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IN" dirty="0"/>
          </a:p>
        </p:txBody>
      </p:sp>
      <p:sp>
        <p:nvSpPr>
          <p:cNvPr id="1048633"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7" name="Holder 3"/>
          <p:cNvSpPr>
            <a:spLocks noGrp="1"/>
          </p:cNvSpPr>
          <p:nvPr>
            <p:ph type="body" idx="1"/>
          </p:nvPr>
        </p:nvSpPr>
        <p:spPr>
          <a:xfrm>
            <a:off x="609600" y="1577340"/>
            <a:ext cx="10972800" cy="266700"/>
          </a:xfrm>
        </p:spPr>
        <p:txBody>
          <a:bodyPr lIns="0" tIns="0" rIns="0" bIns="0"/>
          <a:lstStyle/>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2" name="Holder 3"/>
          <p:cNvSpPr>
            <a:spLocks noGrp="1"/>
          </p:cNvSpPr>
          <p:nvPr>
            <p:ph sz="half" idx="2"/>
          </p:nvPr>
        </p:nvSpPr>
        <p:spPr>
          <a:xfrm>
            <a:off x="609600" y="1577340"/>
            <a:ext cx="5303520" cy="266700"/>
          </a:xfrm>
          <a:prstGeom prst="rect">
            <a:avLst/>
          </a:prstGeom>
        </p:spPr>
        <p:txBody>
          <a:bodyPr wrap="square" lIns="0" tIns="0" rIns="0" bIns="0">
            <a:spAutoFit/>
          </a:bodyPr>
          <a:lstStyle/>
          <a:p/>
        </p:txBody>
      </p:sp>
      <p:sp>
        <p:nvSpPr>
          <p:cNvPr id="1048703" name="Holder 4"/>
          <p:cNvSpPr>
            <a:spLocks noGrp="1"/>
          </p:cNvSpPr>
          <p:nvPr>
            <p:ph sz="half" idx="3"/>
          </p:nvPr>
        </p:nvSpPr>
        <p:spPr>
          <a:xfrm>
            <a:off x="6278880" y="1577340"/>
            <a:ext cx="5303520" cy="266700"/>
          </a:xfrm>
          <a:prstGeom prst="rect">
            <a:avLst/>
          </a:prstGeom>
        </p:spPr>
        <p:txBody>
          <a:bodyPr wrap="square" lIns="0" tIns="0" rIns="0" bIns="0">
            <a:spAutoFit/>
          </a:bodyPr>
          <a:lstStyle/>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104862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30"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a:t>: </a:t>
            </a:r>
            <a:r>
              <a:rPr lang="en-IN" altLang="en-US" sz="2400"/>
              <a:t>VARUNKUMAR</a:t>
            </a:r>
            <a:r>
              <a:rPr lang="en-US" sz="2400" smtClean="0"/>
              <a:t> K</a:t>
            </a:r>
            <a:endParaRPr lang="en-US" sz="2400" dirty="0"/>
          </a:p>
          <a:p>
            <a:r>
              <a:rPr lang="en-US" sz="2400" dirty="0"/>
              <a:t>REGISTER NO     : </a:t>
            </a:r>
            <a:r>
              <a:rPr lang="en-US" sz="2400" dirty="0" smtClean="0"/>
              <a:t>312200161</a:t>
            </a:r>
            <a:endParaRPr lang="en-US" sz="2400" dirty="0" smtClean="0"/>
          </a:p>
          <a:p>
            <a:r>
              <a:rPr lang="en-US" sz="2400" dirty="0"/>
              <a:t>DEPARTMENT    : commerce </a:t>
            </a:r>
            <a:endParaRPr lang="zh-CN" altLang="en-US" dirty="0"/>
          </a:p>
          <a:p>
            <a:r>
              <a:rPr lang="en-US" sz="2400" dirty="0"/>
              <a:t>COLLEGE            : S.I.V.E.T College gowrivakkam</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2" name="object 8"/>
          <p:cNvSpPr txBox="1"/>
          <p:nvPr/>
        </p:nvSpPr>
        <p:spPr>
          <a:xfrm>
            <a:off x="739775" y="291147"/>
            <a:ext cx="449413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4" name="TextBox 1048613"/>
          <p:cNvSpPr txBox="1"/>
          <p:nvPr/>
        </p:nvSpPr>
        <p:spPr>
          <a:xfrm>
            <a:off x="321837" y="1028383"/>
            <a:ext cx="12223824" cy="1767841"/>
          </a:xfrm>
          <a:prstGeom prst="rect">
            <a:avLst/>
          </a:prstGeom>
        </p:spPr>
        <p:txBody>
          <a:bodyPr wrap="square" rtlCol="0">
            <a:spAutoFit/>
          </a:bodyPr>
          <a:lstStyle/>
          <a:p>
            <a:r>
              <a:rPr lang="en-IN" sz="2800">
                <a:solidFill>
                  <a:srgbClr val="000000"/>
                </a:solidFill>
              </a:rPr>
              <a:t>Financial Modeling
Budgeting: Create detailed budgets for personal or business finances.
Forecasting: Predict future financial performance based on historical data and assumptions.</a:t>
            </a:r>
            <a:endParaRPr lang="en-IN" sz="2800">
              <a:solidFill>
                <a:srgbClr val="000000"/>
              </a:solidFill>
            </a:endParaRPr>
          </a:p>
        </p:txBody>
      </p:sp>
      <p:sp>
        <p:nvSpPr>
          <p:cNvPr id="1048615" name="TextBox 1048614"/>
          <p:cNvSpPr txBox="1"/>
          <p:nvPr/>
        </p:nvSpPr>
        <p:spPr>
          <a:xfrm>
            <a:off x="210206" y="3069664"/>
            <a:ext cx="12335455" cy="1767839"/>
          </a:xfrm>
          <a:prstGeom prst="rect">
            <a:avLst/>
          </a:prstGeom>
        </p:spPr>
        <p:txBody>
          <a:bodyPr wrap="square" rtlCol="0">
            <a:spAutoFit/>
          </a:bodyPr>
          <a:lstStyle/>
          <a:p>
            <a:r>
              <a:rPr lang="en-IN" sz="2800">
                <a:solidFill>
                  <a:srgbClr val="000000"/>
                </a:solidFill>
              </a:rPr>
              <a:t>Statistical Modeling
Regression analysis: Model relationships between variables to make predictions.
Time series analysis: Forecast future values based on past data.</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3614714"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3" name="TextBox 1048602"/>
          <p:cNvSpPr txBox="1"/>
          <p:nvPr/>
        </p:nvSpPr>
        <p:spPr>
          <a:xfrm>
            <a:off x="271868" y="1264772"/>
            <a:ext cx="12848413" cy="3444241"/>
          </a:xfrm>
          <a:prstGeom prst="rect">
            <a:avLst/>
          </a:prstGeom>
        </p:spPr>
        <p:txBody>
          <a:bodyPr wrap="square" rtlCol="0">
            <a:spAutoFit/>
          </a:bodyPr>
          <a:lstStyle/>
          <a:p>
            <a:r>
              <a:rPr lang="en-IN" sz="2800">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lang="en-IN" sz="2800">
              <a:solidFill>
                <a:srgbClr val="000000"/>
              </a:solidFill>
            </a:endParaRPr>
          </a:p>
        </p:txBody>
      </p:sp>
      <p:sp>
        <p:nvSpPr>
          <p:cNvPr id="1048604" name="TextBox 1048603"/>
          <p:cNvSpPr txBox="1"/>
          <p:nvPr/>
        </p:nvSpPr>
        <p:spPr>
          <a:xfrm>
            <a:off x="359501" y="4916805"/>
            <a:ext cx="11832499" cy="1348740"/>
          </a:xfrm>
          <a:prstGeom prst="rect">
            <a:avLst/>
          </a:prstGeom>
        </p:spPr>
        <p:txBody>
          <a:bodyPr wrap="square" rtlCol="0">
            <a:spAutoFit/>
          </a:bodyPr>
          <a:lstStyle/>
          <a:p>
            <a:r>
              <a:rPr lang="en-IN" sz="2800">
                <a:solidFill>
                  <a:srgbClr val="000000"/>
                </a:solidFill>
              </a:rPr>
              <a:t>Time Series Analysis
Trend Analysis: Identify trends in data over time.
Seasonality Analysis: Detect seasonal patterns in data.</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52087" y="1382711"/>
            <a:ext cx="12235379" cy="1767840"/>
          </a:xfrm>
          <a:prstGeom prst="rect">
            <a:avLst/>
          </a:prstGeom>
        </p:spPr>
        <p:txBody>
          <a:bodyPr wrap="square" rtlCol="0">
            <a:spAutoFit/>
          </a:bodyPr>
          <a:lstStyle/>
          <a:p>
            <a:r>
              <a:rPr lang="en-IN" sz="2800">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lang="en-IN" sz="2800">
              <a:solidFill>
                <a:srgbClr val="000000"/>
              </a:solidFill>
            </a:endParaRPr>
          </a:p>
        </p:txBody>
      </p:sp>
      <p:sp>
        <p:nvSpPr>
          <p:cNvPr id="1048597" name="TextBox 1048596"/>
          <p:cNvSpPr txBox="1"/>
          <p:nvPr/>
        </p:nvSpPr>
        <p:spPr>
          <a:xfrm>
            <a:off x="411643" y="3150551"/>
            <a:ext cx="11368715" cy="1767840"/>
          </a:xfrm>
          <a:prstGeom prst="rect">
            <a:avLst/>
          </a:prstGeom>
        </p:spPr>
        <p:txBody>
          <a:bodyPr wrap="square" rtlCol="0">
            <a:spAutoFit/>
          </a:bodyPr>
          <a:lstStyle/>
          <a:p>
            <a:r>
              <a:rPr lang="en-IN" sz="2800">
                <a:solidFill>
                  <a:srgbClr val="000000"/>
                </a:solidFill>
              </a:rPr>
              <a:t>Analyze attrition rates: Track employee turnover and identify factors contributing to attrition.
Forecast future staffing needs: Use historical data and predictive modeling to forecast future staffing requirements.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48"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50"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4" y="445388"/>
            <a:ext cx="3364961"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lang="en-US" spc="-35" dirty="0"/>
              <a:t>END</a:t>
            </a:r>
            <a:r>
              <a:rPr dirty="0"/>
              <a:t>A</a:t>
            </a:r>
            <a:endParaRPr lang="zh-CN" altLang="en-US"/>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67" name="TextBox 22"/>
          <p:cNvSpPr txBox="1"/>
          <p:nvPr/>
        </p:nvSpPr>
        <p:spPr>
          <a:xfrm>
            <a:off x="2809948" y="1240155"/>
            <a:ext cx="4971061"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1" name="object 7"/>
          <p:cNvSpPr txBox="1">
            <a:spLocks noGrp="1"/>
          </p:cNvSpPr>
          <p:nvPr>
            <p:ph type="title"/>
          </p:nvPr>
        </p:nvSpPr>
        <p:spPr>
          <a:xfrm>
            <a:off x="834072" y="575055"/>
            <a:ext cx="6722259"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73" name="TextBox 1048672"/>
          <p:cNvSpPr txBox="1"/>
          <p:nvPr/>
        </p:nvSpPr>
        <p:spPr>
          <a:xfrm>
            <a:off x="250799" y="2019299"/>
            <a:ext cx="7834595" cy="1767841"/>
          </a:xfrm>
          <a:prstGeom prst="rect">
            <a:avLst/>
          </a:prstGeom>
        </p:spPr>
        <p:txBody>
          <a:bodyPr wrap="square" rtlCol="0">
            <a:spAutoFit/>
          </a:bodyPr>
          <a:lstStyle/>
          <a:p>
            <a:r>
              <a:rPr lang="en-IN" sz="2800">
                <a:solidFill>
                  <a:srgbClr val="000000"/>
                </a:solidFill>
              </a:rPr>
              <a:t>As an HR Analyst, I need to develop an Excel-based system to analyze and evaluate the performance of 50 sales employees across different regions and product lines.</a:t>
            </a:r>
            <a:endParaRPr lang="en-IN" sz="2800">
              <a:solidFill>
                <a:srgbClr val="000000"/>
              </a:solidFill>
            </a:endParaRPr>
          </a:p>
        </p:txBody>
      </p:sp>
      <p:sp>
        <p:nvSpPr>
          <p:cNvPr id="1048674" name="TextBox 1048673"/>
          <p:cNvSpPr txBox="1"/>
          <p:nvPr/>
        </p:nvSpPr>
        <p:spPr>
          <a:xfrm>
            <a:off x="250798" y="3924300"/>
            <a:ext cx="8635419" cy="2606040"/>
          </a:xfrm>
          <a:prstGeom prst="rect">
            <a:avLst/>
          </a:prstGeom>
        </p:spPr>
        <p:txBody>
          <a:bodyPr wrap="square" rtlCol="0">
            <a:spAutoFit/>
          </a:bodyPr>
          <a:lstStyle/>
          <a:p>
            <a:r>
              <a:rPr lang="en-IN" sz="2800">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0" name="TextBox 10"/>
          <p:cNvSpPr txBox="1"/>
          <p:nvPr/>
        </p:nvSpPr>
        <p:spPr>
          <a:xfrm>
            <a:off x="676275" y="1915159"/>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1048681" name="TextBox 1048680"/>
          <p:cNvSpPr txBox="1"/>
          <p:nvPr/>
        </p:nvSpPr>
        <p:spPr>
          <a:xfrm>
            <a:off x="461617" y="3648708"/>
            <a:ext cx="9452241" cy="1513839"/>
          </a:xfrm>
          <a:prstGeom prst="rect">
            <a:avLst/>
          </a:prstGeom>
        </p:spPr>
        <p:txBody>
          <a:bodyPr wrap="square" rtlCol="0">
            <a:spAutoFit/>
          </a:bodyPr>
          <a:lstStyle/>
          <a:p>
            <a:r>
              <a:rPr lang="en-IN" sz="2400">
                <a:solidFill>
                  <a:srgbClr val="000000"/>
                </a:solidFill>
              </a:rPr>
              <a:t>Create reports: Generate reports summarizing employee performance data and analysis findings.
Share reports: Distribute reports to relevant stakeholders (e.g., managers, HR, executives).</a:t>
            </a:r>
            <a:endParaRPr lang="en-IN"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8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8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8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7" name="TextBox 1048686"/>
          <p:cNvSpPr txBox="1"/>
          <p:nvPr/>
        </p:nvSpPr>
        <p:spPr>
          <a:xfrm>
            <a:off x="498623" y="2019299"/>
            <a:ext cx="11913779" cy="3444240"/>
          </a:xfrm>
          <a:prstGeom prst="rect">
            <a:avLst/>
          </a:prstGeom>
        </p:spPr>
        <p:txBody>
          <a:bodyPr wrap="square" rtlCol="0">
            <a:spAutoFit/>
          </a:bodyPr>
          <a:lstStyle/>
          <a:p>
            <a:r>
              <a:rPr lang="en-IN" sz="2800">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9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93" name="TextBox 1048692"/>
          <p:cNvSpPr txBox="1"/>
          <p:nvPr/>
        </p:nvSpPr>
        <p:spPr>
          <a:xfrm>
            <a:off x="2819399" y="2178366"/>
            <a:ext cx="8801685" cy="3025140"/>
          </a:xfrm>
          <a:prstGeom prst="rect">
            <a:avLst/>
          </a:prstGeom>
        </p:spPr>
        <p:txBody>
          <a:bodyPr wrap="square" rtlCol="0">
            <a:spAutoFit/>
          </a:bodyPr>
          <a:lstStyle/>
          <a:p>
            <a:r>
              <a:rPr lang="en-IN" sz="2800">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IN" dirty="0"/>
              <a:t>Dataset Description</a:t>
            </a:r>
            <a:endParaRPr lang="en-IN" dirty="0"/>
          </a:p>
        </p:txBody>
      </p:sp>
      <p:sp>
        <p:nvSpPr>
          <p:cNvPr id="1048695" name="TextBox 1048694"/>
          <p:cNvSpPr txBox="1"/>
          <p:nvPr/>
        </p:nvSpPr>
        <p:spPr>
          <a:xfrm>
            <a:off x="236524" y="1402080"/>
            <a:ext cx="11669299" cy="4714240"/>
          </a:xfrm>
          <a:prstGeom prst="rect">
            <a:avLst/>
          </a:prstGeom>
        </p:spPr>
        <p:txBody>
          <a:bodyPr wrap="square" rtlCol="0">
            <a:spAutoFit/>
          </a:bodyPr>
          <a:lstStyle/>
          <a:p>
            <a:r>
              <a:rPr lang="en-IN" sz="2400" b="1">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lang="en-IN" sz="2400"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1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4" name="object 6"/>
          <p:cNvPicPr/>
          <p:nvPr/>
        </p:nvPicPr>
        <p:blipFill>
          <a:blip r:embed="rId1" cstate="print"/>
          <a:stretch>
            <a:fillRect/>
          </a:stretch>
        </p:blipFill>
        <p:spPr>
          <a:xfrm>
            <a:off x="66675" y="3381373"/>
            <a:ext cx="2466975" cy="3419475"/>
          </a:xfrm>
          <a:prstGeom prst="rect">
            <a:avLst/>
          </a:prstGeom>
        </p:spPr>
      </p:pic>
      <p:sp>
        <p:nvSpPr>
          <p:cNvPr id="104862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3" name="TextBox 1048622"/>
          <p:cNvSpPr txBox="1"/>
          <p:nvPr/>
        </p:nvSpPr>
        <p:spPr>
          <a:xfrm>
            <a:off x="2526030" y="2161422"/>
            <a:ext cx="8845959" cy="3444240"/>
          </a:xfrm>
          <a:prstGeom prst="rect">
            <a:avLst/>
          </a:prstGeom>
        </p:spPr>
        <p:txBody>
          <a:bodyPr wrap="square" rtlCol="0">
            <a:spAutoFit/>
          </a:bodyPr>
          <a:lstStyle/>
          <a:p>
            <a:r>
              <a:rPr lang="en-IN" sz="2800">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4374</Words>
  <Application>WPS Presentation</Application>
  <PresentationFormat>Custom</PresentationFormat>
  <Paragraphs>97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Tharun</cp:lastModifiedBy>
  <cp:revision>2</cp:revision>
  <dcterms:created xsi:type="dcterms:W3CDTF">2024-03-28T17:07:00Z</dcterms:created>
  <dcterms:modified xsi:type="dcterms:W3CDTF">2024-09-09T08:39:00Z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4F55F58ED4B148B8BC97733C7A774EF4_12</vt:lpwstr>
  </property>
  <property fmtid="{D5CDD505-2E9C-101B-9397-08002B2CF9AE}" pid="5" name="KSOProductBuildVer">
    <vt:lpwstr>1033-12.2.0.13472</vt:lpwstr>
  </property>
</Properties>
</file>