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aim of this project is to develop a </a:t>
            </a:r>
            <a:r>
              <a:rPr b="1"/>
              <a:t>story-driven mental health assessment system</a:t>
            </a:r>
            <a:r>
              <a:rPr/>
              <a:t> that utilizes </a:t>
            </a:r>
            <a:r>
              <a:rPr b="1"/>
              <a:t>data mining techniques</a:t>
            </a:r>
            <a:r>
              <a:rPr/>
              <a:t> to analyze user responses and detect potential mental health conditions. The project seeks to replace traditional questionnaire-based methods with an engaging, scenario-based approach while ensuring </a:t>
            </a:r>
            <a:r>
              <a:rPr b="1"/>
              <a:t>accurate evaluation and personalized recommendations</a:t>
            </a:r>
            <a:r>
              <a:rPr/>
              <a:t> using machine learning models.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collect and analyze </a:t>
            </a:r>
            <a:r>
              <a:rPr b="1"/>
              <a:t>mental health-related data</a:t>
            </a:r>
            <a:r>
              <a:rPr/>
              <a:t> through user interactions in story-driven scenarios.</a:t>
            </a:r>
          </a:p>
          <a:p>
            <a:pPr lvl="0"/>
            <a:r>
              <a:rPr/>
              <a:t>To apply </a:t>
            </a:r>
            <a:r>
              <a:rPr b="1"/>
              <a:t>data mining techniques</a:t>
            </a:r>
            <a:r>
              <a:rPr/>
              <a:t> for detecting patterns and trends in mental health conditions.</a:t>
            </a:r>
          </a:p>
          <a:p>
            <a:pPr lvl="0"/>
            <a:r>
              <a:rPr/>
              <a:t>To develop and train </a:t>
            </a:r>
            <a:r>
              <a:rPr b="1"/>
              <a:t>machine learning models</a:t>
            </a:r>
            <a:r>
              <a:rPr/>
              <a:t> that can predict mental health disorders based on user responses.</a:t>
            </a:r>
          </a:p>
          <a:p>
            <a:pPr lvl="0"/>
            <a:r>
              <a:rPr/>
              <a:t>To provide </a:t>
            </a:r>
            <a:r>
              <a:rPr b="1"/>
              <a:t>personalized suggestions</a:t>
            </a:r>
            <a:r>
              <a:rPr/>
              <a:t> based on the detected conditions, such as lifestyle changes, therapy recommendations, and educational resources.</a:t>
            </a:r>
          </a:p>
          <a:p>
            <a:pPr lvl="0"/>
            <a:r>
              <a:rPr/>
              <a:t>To ensure </a:t>
            </a:r>
            <a:r>
              <a:rPr b="1"/>
              <a:t>data privacy and compliance</a:t>
            </a:r>
            <a:r>
              <a:rPr/>
              <a:t> with regulations like </a:t>
            </a:r>
            <a:r>
              <a:rPr b="1"/>
              <a:t>GDPR and HIPAA</a:t>
            </a:r>
            <a:r>
              <a:rPr/>
              <a:t> while handling sensitive user information.</a:t>
            </a:r>
          </a:p>
          <a:p>
            <a:pPr lvl="0"/>
            <a:r>
              <a:rPr b="1"/>
              <a:t>The project does not replace professional consultation but rather encourages users to be aware of their mental health and take proactive steps.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project focuses on analyzing mental health conditions using </a:t>
            </a:r>
            <a:r>
              <a:rPr b="1"/>
              <a:t>data-driven insights</a:t>
            </a:r>
            <a:r>
              <a:rPr/>
              <a:t> and </a:t>
            </a:r>
            <a:r>
              <a:rPr b="1"/>
              <a:t>interactive storytelling</a:t>
            </a:r>
            <a:r>
              <a:rPr/>
              <a:t>. The system assesses user mental health through a combination of </a:t>
            </a:r>
            <a:r>
              <a:rPr b="1"/>
              <a:t>subjective responses</a:t>
            </a:r>
            <a:r>
              <a:rPr/>
              <a:t> (scenario-based choices) and </a:t>
            </a:r>
            <a:r>
              <a:rPr b="1"/>
              <a:t>objective inputs</a:t>
            </a:r>
            <a:r>
              <a:rPr/>
              <a:t> (sleep hours, stress levels, etc.).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In-Scope Features: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Story-driven mental health evaluation</a:t>
            </a:r>
            <a:r>
              <a:rPr/>
              <a:t> (anxiety, stress, depression, sleep disorders, etc.) ✅ </a:t>
            </a:r>
            <a:r>
              <a:rPr b="1"/>
              <a:t>Data collection &amp; preprocessing</a:t>
            </a:r>
            <a:r>
              <a:rPr/>
              <a:t> from user responses and real-world factors ✅ </a:t>
            </a:r>
            <a:r>
              <a:rPr b="1"/>
              <a:t>Machine learning models</a:t>
            </a:r>
            <a:r>
              <a:rPr/>
              <a:t> for classification and pattern recognition ✅ </a:t>
            </a:r>
            <a:r>
              <a:rPr b="1"/>
              <a:t>Personalized recommendation system</a:t>
            </a:r>
            <a:r>
              <a:rPr/>
              <a:t> for therapy, lifestyle changes, and reading materials ✅ </a:t>
            </a:r>
            <a:r>
              <a:rPr b="1"/>
              <a:t>Graphical reports &amp; insights</a:t>
            </a:r>
            <a:r>
              <a:rPr/>
              <a:t> for users to track their mental health trends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Out of Scope:</a:t>
            </a:r>
          </a:p>
          <a:p>
            <a:pPr lvl="0" indent="0" marL="0">
              <a:buNone/>
            </a:pPr>
            <a:r>
              <a:rPr/>
              <a:t>❌ The system does not provide a </a:t>
            </a:r>
            <a:r>
              <a:rPr b="1"/>
              <a:t>medical diagnosis</a:t>
            </a:r>
            <a:r>
              <a:rPr/>
              <a:t> or replace professional therapy. ❌ No </a:t>
            </a:r>
            <a:r>
              <a:rPr b="1"/>
              <a:t>real-time doctor consultation</a:t>
            </a:r>
            <a:r>
              <a:rPr/>
              <a:t> or social interaction features. ❌ No direct </a:t>
            </a:r>
            <a:r>
              <a:rPr b="1"/>
              <a:t>integration with medical records</a:t>
            </a:r>
            <a:r>
              <a:rPr/>
              <a:t> from hospitals or clinics.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Problem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Mental health issues are becoming increasingly prevalent, yet many individuals may not always recognize the need for professional help due to a lack of awareness, misconceptions about mental health, or uncertainty about available resources. Many people also feel </a:t>
            </a:r>
            <a:r>
              <a:rPr b="1"/>
              <a:t>uncomfortable with traditional assessment methods</a:t>
            </a:r>
            <a:r>
              <a:rPr/>
              <a:t> that rely on direct questioning, leading to biased responses and reluctance to engage.</a:t>
            </a:r>
          </a:p>
          <a:p>
            <a:pPr lvl="0" indent="0" marL="0">
              <a:buNone/>
            </a:pPr>
            <a:r>
              <a:rPr/>
              <a:t>This project addresses these challenges by using </a:t>
            </a:r>
            <a:r>
              <a:rPr b="1"/>
              <a:t>interactive storytelling</a:t>
            </a:r>
            <a:r>
              <a:rPr/>
              <a:t> to make the assessment more natural and engaging. Users can periodically reassess their mental health by retaking the assessment to track changes over time. The integration of </a:t>
            </a:r>
            <a:r>
              <a:rPr b="1"/>
              <a:t>data mining</a:t>
            </a:r>
            <a:r>
              <a:rPr/>
              <a:t> allows for more accurate predictions and </a:t>
            </a:r>
            <a:r>
              <a:rPr b="1"/>
              <a:t>early identification of mental health concerns</a:t>
            </a:r>
            <a:r>
              <a:rPr/>
              <a:t>, helping users take proactive steps toward well-being. </a:t>
            </a:r>
            <a:r>
              <a:rPr b="1"/>
              <a:t>If the assessment indicates a severe condition, the app explicitly recommends seeking professional help to ensure timely intervention.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dataset used in this project consists of </a:t>
            </a:r>
            <a:r>
              <a:rPr b="1"/>
              <a:t>40,960 entries</a:t>
            </a:r>
            <a:r>
              <a:rPr/>
              <a:t> and </a:t>
            </a:r>
            <a:r>
              <a:rPr b="1"/>
              <a:t>55 attributes</a:t>
            </a:r>
            <a:r>
              <a:rPr/>
              <a:t>, covering various mental health indicators. The key features include:</a:t>
            </a:r>
          </a:p>
          <a:p>
            <a:pPr lvl="0"/>
            <a:r>
              <a:rPr b="1"/>
              <a:t>Mental health symptoms</a:t>
            </a:r>
            <a:r>
              <a:rPr/>
              <a:t>: Anxiety, stress, depression-related indicators.</a:t>
            </a:r>
          </a:p>
          <a:p>
            <a:pPr lvl="0"/>
            <a:r>
              <a:rPr b="1"/>
              <a:t>Lifestyle factors</a:t>
            </a:r>
            <a:r>
              <a:rPr/>
              <a:t>: Sleep hours, screen time, exercise habits, diet quality.</a:t>
            </a:r>
          </a:p>
          <a:p>
            <a:pPr lvl="0"/>
            <a:r>
              <a:rPr b="1"/>
              <a:t>Demographics</a:t>
            </a:r>
            <a:r>
              <a:rPr/>
              <a:t>: Age, gender, occupation.</a:t>
            </a:r>
          </a:p>
          <a:p>
            <a:pPr lvl="0"/>
            <a:r>
              <a:rPr b="1"/>
              <a:t>Psychological test scores</a:t>
            </a:r>
            <a:r>
              <a:rPr/>
              <a:t>: PHQ-9, GAD-7, stress levels.</a:t>
            </a:r>
          </a:p>
          <a:p>
            <a:pPr lvl="0"/>
            <a:r>
              <a:rPr b="1"/>
              <a:t>Machine learning features</a:t>
            </a:r>
            <a:r>
              <a:rPr/>
              <a:t>: Preprocessed bins for sleep, screen time, workload stress.</a:t>
            </a:r>
          </a:p>
          <a:p>
            <a:pPr lvl="0"/>
            <a:r>
              <a:rPr b="1"/>
              <a:t>Target Variable</a:t>
            </a:r>
            <a:r>
              <a:rPr/>
              <a:t>: Disorder classification.</a:t>
            </a:r>
          </a:p>
          <a:p>
            <a:pPr lvl="0" indent="0" marL="0">
              <a:buNone/>
            </a:pPr>
            <a:r>
              <a:rPr/>
              <a:t>The dataset is preprocessed and structured to enable </a:t>
            </a:r>
            <a:r>
              <a:rPr b="1"/>
              <a:t>pattern recognition and predictive modeling</a:t>
            </a:r>
            <a:r>
              <a:rPr/>
              <a:t> using data mining techniques.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research studies and existing models highlight the effectiveness of </a:t>
            </a:r>
            <a:r>
              <a:rPr b="1"/>
              <a:t>data mining techniques in mental health assessment</a:t>
            </a:r>
            <a:r>
              <a:rPr/>
              <a:t>. Key references include:</a:t>
            </a:r>
          </a:p>
          <a:p>
            <a:pPr lvl="0"/>
            <a:r>
              <a:rPr b="1"/>
              <a:t>“Machine Learning for Mental Health Prediction”</a:t>
            </a:r>
            <a:r>
              <a:rPr/>
              <a:t> – Discusses the use of supervised learning models like Decision Trees, SVM, and Neural Networks in mental health analysis.</a:t>
            </a:r>
          </a:p>
          <a:p>
            <a:pPr lvl="0"/>
            <a:r>
              <a:rPr b="1"/>
              <a:t>“Storytelling in Digital Mental Health Interventions”</a:t>
            </a:r>
            <a:r>
              <a:rPr/>
              <a:t> – Highlights the impact of gamification and interactive storytelling in reducing assessment bias.</a:t>
            </a:r>
          </a:p>
          <a:p>
            <a:pPr lvl="0"/>
            <a:r>
              <a:rPr b="1"/>
              <a:t>“Predicting Anxiety and Depression Using Data Mining”</a:t>
            </a:r>
            <a:r>
              <a:rPr/>
              <a:t> – Shows the effectiveness of using PHQ-9 and GAD-7 scores for automated mental health detection.</a:t>
            </a:r>
          </a:p>
          <a:p>
            <a:pPr lvl="0"/>
            <a:r>
              <a:rPr b="1"/>
              <a:t>“Privacy-Preserving Machine Learning in Healthcare”</a:t>
            </a:r>
            <a:r>
              <a:rPr/>
              <a:t> – Addresses the challenges of handling sensitive user data while ensuring compliance with GDPR and HIPAA.</a:t>
            </a:r>
          </a:p>
          <a:p>
            <a:pPr lvl="0" indent="0" marL="0">
              <a:buNone/>
            </a:pPr>
            <a:r>
              <a:rPr/>
              <a:t>The project builds on these insights by integrating </a:t>
            </a:r>
            <a:r>
              <a:rPr b="1"/>
              <a:t>interactive storytelling</a:t>
            </a:r>
            <a:r>
              <a:rPr/>
              <a:t> with </a:t>
            </a:r>
            <a:r>
              <a:rPr b="1"/>
              <a:t>machine learning-based disorder detection</a:t>
            </a:r>
            <a:r>
              <a:rPr/>
              <a:t>, ensuring both </a:t>
            </a:r>
            <a:r>
              <a:rPr b="1"/>
              <a:t>engagement and accuracy</a:t>
            </a:r>
            <a:r>
              <a:rPr/>
              <a:t> in mental health assessments.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2025-02-22T01:47:38Z</dcterms:created>
  <dcterms:modified xsi:type="dcterms:W3CDTF">2025-02-22T01:47:38Z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