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C17A-ED99-29E5-71C8-41737BD16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886529-0354-028C-D46F-EF5BF89A6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7D3727-6CB2-0CFF-6968-E6794CF758F6}"/>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54F7367F-4B48-37C9-C6DF-6FB3E8E15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3DE04-4837-5830-5B06-B007C9D3B7C1}"/>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144695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171-D9CF-F269-4AD4-412D0B4923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72299C-00A9-D3DB-BFCC-3A6973615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1A09B-4EAE-D6AF-AF7D-CEE329430CD5}"/>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ED6DFE31-4A77-DE8F-0CAD-B207E1982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054F-7B40-8C30-5F2B-03075DEA7B5A}"/>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56079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641BB-4972-BFB9-E5F2-962300BEA1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EDD3FE-621F-9AD2-1403-F0F08E2D1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F58D7-DBA6-40CA-79BF-8ECEFDAB2F2F}"/>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FEC4FE34-0A06-FA91-39E8-393B43665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3FA54-F461-EF2F-F220-2C323F8BB67E}"/>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32301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95E1-1CCE-C1F5-B49B-9395536781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854F4E-133A-DBA1-A90D-F668E0864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8E4D3-1537-47E5-8FE3-072036D014D9}"/>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EF3C7A30-E749-42B8-1433-E64D415AD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D971C-FE98-44E8-CA7E-57DE7047AD9D}"/>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2637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9555-5EA3-A888-61DF-81B324EDD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5360CC-313E-63CD-3755-58E890BB3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C8A8F-F3A7-FF3C-8C83-D7E5A8985A70}"/>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04154649-7533-9697-C267-7DF16BF34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15D55-0D8C-521D-1276-78246FA6385E}"/>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405444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8FB4-117F-CFC5-FA77-792AA2C8C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E766D2-6B66-2016-F42F-095BC7696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B99F9A-DB00-9F21-6C2C-B0F73382F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B047F8-CB5A-9B34-8D7D-8EE273A81FE2}"/>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6" name="Footer Placeholder 5">
            <a:extLst>
              <a:ext uri="{FF2B5EF4-FFF2-40B4-BE49-F238E27FC236}">
                <a16:creationId xmlns:a16="http://schemas.microsoft.com/office/drawing/2014/main" id="{8A97A050-1EFF-152F-D011-A8BC96EF7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32019-1BCA-61DB-C355-154FBBDF6F61}"/>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270130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DAFF-7621-C200-F457-D08F8B2C6B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3E2E1-13A1-60C1-EEF5-683C557A5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EC262-EC92-7B64-FAA0-3A1A88007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975E3C-550C-722C-2EDB-46B262A3D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BE219-9E8B-7C9B-63BC-3FEAA9504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A77A78-8198-6569-384C-8F07DA0ED753}"/>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8" name="Footer Placeholder 7">
            <a:extLst>
              <a:ext uri="{FF2B5EF4-FFF2-40B4-BE49-F238E27FC236}">
                <a16:creationId xmlns:a16="http://schemas.microsoft.com/office/drawing/2014/main" id="{C3D88065-4909-373D-3F11-7FF3AD862E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0806C4-E6B0-FF25-04CD-D0DA992EC1AC}"/>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408856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3958-A54E-0820-F9B3-65F7F127CF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72494E-A105-4EFD-AFD8-03F1D08AC801}"/>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4" name="Footer Placeholder 3">
            <a:extLst>
              <a:ext uri="{FF2B5EF4-FFF2-40B4-BE49-F238E27FC236}">
                <a16:creationId xmlns:a16="http://schemas.microsoft.com/office/drawing/2014/main" id="{BE657805-3F65-FF3D-34D3-BDFA627410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601224-BFA1-2396-5C7E-A8095BF3F567}"/>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272519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9CAC0C-E061-8E16-059E-A71D5F0B43BA}"/>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3" name="Footer Placeholder 2">
            <a:extLst>
              <a:ext uri="{FF2B5EF4-FFF2-40B4-BE49-F238E27FC236}">
                <a16:creationId xmlns:a16="http://schemas.microsoft.com/office/drawing/2014/main" id="{4F3B1F67-0EBD-7C53-3630-35371941EC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64CC1F-F7C3-DE46-2E47-672DA15F4E2D}"/>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393948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4113-BF3E-4BFF-AA93-D64D50D29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4BCAE5-8227-6FE7-2356-795B090AC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7680EA-694F-8CF8-E7DE-1087E51A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F8E24-F343-0456-3BFF-7604A2E2C7C3}"/>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6" name="Footer Placeholder 5">
            <a:extLst>
              <a:ext uri="{FF2B5EF4-FFF2-40B4-BE49-F238E27FC236}">
                <a16:creationId xmlns:a16="http://schemas.microsoft.com/office/drawing/2014/main" id="{469010A0-C345-6909-73A7-59DE34D08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7EE03-5170-55D5-ECED-AEC2A907A367}"/>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70926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DF9A-952E-3DF0-C524-D027108C0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8D5C7D-3839-C13A-90B5-FA67D7D26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6BAB07-6A83-70FD-EEE9-C345A8F06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45770-2776-EA00-FD2B-89527F8B6410}"/>
              </a:ext>
            </a:extLst>
          </p:cNvPr>
          <p:cNvSpPr>
            <a:spLocks noGrp="1"/>
          </p:cNvSpPr>
          <p:nvPr>
            <p:ph type="dt" sz="half" idx="10"/>
          </p:nvPr>
        </p:nvSpPr>
        <p:spPr/>
        <p:txBody>
          <a:bodyPr/>
          <a:lstStyle/>
          <a:p>
            <a:fld id="{8C56DF6B-9A10-4A53-8A69-C6D325C54A00}" type="datetimeFigureOut">
              <a:rPr lang="en-IN" smtClean="0"/>
              <a:t>15-08-2024</a:t>
            </a:fld>
            <a:endParaRPr lang="en-IN"/>
          </a:p>
        </p:txBody>
      </p:sp>
      <p:sp>
        <p:nvSpPr>
          <p:cNvPr id="6" name="Footer Placeholder 5">
            <a:extLst>
              <a:ext uri="{FF2B5EF4-FFF2-40B4-BE49-F238E27FC236}">
                <a16:creationId xmlns:a16="http://schemas.microsoft.com/office/drawing/2014/main" id="{B880955B-6CE0-16F7-1786-92088FA113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64E08-5380-DE46-6645-D6C6592BF258}"/>
              </a:ext>
            </a:extLst>
          </p:cNvPr>
          <p:cNvSpPr>
            <a:spLocks noGrp="1"/>
          </p:cNvSpPr>
          <p:nvPr>
            <p:ph type="sldNum" sz="quarter" idx="12"/>
          </p:nvPr>
        </p:nvSpPr>
        <p:spPr/>
        <p:txBody>
          <a:bodyPr/>
          <a:lstStyle/>
          <a:p>
            <a:fld id="{A9DF090C-2CCE-49CC-9B85-748C570296D5}" type="slidenum">
              <a:rPr lang="en-IN" smtClean="0"/>
              <a:t>‹#›</a:t>
            </a:fld>
            <a:endParaRPr lang="en-IN"/>
          </a:p>
        </p:txBody>
      </p:sp>
    </p:spTree>
    <p:extLst>
      <p:ext uri="{BB962C8B-B14F-4D97-AF65-F5344CB8AC3E}">
        <p14:creationId xmlns:p14="http://schemas.microsoft.com/office/powerpoint/2010/main" val="255362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F63FE-13DA-8978-B876-547778A67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64059C-A07C-2BCE-A528-9345BFEB5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9E22D-3A3F-79FD-8CF0-5B7A72BA4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6DF6B-9A10-4A53-8A69-C6D325C54A00}" type="datetimeFigureOut">
              <a:rPr lang="en-IN" smtClean="0"/>
              <a:t>15-08-2024</a:t>
            </a:fld>
            <a:endParaRPr lang="en-IN"/>
          </a:p>
        </p:txBody>
      </p:sp>
      <p:sp>
        <p:nvSpPr>
          <p:cNvPr id="5" name="Footer Placeholder 4">
            <a:extLst>
              <a:ext uri="{FF2B5EF4-FFF2-40B4-BE49-F238E27FC236}">
                <a16:creationId xmlns:a16="http://schemas.microsoft.com/office/drawing/2014/main" id="{EDFC328F-D6CE-5848-DCBE-04325DB00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D90024-F164-EFBB-B17F-9FE6B098C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F090C-2CCE-49CC-9B85-748C570296D5}" type="slidenum">
              <a:rPr lang="en-IN" smtClean="0"/>
              <a:t>‹#›</a:t>
            </a:fld>
            <a:endParaRPr lang="en-IN"/>
          </a:p>
        </p:txBody>
      </p:sp>
    </p:spTree>
    <p:extLst>
      <p:ext uri="{BB962C8B-B14F-4D97-AF65-F5344CB8AC3E}">
        <p14:creationId xmlns:p14="http://schemas.microsoft.com/office/powerpoint/2010/main" val="248352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EA884-80D8-A0CF-D867-FB471E6A6EF6}"/>
              </a:ext>
            </a:extLst>
          </p:cNvPr>
          <p:cNvSpPr>
            <a:spLocks noGrp="1"/>
          </p:cNvSpPr>
          <p:nvPr>
            <p:ph type="ctrTitle"/>
          </p:nvPr>
        </p:nvSpPr>
        <p:spPr>
          <a:xfrm>
            <a:off x="1524000" y="2478313"/>
            <a:ext cx="9144000" cy="1343706"/>
          </a:xfrm>
        </p:spPr>
        <p:txBody>
          <a:bodyPr>
            <a:normAutofit fontScale="90000"/>
          </a:bodyPr>
          <a:lstStyle/>
          <a:p>
            <a:pPr>
              <a:lnSpc>
                <a:spcPct val="107000"/>
              </a:lnSpc>
              <a:spcAft>
                <a:spcPts val="800"/>
              </a:spcAft>
            </a:pPr>
            <a:r>
              <a:rPr lang="en-IN" sz="3200" b="1" kern="100" dirty="0" err="1">
                <a:effectLst/>
                <a:latin typeface="Calibri" panose="020F0502020204030204" pitchFamily="34" charset="0"/>
                <a:ea typeface="Calibri" panose="020F0502020204030204" pitchFamily="34" charset="0"/>
                <a:cs typeface="Times New Roman" panose="02020603050405020304" pitchFamily="18" charset="0"/>
              </a:rPr>
              <a:t>Brrrgrrr</a:t>
            </a: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 A Customizable Burger Ordering Platform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45F4B7D6-28E1-6108-3470-6C0030AC9B15}"/>
              </a:ext>
            </a:extLst>
          </p:cNvPr>
          <p:cNvSpPr>
            <a:spLocks noGrp="1"/>
          </p:cNvSpPr>
          <p:nvPr>
            <p:ph type="subTitle" idx="1"/>
          </p:nvPr>
        </p:nvSpPr>
        <p:spPr>
          <a:xfrm>
            <a:off x="1524000" y="2883581"/>
            <a:ext cx="9144000" cy="1655762"/>
          </a:xfrm>
        </p:spPr>
        <p:txBody>
          <a:bodyPr>
            <a:normAutofit fontScale="85000" lnSpcReduction="20000"/>
          </a:bodyPr>
          <a:lstStyle/>
          <a:p>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Brrrgrrr</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is a web application built using the MERN stack (MongoDB, Express.js, React.js, and Node.js) that allows users to create and order customized burgers. Users have complete control over their burger, selecting ingredients and adjusting quantities to suit their preferences. The platform dynamically calculates the total bill based on the chosen ingredients and their quantities. Additionally, users can access a detailed order history and a dedicated page showcasing nutritional information and pricing for all available ingredients.</a:t>
            </a:r>
            <a:endParaRPr lang="en-IN" dirty="0"/>
          </a:p>
        </p:txBody>
      </p:sp>
    </p:spTree>
    <p:extLst>
      <p:ext uri="{BB962C8B-B14F-4D97-AF65-F5344CB8AC3E}">
        <p14:creationId xmlns:p14="http://schemas.microsoft.com/office/powerpoint/2010/main" val="166238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133EED-E8A4-B951-AD0D-F2F52CB664F9}"/>
              </a:ext>
            </a:extLst>
          </p:cNvPr>
          <p:cNvPicPr>
            <a:picLocks noChangeAspect="1"/>
          </p:cNvPicPr>
          <p:nvPr/>
        </p:nvPicPr>
        <p:blipFill>
          <a:blip r:embed="rId3"/>
          <a:stretch>
            <a:fillRect/>
          </a:stretch>
        </p:blipFill>
        <p:spPr>
          <a:xfrm>
            <a:off x="574818" y="1174864"/>
            <a:ext cx="11042363" cy="1615672"/>
          </a:xfrm>
          <a:prstGeom prst="rect">
            <a:avLst/>
          </a:prstGeom>
        </p:spPr>
      </p:pic>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707886"/>
          </a:xfrm>
          <a:prstGeom prst="rect">
            <a:avLst/>
          </a:prstGeom>
          <a:noFill/>
        </p:spPr>
        <p:txBody>
          <a:bodyPr wrap="square">
            <a:spAutoFit/>
          </a:bodyPr>
          <a:lstStyle/>
          <a:p>
            <a:r>
              <a:rPr lang="en-US" sz="4000" b="1" dirty="0"/>
              <a:t>Header (Desktop) :</a:t>
            </a:r>
            <a:endParaRPr lang="en-IN" sz="4000" b="1" dirty="0"/>
          </a:p>
        </p:txBody>
      </p:sp>
      <p:pic>
        <p:nvPicPr>
          <p:cNvPr id="9" name="Picture 8">
            <a:extLst>
              <a:ext uri="{FF2B5EF4-FFF2-40B4-BE49-F238E27FC236}">
                <a16:creationId xmlns:a16="http://schemas.microsoft.com/office/drawing/2014/main" id="{A2AA27F5-1A6A-E14E-1AF6-41E9336C5C99}"/>
              </a:ext>
            </a:extLst>
          </p:cNvPr>
          <p:cNvPicPr>
            <a:picLocks noChangeAspect="1"/>
          </p:cNvPicPr>
          <p:nvPr/>
        </p:nvPicPr>
        <p:blipFill>
          <a:blip r:embed="rId4"/>
          <a:stretch>
            <a:fillRect/>
          </a:stretch>
        </p:blipFill>
        <p:spPr>
          <a:xfrm>
            <a:off x="574818" y="3914271"/>
            <a:ext cx="5722082" cy="2575421"/>
          </a:xfrm>
          <a:prstGeom prst="rect">
            <a:avLst/>
          </a:prstGeom>
        </p:spPr>
      </p:pic>
      <p:sp>
        <p:nvSpPr>
          <p:cNvPr id="10" name="TextBox 9">
            <a:extLst>
              <a:ext uri="{FF2B5EF4-FFF2-40B4-BE49-F238E27FC236}">
                <a16:creationId xmlns:a16="http://schemas.microsoft.com/office/drawing/2014/main" id="{95FB56BD-AA13-52FD-E8C2-D7CD8BDE6D03}"/>
              </a:ext>
            </a:extLst>
          </p:cNvPr>
          <p:cNvSpPr txBox="1"/>
          <p:nvPr/>
        </p:nvSpPr>
        <p:spPr>
          <a:xfrm>
            <a:off x="478972" y="3107715"/>
            <a:ext cx="6096000" cy="707886"/>
          </a:xfrm>
          <a:prstGeom prst="rect">
            <a:avLst/>
          </a:prstGeom>
          <a:noFill/>
        </p:spPr>
        <p:txBody>
          <a:bodyPr wrap="square">
            <a:spAutoFit/>
          </a:bodyPr>
          <a:lstStyle/>
          <a:p>
            <a:r>
              <a:rPr lang="en-US" sz="4000" b="1" dirty="0"/>
              <a:t>Header (Mobile) :</a:t>
            </a:r>
            <a:endParaRPr lang="en-IN" sz="4000" b="1" dirty="0"/>
          </a:p>
        </p:txBody>
      </p:sp>
    </p:spTree>
    <p:extLst>
      <p:ext uri="{BB962C8B-B14F-4D97-AF65-F5344CB8AC3E}">
        <p14:creationId xmlns:p14="http://schemas.microsoft.com/office/powerpoint/2010/main" val="147216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707886"/>
          </a:xfrm>
          <a:prstGeom prst="rect">
            <a:avLst/>
          </a:prstGeom>
          <a:noFill/>
        </p:spPr>
        <p:txBody>
          <a:bodyPr wrap="square">
            <a:spAutoFit/>
          </a:bodyPr>
          <a:lstStyle/>
          <a:p>
            <a:r>
              <a:rPr lang="en-US" sz="4000" b="1" dirty="0"/>
              <a:t>Home Page (Desktop) :</a:t>
            </a:r>
            <a:endParaRPr lang="en-IN" sz="4000" b="1" dirty="0"/>
          </a:p>
        </p:txBody>
      </p:sp>
      <p:pic>
        <p:nvPicPr>
          <p:cNvPr id="3" name="Picture 2">
            <a:extLst>
              <a:ext uri="{FF2B5EF4-FFF2-40B4-BE49-F238E27FC236}">
                <a16:creationId xmlns:a16="http://schemas.microsoft.com/office/drawing/2014/main" id="{3E7EB221-96EF-B1DF-EA62-43C64E99EB3D}"/>
              </a:ext>
            </a:extLst>
          </p:cNvPr>
          <p:cNvPicPr>
            <a:picLocks noChangeAspect="1"/>
          </p:cNvPicPr>
          <p:nvPr/>
        </p:nvPicPr>
        <p:blipFill>
          <a:blip r:embed="rId3"/>
          <a:stretch>
            <a:fillRect/>
          </a:stretch>
        </p:blipFill>
        <p:spPr>
          <a:xfrm>
            <a:off x="478972" y="1419556"/>
            <a:ext cx="11238903" cy="4426727"/>
          </a:xfrm>
          <a:prstGeom prst="rect">
            <a:avLst/>
          </a:prstGeom>
        </p:spPr>
      </p:pic>
    </p:spTree>
    <p:extLst>
      <p:ext uri="{BB962C8B-B14F-4D97-AF65-F5344CB8AC3E}">
        <p14:creationId xmlns:p14="http://schemas.microsoft.com/office/powerpoint/2010/main" val="276348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707886"/>
          </a:xfrm>
          <a:prstGeom prst="rect">
            <a:avLst/>
          </a:prstGeom>
          <a:noFill/>
        </p:spPr>
        <p:txBody>
          <a:bodyPr wrap="square">
            <a:spAutoFit/>
          </a:bodyPr>
          <a:lstStyle/>
          <a:p>
            <a:r>
              <a:rPr lang="en-US" sz="4000" b="1" dirty="0"/>
              <a:t>Home Page (Mobile) :</a:t>
            </a:r>
            <a:endParaRPr lang="en-IN" sz="4000" b="1" dirty="0"/>
          </a:p>
        </p:txBody>
      </p:sp>
      <p:pic>
        <p:nvPicPr>
          <p:cNvPr id="4" name="Picture 3">
            <a:extLst>
              <a:ext uri="{FF2B5EF4-FFF2-40B4-BE49-F238E27FC236}">
                <a16:creationId xmlns:a16="http://schemas.microsoft.com/office/drawing/2014/main" id="{1ED7928E-063B-CC65-F487-D23489D5A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696" y="1359224"/>
            <a:ext cx="2777668" cy="5130468"/>
          </a:xfrm>
          <a:prstGeom prst="rect">
            <a:avLst/>
          </a:prstGeom>
        </p:spPr>
      </p:pic>
      <p:pic>
        <p:nvPicPr>
          <p:cNvPr id="6" name="Picture 5">
            <a:extLst>
              <a:ext uri="{FF2B5EF4-FFF2-40B4-BE49-F238E27FC236}">
                <a16:creationId xmlns:a16="http://schemas.microsoft.com/office/drawing/2014/main" id="{18ADDAB7-1C52-E7FD-24B3-1DEAAFDBF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707" y="1359224"/>
            <a:ext cx="3971975" cy="5130468"/>
          </a:xfrm>
          <a:prstGeom prst="rect">
            <a:avLst/>
          </a:prstGeom>
        </p:spPr>
      </p:pic>
    </p:spTree>
    <p:extLst>
      <p:ext uri="{BB962C8B-B14F-4D97-AF65-F5344CB8AC3E}">
        <p14:creationId xmlns:p14="http://schemas.microsoft.com/office/powerpoint/2010/main" val="40947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707886"/>
          </a:xfrm>
          <a:prstGeom prst="rect">
            <a:avLst/>
          </a:prstGeom>
          <a:noFill/>
        </p:spPr>
        <p:txBody>
          <a:bodyPr wrap="square">
            <a:spAutoFit/>
          </a:bodyPr>
          <a:lstStyle/>
          <a:p>
            <a:r>
              <a:rPr lang="en-US" sz="4000" b="1" dirty="0"/>
              <a:t>Order History (Desktop) :</a:t>
            </a:r>
            <a:endParaRPr lang="en-IN" sz="4000" b="1" dirty="0"/>
          </a:p>
        </p:txBody>
      </p:sp>
      <p:pic>
        <p:nvPicPr>
          <p:cNvPr id="4" name="Picture 3">
            <a:extLst>
              <a:ext uri="{FF2B5EF4-FFF2-40B4-BE49-F238E27FC236}">
                <a16:creationId xmlns:a16="http://schemas.microsoft.com/office/drawing/2014/main" id="{E6B3E022-112C-B9B6-2DDD-2097BA280B0A}"/>
              </a:ext>
            </a:extLst>
          </p:cNvPr>
          <p:cNvPicPr>
            <a:picLocks noChangeAspect="1"/>
          </p:cNvPicPr>
          <p:nvPr/>
        </p:nvPicPr>
        <p:blipFill>
          <a:blip r:embed="rId3"/>
          <a:stretch>
            <a:fillRect/>
          </a:stretch>
        </p:blipFill>
        <p:spPr>
          <a:xfrm>
            <a:off x="478972" y="1293585"/>
            <a:ext cx="11128120" cy="4497615"/>
          </a:xfrm>
          <a:prstGeom prst="rect">
            <a:avLst/>
          </a:prstGeom>
        </p:spPr>
      </p:pic>
    </p:spTree>
    <p:extLst>
      <p:ext uri="{BB962C8B-B14F-4D97-AF65-F5344CB8AC3E}">
        <p14:creationId xmlns:p14="http://schemas.microsoft.com/office/powerpoint/2010/main" val="265606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707886"/>
          </a:xfrm>
          <a:prstGeom prst="rect">
            <a:avLst/>
          </a:prstGeom>
          <a:noFill/>
        </p:spPr>
        <p:txBody>
          <a:bodyPr wrap="square">
            <a:spAutoFit/>
          </a:bodyPr>
          <a:lstStyle/>
          <a:p>
            <a:r>
              <a:rPr lang="en-US" sz="4000" b="1" dirty="0"/>
              <a:t>Ingredients (Desktop) :</a:t>
            </a:r>
            <a:endParaRPr lang="en-IN" sz="4000" b="1" dirty="0"/>
          </a:p>
        </p:txBody>
      </p:sp>
      <p:pic>
        <p:nvPicPr>
          <p:cNvPr id="3" name="Picture 2">
            <a:extLst>
              <a:ext uri="{FF2B5EF4-FFF2-40B4-BE49-F238E27FC236}">
                <a16:creationId xmlns:a16="http://schemas.microsoft.com/office/drawing/2014/main" id="{74C86636-4D1A-8C7C-D8FF-8BCAC3028F36}"/>
              </a:ext>
            </a:extLst>
          </p:cNvPr>
          <p:cNvPicPr>
            <a:picLocks noChangeAspect="1"/>
          </p:cNvPicPr>
          <p:nvPr/>
        </p:nvPicPr>
        <p:blipFill>
          <a:blip r:embed="rId3"/>
          <a:stretch>
            <a:fillRect/>
          </a:stretch>
        </p:blipFill>
        <p:spPr>
          <a:xfrm>
            <a:off x="478971" y="1180191"/>
            <a:ext cx="11290733" cy="4894037"/>
          </a:xfrm>
          <a:prstGeom prst="rect">
            <a:avLst/>
          </a:prstGeom>
        </p:spPr>
      </p:pic>
    </p:spTree>
    <p:extLst>
      <p:ext uri="{BB962C8B-B14F-4D97-AF65-F5344CB8AC3E}">
        <p14:creationId xmlns:p14="http://schemas.microsoft.com/office/powerpoint/2010/main" val="371658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15E2B0-60DE-17E9-2E56-DF7D0FB6D0CE}"/>
              </a:ext>
            </a:extLst>
          </p:cNvPr>
          <p:cNvSpPr txBox="1"/>
          <p:nvPr/>
        </p:nvSpPr>
        <p:spPr>
          <a:xfrm>
            <a:off x="478972" y="368308"/>
            <a:ext cx="6096000" cy="646331"/>
          </a:xfrm>
          <a:prstGeom prst="rect">
            <a:avLst/>
          </a:prstGeom>
          <a:noFill/>
        </p:spPr>
        <p:txBody>
          <a:bodyPr wrap="square">
            <a:spAutoFit/>
          </a:bodyPr>
          <a:lstStyle/>
          <a:p>
            <a:r>
              <a:rPr lang="en-US" sz="3600" b="1" dirty="0"/>
              <a:t>Order History (Mobile) :</a:t>
            </a:r>
            <a:endParaRPr lang="en-IN" sz="3600" b="1" dirty="0"/>
          </a:p>
        </p:txBody>
      </p:sp>
      <p:pic>
        <p:nvPicPr>
          <p:cNvPr id="6" name="Picture 5">
            <a:extLst>
              <a:ext uri="{FF2B5EF4-FFF2-40B4-BE49-F238E27FC236}">
                <a16:creationId xmlns:a16="http://schemas.microsoft.com/office/drawing/2014/main" id="{DFA19D10-E805-18AD-7D8B-85E6898C9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37" y="1169876"/>
            <a:ext cx="2729730" cy="5319816"/>
          </a:xfrm>
          <a:prstGeom prst="rect">
            <a:avLst/>
          </a:prstGeom>
        </p:spPr>
      </p:pic>
      <p:sp>
        <p:nvSpPr>
          <p:cNvPr id="8" name="TextBox 7">
            <a:extLst>
              <a:ext uri="{FF2B5EF4-FFF2-40B4-BE49-F238E27FC236}">
                <a16:creationId xmlns:a16="http://schemas.microsoft.com/office/drawing/2014/main" id="{C604FCFA-B705-E8D3-F3D5-5EAB7355CE32}"/>
              </a:ext>
            </a:extLst>
          </p:cNvPr>
          <p:cNvSpPr txBox="1"/>
          <p:nvPr/>
        </p:nvSpPr>
        <p:spPr>
          <a:xfrm>
            <a:off x="6291944" y="368308"/>
            <a:ext cx="6096000" cy="646331"/>
          </a:xfrm>
          <a:prstGeom prst="rect">
            <a:avLst/>
          </a:prstGeom>
          <a:noFill/>
        </p:spPr>
        <p:txBody>
          <a:bodyPr wrap="square">
            <a:spAutoFit/>
          </a:bodyPr>
          <a:lstStyle/>
          <a:p>
            <a:r>
              <a:rPr lang="en-US" sz="3600" b="1" dirty="0"/>
              <a:t>Ingredients (Mobile) :</a:t>
            </a:r>
            <a:endParaRPr lang="en-IN" sz="3600" b="1" dirty="0"/>
          </a:p>
        </p:txBody>
      </p:sp>
      <p:pic>
        <p:nvPicPr>
          <p:cNvPr id="10" name="Picture 9">
            <a:extLst>
              <a:ext uri="{FF2B5EF4-FFF2-40B4-BE49-F238E27FC236}">
                <a16:creationId xmlns:a16="http://schemas.microsoft.com/office/drawing/2014/main" id="{1ADEC00E-483B-864F-3C26-39CBE9489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253" y="1169876"/>
            <a:ext cx="2668225" cy="5319816"/>
          </a:xfrm>
          <a:prstGeom prst="rect">
            <a:avLst/>
          </a:prstGeom>
        </p:spPr>
      </p:pic>
    </p:spTree>
    <p:extLst>
      <p:ext uri="{BB962C8B-B14F-4D97-AF65-F5344CB8AC3E}">
        <p14:creationId xmlns:p14="http://schemas.microsoft.com/office/powerpoint/2010/main" val="84444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TotalTime>
  <Words>146</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Brrrgrrr: A Customizable Burger Ordering Platform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Dharun G</dc:creator>
  <cp:lastModifiedBy>Dharun G</cp:lastModifiedBy>
  <cp:revision>1</cp:revision>
  <dcterms:created xsi:type="dcterms:W3CDTF">2024-08-15T06:10:42Z</dcterms:created>
  <dcterms:modified xsi:type="dcterms:W3CDTF">2024-08-15T06:32:12Z</dcterms:modified>
</cp:coreProperties>
</file>