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Crop and Fertilizer Recommendation </a:t>
            </a:r>
            <a:r>
              <a:rPr lang="en-US" sz="3600" dirty="0" smtClean="0">
                <a:solidFill>
                  <a:schemeClr val="bg1"/>
                </a:solidFill>
              </a:rPr>
              <a:t>System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BY:</a:t>
            </a:r>
          </a:p>
          <a:p>
            <a:pPr algn="r"/>
            <a:r>
              <a:rPr lang="en-US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Dharunkrishna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1537" y="1442720"/>
            <a:ext cx="794878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Basics of Machine Learning: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how to apply machine learning algorithms to solve real-world agricultural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concepts of classification and model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 and Analysis: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how to preprocess data, handle missing values, and extract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soil and crop data for meaningful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 and Training: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machine learning model (Random Forest Classifier) for crop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how to train, test, and evaluate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Fertilizer Recommendation Logic: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how to link crop predictions with suitable fertilizers for better yield.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recommendation system based on soil type and predicted crop.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9600" y="1590803"/>
            <a:ext cx="7972054" cy="443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Pandas,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-Learn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RandomForestClassifier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Saving and Loading: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Pickle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Development Environment (IDE):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Notebook, VS Code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(if extended):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 or Django for web-based deployment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GitHub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CSV for data storage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900" y="1806523"/>
            <a:ext cx="7594600" cy="354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 Collection:</a:t>
            </a:r>
            <a:r>
              <a:rPr lang="en-US" dirty="0"/>
              <a:t> Gather soil properties, crop types, and fertilizer information.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 Preprocessing:</a:t>
            </a:r>
            <a:r>
              <a:rPr lang="en-US" dirty="0"/>
              <a:t> Clean the data and select important features.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Model Training:</a:t>
            </a:r>
            <a:r>
              <a:rPr lang="en-US" dirty="0"/>
              <a:t> Train a machine learning model (Random Forest) to predict suitable crops.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Fertilizer Mapping:</a:t>
            </a:r>
            <a:r>
              <a:rPr lang="en-US" dirty="0"/>
              <a:t> Link each crop to its recommended fertilizer.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Recommendation System:</a:t>
            </a:r>
            <a:r>
              <a:rPr lang="en-US" dirty="0"/>
              <a:t> Based on soil type, suggest crops and the best fertilizers.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3600" y="1789861"/>
            <a:ext cx="9690100" cy="354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Farmers often struggle to identify the best crops and suitable fertilizers for their soil type, leading to poor yield and inefficient use of resources. This project aims to develop a </a:t>
            </a:r>
            <a:r>
              <a:rPr lang="en-US" b="1" dirty="0"/>
              <a:t>Crop and Fertilizer Recommendation System</a:t>
            </a:r>
            <a:r>
              <a:rPr lang="en-US" dirty="0"/>
              <a:t> that helps farmers make data-driven decisions.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By </a:t>
            </a:r>
            <a:r>
              <a:rPr lang="en-US" dirty="0"/>
              <a:t>analyzing soil properties like </a:t>
            </a:r>
            <a:r>
              <a:rPr lang="en-US" b="1" dirty="0"/>
              <a:t>Nitrogen (N), Phosphorus (P), Potassium (K), temperature, humidity, pH, and rainfall</a:t>
            </a:r>
            <a:r>
              <a:rPr lang="en-US" dirty="0"/>
              <a:t>, the system recommends the most suitable crops to plant. Additionally, it suggests the best fertilizers for optimal growth, ensuring better productivity and sustainable farming.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56704" y="8893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smtClean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6704" y="1403722"/>
            <a:ext cx="11606696" cy="5264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solve the problem of identifying the best crops and fertilizers for different soil types, we have developed a </a:t>
            </a:r>
            <a:r>
              <a:rPr lang="en-US" b="1" dirty="0"/>
              <a:t>Crop and Fertilizer Recommendation System</a:t>
            </a:r>
            <a:r>
              <a:rPr lang="en-US" dirty="0"/>
              <a:t> using </a:t>
            </a:r>
            <a:r>
              <a:rPr lang="en-US" b="1" dirty="0"/>
              <a:t>Machine Learning</a:t>
            </a:r>
            <a:r>
              <a:rPr lang="en-US" dirty="0"/>
              <a:t>. The solution is structured as follows: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Collection: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Soil properties (N, P, K, temperature, humidity, pH, and rainfall) are collected along with the soil type.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Crop and fertilizer information is mapped for recommendation.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Preprocessing: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collected data is cleaned and prepared for training.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Relevant features are selected, and data is split into training and testing sets.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Training: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Random Forest Classifier</a:t>
            </a:r>
            <a:r>
              <a:rPr lang="en-US" dirty="0"/>
              <a:t> is used to predict the best crop based on soil properties.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model is trained on historical data to understand the relationships.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Fertilizer Mapping: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each recommended crop, the most suitable fertilizer is fetched from a pre-defined mapping.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ensures that the nutrients are optimized for soil health and plant growth.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Real-Time Recommendation: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system allows users to input their soil type.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then provides a list of the best crops to plant and the fertilizers to use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54522"/>
            <a:ext cx="8572500" cy="52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3100" y="1490656"/>
            <a:ext cx="10769600" cy="4780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Crop and Fertilizer Recommendation System</a:t>
            </a:r>
            <a:r>
              <a:rPr lang="en-US" dirty="0"/>
              <a:t> effectively bridges the gap between soil analysis and informed agricultural practices. By leveraging </a:t>
            </a:r>
            <a:r>
              <a:rPr lang="en-US" b="1" dirty="0"/>
              <a:t>Machine Learning</a:t>
            </a:r>
            <a:r>
              <a:rPr lang="en-US" dirty="0"/>
              <a:t>, the system accurately predicts the most suitable crops based on soil properties and recommends the right fertilizers to enhance productivity.</a:t>
            </a:r>
          </a:p>
          <a:p>
            <a:pPr>
              <a:lnSpc>
                <a:spcPct val="150000"/>
              </a:lnSpc>
            </a:pPr>
            <a:r>
              <a:rPr lang="en-US" dirty="0"/>
              <a:t>This solution empowers farmers to make data-driven decisions, leading to: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Improved crop yield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Optimal use of soil nutrients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Reduced wastage of fertilizers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Sustainable and environmentally friendly farming</a:t>
            </a:r>
          </a:p>
          <a:p>
            <a:pPr>
              <a:lnSpc>
                <a:spcPct val="150000"/>
              </a:lnSpc>
            </a:pPr>
            <a:r>
              <a:rPr lang="en-US" dirty="0"/>
              <a:t>Overall, the system not only boosts agricultural efficiency but also supports sustainable farming, ensuring long-term soil health and better economic outcomes for farmers.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26</TotalTime>
  <Words>669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Manoj</cp:lastModifiedBy>
  <cp:revision>7</cp:revision>
  <dcterms:created xsi:type="dcterms:W3CDTF">2024-12-31T09:40:01Z</dcterms:created>
  <dcterms:modified xsi:type="dcterms:W3CDTF">2025-05-16T13:51:00Z</dcterms:modified>
</cp:coreProperties>
</file>