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8877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074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0359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10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7593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534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99330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260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260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148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276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764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136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759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080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787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131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5/16/2025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176460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Crop and Fertilizer Recommendation System</a:t>
            </a:r>
          </a:p>
        </p:txBody>
      </p:sp>
      <p:sp>
        <p:nvSpPr>
          <p:cNvPr id="3" name="Subtitle 2"/>
          <p:cNvSpPr>
            <a:spLocks noGrp="1"/>
          </p:cNvSpPr>
          <p:nvPr>
            <p:ph type="subTitle" idx="1"/>
          </p:nvPr>
        </p:nvSpPr>
        <p:spPr/>
        <p:txBody>
          <a:bodyPr>
            <a:normAutofit fontScale="92500" lnSpcReduction="10000"/>
          </a:bodyPr>
          <a:lstStyle/>
          <a:p>
            <a:endParaRPr dirty="0"/>
          </a:p>
          <a:p>
            <a:r>
              <a:rPr dirty="0"/>
              <a:t>Presented by </a:t>
            </a:r>
            <a:r>
              <a:rPr lang="en-US" dirty="0" err="1" smtClean="0"/>
              <a:t>Dharunkrishna</a:t>
            </a:r>
            <a:r>
              <a:rPr lang="en-US" dirty="0" smtClean="0"/>
              <a:t> 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r>
              <a:t>- Integrate weather-based predictions</a:t>
            </a:r>
          </a:p>
          <a:p>
            <a:r>
              <a:t>- Expand dataset with region-specific crops</a:t>
            </a:r>
          </a:p>
          <a:p>
            <a:r>
              <a:t>- Mobile application for easy farmer access</a:t>
            </a:r>
          </a:p>
          <a:p>
            <a:r>
              <a:t>- Real-time soil testing integration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Crop and Fertilizer Recommendation System is a step forward in modernizing agriculture. By providing data-driven recommendations, it empowers farmers to make informed decisions, resulting in better yields and sustainable farming practices.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The Crop and Fertilizer Recommendation System aims to help farmers select the most suitable crops and fertilizers based on soil type and nutrients. It leverages machine learning to provide accurate predictions and 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Farmers often struggle to determine the right crops and fertilizers for their soil type. Inaccurate choices can lead to poor yields and soil degradation. This system addresses these challenges with data-driven recommendations.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Identify suitable crops based on soil type</a:t>
            </a:r>
          </a:p>
          <a:p>
            <a:r>
              <a:t>- Recommend optimal fertilizers for better yield</a:t>
            </a:r>
          </a:p>
          <a:p>
            <a:r>
              <a:t>- Improve decision-making in agriculture</a:t>
            </a:r>
          </a:p>
          <a:p>
            <a:r>
              <a:t>- Enhance soil health and crop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lstStyle/>
          <a:p>
            <a:r>
              <a:t>The system uses datasets that include:</a:t>
            </a:r>
          </a:p>
          <a:p>
            <a:r>
              <a:t>- Soil types (clay, sandy, loamy, peaty, saline)</a:t>
            </a:r>
          </a:p>
          <a:p>
            <a:r>
              <a:t>- Crop types (rice, wheat, maize, etc.)</a:t>
            </a:r>
          </a:p>
          <a:p>
            <a:r>
              <a:t>- Fertilizers (Urea, DAP, MOP, etc.)</a:t>
            </a:r>
          </a:p>
          <a:p>
            <a:r>
              <a:t>- Nutrient levels (N, P, K), temperature, humidity, and pH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r>
              <a:t>1. Data Collection and Preprocessing</a:t>
            </a:r>
          </a:p>
          <a:p>
            <a:r>
              <a:t>2. Model Training (RandomForest)</a:t>
            </a:r>
          </a:p>
          <a:p>
            <a:r>
              <a:t>3. Soil Type Input</a:t>
            </a:r>
          </a:p>
          <a:p>
            <a:r>
              <a:t>4. Crop and Fertilizer Prediction</a:t>
            </a:r>
          </a:p>
          <a:p>
            <a:r>
              <a:t>5. Display Recommendations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 Model</a:t>
            </a:r>
          </a:p>
        </p:txBody>
      </p:sp>
      <p:sp>
        <p:nvSpPr>
          <p:cNvPr id="3" name="Content Placeholder 2"/>
          <p:cNvSpPr>
            <a:spLocks noGrp="1"/>
          </p:cNvSpPr>
          <p:nvPr>
            <p:ph idx="1"/>
          </p:nvPr>
        </p:nvSpPr>
        <p:spPr/>
        <p:txBody>
          <a:bodyPr/>
          <a:lstStyle/>
          <a:p>
            <a:r>
              <a:t>Model Used: RandomForest Classifier</a:t>
            </a:r>
          </a:p>
          <a:p>
            <a:r>
              <a:t>- Trained with soil properties and crop labels</a:t>
            </a:r>
          </a:p>
          <a:p>
            <a:r>
              <a:t>- Predicts the most suitable crop for given soil data</a:t>
            </a:r>
          </a:p>
          <a:p>
            <a:r>
              <a:t>- High accuracy and efficient predictions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Soil Type-Based Recommendations</a:t>
            </a:r>
          </a:p>
        </p:txBody>
      </p:sp>
      <p:sp>
        <p:nvSpPr>
          <p:cNvPr id="3" name="Content Placeholder 2"/>
          <p:cNvSpPr>
            <a:spLocks noGrp="1"/>
          </p:cNvSpPr>
          <p:nvPr>
            <p:ph idx="1"/>
          </p:nvPr>
        </p:nvSpPr>
        <p:spPr/>
        <p:txBody>
          <a:bodyPr/>
          <a:lstStyle/>
          <a:p>
            <a:r>
              <a:t>The system provides recommendations based on soil type:</a:t>
            </a:r>
          </a:p>
          <a:p>
            <a:r>
              <a:t>- For 'clay': Rice, Sugarcane (Urea, Nitrogenous Fertilizer)</a:t>
            </a:r>
          </a:p>
          <a:p>
            <a:r>
              <a:t>- For 'loamy': Wheat, Soybean (MOP, Rhizobium)</a:t>
            </a:r>
          </a:p>
          <a:p>
            <a:r>
              <a:t>- For 'sandy': Maize, Sorghum (DAP, Superphosphate)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and Output</a:t>
            </a:r>
          </a:p>
        </p:txBody>
      </p:sp>
      <p:sp>
        <p:nvSpPr>
          <p:cNvPr id="3" name="Content Placeholder 2"/>
          <p:cNvSpPr>
            <a:spLocks noGrp="1"/>
          </p:cNvSpPr>
          <p:nvPr>
            <p:ph idx="1"/>
          </p:nvPr>
        </p:nvSpPr>
        <p:spPr/>
        <p:txBody>
          <a:bodyPr/>
          <a:lstStyle/>
          <a:p>
            <a:r>
              <a:t>The system displays:</a:t>
            </a:r>
          </a:p>
          <a:p>
            <a:r>
              <a:t>- Recommended crops for the specified soil</a:t>
            </a:r>
          </a:p>
          <a:p>
            <a:r>
              <a:t>- Suggested fertilizers for optimal growth</a:t>
            </a:r>
          </a:p>
          <a:p>
            <a:r>
              <a:t>- Real-time predictions based on user input</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TotalTime>
  <Words>372</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Crop and Fertilizer Recommendation System</vt:lpstr>
      <vt:lpstr>Introduction</vt:lpstr>
      <vt:lpstr>Problem Statement</vt:lpstr>
      <vt:lpstr>Objectives</vt:lpstr>
      <vt:lpstr>Dataset Description</vt:lpstr>
      <vt:lpstr>System Architecture</vt:lpstr>
      <vt:lpstr>Machine Learning Model</vt:lpstr>
      <vt:lpstr>Soil Type-Based Recommendations</vt:lpstr>
      <vt:lpstr>Results and Output</vt:lpstr>
      <vt:lpstr>Future Enhancements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and Fertilizer Recommendation System</dc:title>
  <dc:subject/>
  <dc:creator/>
  <cp:keywords/>
  <dc:description>generated using python-pptx</dc:description>
  <cp:lastModifiedBy>Manoj</cp:lastModifiedBy>
  <cp:revision>2</cp:revision>
  <dcterms:created xsi:type="dcterms:W3CDTF">2013-01-27T09:14:16Z</dcterms:created>
  <dcterms:modified xsi:type="dcterms:W3CDTF">2025-05-16T13:23:30Z</dcterms:modified>
  <cp:category/>
</cp:coreProperties>
</file>