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fontScale="92500" lnSpcReduction="20000"/>
          </a:bodyPr>
          <a:lstStyle/>
          <a:p>
            <a:r>
              <a:rPr lang="en-US" dirty="0"/>
              <a:t>                     </a:t>
            </a:r>
            <a:r>
              <a:rPr lang="en-US" dirty="0">
                <a:solidFill>
                  <a:schemeClr val="accent2"/>
                </a:solidFill>
              </a:rPr>
              <a:t>PRESENTED BY </a:t>
            </a:r>
          </a:p>
          <a:p>
            <a:r>
              <a:rPr lang="en-US" dirty="0">
                <a:solidFill>
                  <a:schemeClr val="accent5"/>
                </a:solidFill>
              </a:rPr>
              <a:t>                                   K.DHARUN KUMAR</a:t>
            </a:r>
          </a:p>
          <a:p>
            <a:r>
              <a:rPr lang="en-US" dirty="0">
                <a:solidFill>
                  <a:schemeClr val="accent5"/>
                </a:solidFill>
              </a:rPr>
              <a:t>                           510421114008 </a:t>
            </a:r>
          </a:p>
          <a:p>
            <a:r>
              <a:rPr lang="en-US" dirty="0">
                <a:solidFill>
                  <a:schemeClr val="accent5"/>
                </a:solidFill>
              </a:rPr>
              <a:t>                                                                  ARUNAI ENGINEERING COLLEGE</a:t>
            </a:r>
          </a:p>
          <a:p>
            <a:r>
              <a:rPr lang="en-US" dirty="0">
                <a:solidFill>
                  <a:schemeClr val="accent5"/>
                </a:solidFill>
              </a:rPr>
              <a:t>                                                                         </a:t>
            </a:r>
            <a:r>
              <a:rPr lang="en-US" sz="2000" dirty="0">
                <a:solidFill>
                  <a:schemeClr val="accent5"/>
                </a:solidFill>
              </a:rPr>
              <a:t>3</a:t>
            </a:r>
            <a:r>
              <a:rPr lang="en-US" sz="2000" baseline="30000" dirty="0">
                <a:solidFill>
                  <a:schemeClr val="accent5"/>
                </a:solidFill>
              </a:rPr>
              <a:t>RD</a:t>
            </a:r>
            <a:r>
              <a:rPr lang="en-US" sz="2000" dirty="0">
                <a:solidFill>
                  <a:schemeClr val="accent5"/>
                </a:solidFill>
              </a:rPr>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284</TotalTime>
  <Words>1335</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Söhne</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Poojeshwar Karthick  S A</cp:lastModifiedBy>
  <cp:revision>3</cp:revision>
  <dcterms:created xsi:type="dcterms:W3CDTF">2024-03-31T06:22:37Z</dcterms:created>
  <dcterms:modified xsi:type="dcterms:W3CDTF">2024-04-02T10:33:31Z</dcterms:modified>
</cp:coreProperties>
</file>