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3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5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5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5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3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48F33-D469-4285-A14B-F92F94886EB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C1DEB3-BEBA-464F-9FD4-10DAF2853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C821-E4A6-268A-C376-55F866C23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Phishing Awareness Training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28E57-8A0A-BD4D-FED6-10561D86E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Project No - 2</a:t>
            </a:r>
          </a:p>
        </p:txBody>
      </p:sp>
    </p:spTree>
    <p:extLst>
      <p:ext uri="{BB962C8B-B14F-4D97-AF65-F5344CB8AC3E}">
        <p14:creationId xmlns:p14="http://schemas.microsoft.com/office/powerpoint/2010/main" val="82473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C3E5-9BFB-F5C2-CD13-D1EFC765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Introduction to Phishing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2EB9-0EA2-8533-82F6-B23DC661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Phishing is a cyber-attack where attackers impersonate a legitimate entity to trick individuals into revealing sensitive information such as usernames, passwords, and financial details. These attacks are often carried out via email, malicious websites, and social engineering tactics.</a:t>
            </a:r>
          </a:p>
        </p:txBody>
      </p:sp>
    </p:spTree>
    <p:extLst>
      <p:ext uri="{BB962C8B-B14F-4D97-AF65-F5344CB8AC3E}">
        <p14:creationId xmlns:p14="http://schemas.microsoft.com/office/powerpoint/2010/main" val="24056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FD7D-2A78-758B-97C0-9DF4DBB5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Types of Phishing Attacks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95D3-ABEB-088C-F9FA-DD89A46E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6143"/>
            <a:ext cx="10018713" cy="3995057"/>
          </a:xfrm>
        </p:spPr>
        <p:txBody>
          <a:bodyPr/>
          <a:lstStyle/>
          <a:p>
            <a:r>
              <a:rPr lang="en-US" dirty="0"/>
              <a:t>Email Phishing – Fraudulent emails pretending to be from a trusted source.</a:t>
            </a:r>
          </a:p>
          <a:p>
            <a:r>
              <a:rPr lang="en-US" dirty="0"/>
              <a:t>Spear Phishing – Targeted attacks on specific individuals or organizations.</a:t>
            </a:r>
          </a:p>
          <a:p>
            <a:r>
              <a:rPr lang="en-US" dirty="0"/>
              <a:t>Whaling – Phishing attacks aimed at high-profile targets like executives.</a:t>
            </a:r>
          </a:p>
          <a:p>
            <a:r>
              <a:rPr lang="en-US" dirty="0"/>
              <a:t>Smishing – Phishing attempts via SMS messages.</a:t>
            </a:r>
          </a:p>
          <a:p>
            <a:r>
              <a:rPr lang="en-US" dirty="0"/>
              <a:t>Vishing-Voice phishing, where attackers call victims to extract information.</a:t>
            </a:r>
          </a:p>
          <a:p>
            <a:r>
              <a:rPr lang="en-US" dirty="0"/>
              <a:t>Clone Phishing – A legitimate email is copied and slightly altered to trick recipients.</a:t>
            </a:r>
          </a:p>
          <a:p>
            <a:r>
              <a:rPr lang="en-US" dirty="0"/>
              <a:t>Website Spoofing – Fake websites designed to steal credentials.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7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DBE5-E17F-3410-838F-3F6A3C08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a Phishing Attempt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84DD-9C64-3A52-60D5-1D114036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5887"/>
            <a:ext cx="10018713" cy="38753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Unexpected requests for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Emails with urgent language or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Mismatched or misleading URLs.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Poor grammar and spelling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Unexpected attachments or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Sender’s email address appears suspicious.</a:t>
            </a:r>
          </a:p>
        </p:txBody>
      </p:sp>
    </p:spTree>
    <p:extLst>
      <p:ext uri="{BB962C8B-B14F-4D97-AF65-F5344CB8AC3E}">
        <p14:creationId xmlns:p14="http://schemas.microsoft.com/office/powerpoint/2010/main" val="298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6003-59C3-B2B6-9E98-4962B833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to Avoid Phishing Attacks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9458-E603-0A3A-993B-AC9C55D7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5514"/>
            <a:ext cx="10018713" cy="47897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Verify sender identity</a:t>
            </a:r>
            <a:r>
              <a:rPr lang="en-US" dirty="0"/>
              <a:t> before clicking on links or opening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Hover over links</a:t>
            </a:r>
            <a:r>
              <a:rPr lang="en-US" dirty="0"/>
              <a:t> to check the actual URL before clicking.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strong passwords</a:t>
            </a:r>
            <a:r>
              <a:rPr lang="en-US" dirty="0"/>
              <a:t> and enable two-factor authentication (2FA).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 not share personal information</a:t>
            </a:r>
            <a:r>
              <a:rPr lang="en-US" dirty="0"/>
              <a:t> over email or phone unless verified.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Educate employees and individuals</a:t>
            </a:r>
            <a:r>
              <a:rPr lang="en-US" dirty="0"/>
              <a:t> about phishing tactics.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 software and security patches up to date.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 phishing attempts</a:t>
            </a:r>
            <a:r>
              <a:rPr lang="en-US" dirty="0"/>
              <a:t> to IT/security teams or proper authorities.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13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CA78-50E8-B748-DA1D-77EC233B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Responding to a Phishing Attack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55A0-F92F-8365-3290-60B228D2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3229"/>
            <a:ext cx="10018713" cy="39079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 not click</a:t>
            </a:r>
            <a:r>
              <a:rPr lang="en-US" dirty="0"/>
              <a:t> on any links or download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 the email</a:t>
            </a:r>
            <a:r>
              <a:rPr lang="en-US" dirty="0"/>
              <a:t> to your organization’s IT/security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Change passwords</a:t>
            </a:r>
            <a:r>
              <a:rPr lang="en-US" dirty="0"/>
              <a:t> if you suspect your credentials were compromised.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your accounts</a:t>
            </a:r>
            <a:r>
              <a:rPr lang="en-US" dirty="0"/>
              <a:t> for any unauthorized activities.</a:t>
            </a:r>
          </a:p>
        </p:txBody>
      </p:sp>
    </p:spTree>
    <p:extLst>
      <p:ext uri="{BB962C8B-B14F-4D97-AF65-F5344CB8AC3E}">
        <p14:creationId xmlns:p14="http://schemas.microsoft.com/office/powerpoint/2010/main" val="252464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B500-8E01-563E-F079-8ECFE9B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626-BC5E-B3DC-0FDB-5D90DC30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3743"/>
            <a:ext cx="10018713" cy="4147457"/>
          </a:xfrm>
        </p:spPr>
        <p:txBody>
          <a:bodyPr/>
          <a:lstStyle/>
          <a:p>
            <a:pPr>
              <a:buNone/>
            </a:pPr>
            <a:r>
              <a:rPr lang="en-US" dirty="0"/>
              <a:t>     Phishing attacks continue to be a significant threat in the digital world. By staying informed and following best security practices, individuals and organizations can minimize the risk of falling victim to such scams.</a:t>
            </a:r>
          </a:p>
          <a:p>
            <a:pPr marL="0" indent="0">
              <a:buNone/>
            </a:pPr>
            <a:r>
              <a:rPr lang="en-US" b="1" dirty="0"/>
              <a:t>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Stay Vigilant, Stay Secure!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33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B3D-48BC-EBE4-E6CA-6D13573D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040466"/>
            <a:ext cx="4332514" cy="1388534"/>
          </a:xfrm>
        </p:spPr>
        <p:txBody>
          <a:bodyPr/>
          <a:lstStyle/>
          <a:p>
            <a:r>
              <a:rPr lang="en-IN" dirty="0"/>
              <a:t>THANK YOU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DFC65-B21F-5715-C239-01AF0049A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: DHARUN KUMAR CODE </a:t>
            </a:r>
            <a:r>
              <a:rPr lang="en-IN"/>
              <a:t>ALPHA INTERN</a:t>
            </a:r>
          </a:p>
        </p:txBody>
      </p:sp>
    </p:spTree>
    <p:extLst>
      <p:ext uri="{BB962C8B-B14F-4D97-AF65-F5344CB8AC3E}">
        <p14:creationId xmlns:p14="http://schemas.microsoft.com/office/powerpoint/2010/main" val="4125446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Phishing Awareness Training</Template>
  <TotalTime>0</TotalTime>
  <Words>365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Phishing Awareness Training </vt:lpstr>
      <vt:lpstr>Introduction to Phishing </vt:lpstr>
      <vt:lpstr>Common Types of Phishing Attacks </vt:lpstr>
      <vt:lpstr>How to Recognize a Phishing Attempt </vt:lpstr>
      <vt:lpstr>Best Practices to Avoid Phishing Attacks </vt:lpstr>
      <vt:lpstr>Responding to a Phishing Attack </vt:lpstr>
      <vt:lpstr>Conclusion </vt:lpstr>
      <vt:lpstr>THANK YOU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muthulakshmi p</dc:creator>
  <cp:lastModifiedBy>muthulakshmi p</cp:lastModifiedBy>
  <cp:revision>1</cp:revision>
  <dcterms:created xsi:type="dcterms:W3CDTF">2025-03-25T05:20:47Z</dcterms:created>
  <dcterms:modified xsi:type="dcterms:W3CDTF">2025-03-25T05:21:06Z</dcterms:modified>
</cp:coreProperties>
</file>