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60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-403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06581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674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81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25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991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7409" y="164933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4" y="3008306"/>
            <a:ext cx="6886695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700"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lang="en-US" sz="17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 </a:t>
            </a:r>
            <a:r>
              <a:rPr lang="en-US" sz="1700" b="1" dirty="0" smtClean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 </a:t>
            </a:r>
            <a:r>
              <a:rPr lang="en-US" sz="17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DHARUN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VIDYAKAR K.S      </a:t>
            </a:r>
            <a:r>
              <a:rPr lang="en-US" sz="17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- 23ITR035</a:t>
            </a:r>
          </a:p>
          <a:p>
            <a:pPr lvl="0">
              <a:buSzPts val="1700"/>
            </a:pPr>
            <a:r>
              <a:rPr lang="en-US" sz="17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		           DHARUN PRAKASH G.T </a:t>
            </a:r>
            <a:r>
              <a:rPr lang="en-US" sz="1700" b="1" dirty="0" smtClean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      - 23ITR034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</a:t>
            </a:r>
            <a:r>
              <a:rPr lang="en-IN" sz="17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ASWATH SIVA K.M                - 23ITR010</a:t>
            </a:r>
            <a:endParaRPr sz="17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                     (19ITR028)    </a:t>
            </a:r>
            <a:endParaRPr sz="17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lang="en-US" sz="1700" b="1" i="0" u="none" strike="noStrike" cap="none" dirty="0" smtClean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~ </a:t>
            </a:r>
            <a:r>
              <a:rPr lang="en-US" sz="1700" b="1" dirty="0" err="1" smtClean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Ms.K.Sruthi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98" y="720861"/>
            <a:ext cx="4888194" cy="5877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353" y="661040"/>
            <a:ext cx="4896382" cy="5877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630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71" y="625038"/>
            <a:ext cx="4843419" cy="5830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52" y="625038"/>
            <a:ext cx="4939471" cy="5830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95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354" y="729410"/>
            <a:ext cx="5744377" cy="5877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986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98513"/>
            <a:ext cx="10059988" cy="53165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31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85" y="518706"/>
            <a:ext cx="5763429" cy="5820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7956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3" y="416591"/>
            <a:ext cx="7029297" cy="1072989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942886" y="1935164"/>
            <a:ext cx="10972800" cy="4389437"/>
          </a:xfrm>
        </p:spPr>
        <p:txBody>
          <a:bodyPr/>
          <a:lstStyle/>
          <a:p>
            <a:r>
              <a:rPr lang="en-IN" dirty="0" smtClean="0"/>
              <a:t>Student </a:t>
            </a:r>
            <a:r>
              <a:rPr lang="en-IN" dirty="0"/>
              <a:t>Record Management using </a:t>
            </a:r>
            <a:r>
              <a:rPr lang="en-IN" dirty="0" err="1"/>
              <a:t>HashMap</a:t>
            </a:r>
            <a:r>
              <a:rPr lang="en-IN" dirty="0"/>
              <a:t> and </a:t>
            </a:r>
            <a:r>
              <a:rPr lang="en-IN" dirty="0" err="1" smtClean="0"/>
              <a:t>ArrayList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Attendance </a:t>
            </a:r>
            <a:r>
              <a:rPr lang="en-IN" dirty="0"/>
              <a:t>Management using Queue and </a:t>
            </a:r>
            <a:r>
              <a:rPr lang="en-IN" dirty="0" err="1" smtClean="0"/>
              <a:t>LinkedList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Grade </a:t>
            </a:r>
            <a:r>
              <a:rPr lang="en-IN" dirty="0"/>
              <a:t>Management using </a:t>
            </a:r>
            <a:r>
              <a:rPr lang="en-IN" dirty="0" err="1"/>
              <a:t>TreeMap</a:t>
            </a:r>
            <a:r>
              <a:rPr lang="en-IN" dirty="0"/>
              <a:t> and Binary Search Tree (BST</a:t>
            </a:r>
            <a:r>
              <a:rPr lang="en-IN" dirty="0" smtClean="0"/>
              <a:t>):</a:t>
            </a:r>
          </a:p>
          <a:p>
            <a:endParaRPr lang="en-IN" dirty="0" smtClean="0"/>
          </a:p>
          <a:p>
            <a:r>
              <a:rPr lang="en-IN" dirty="0" smtClean="0"/>
              <a:t>Course </a:t>
            </a:r>
            <a:r>
              <a:rPr lang="en-IN" dirty="0"/>
              <a:t>Management using </a:t>
            </a:r>
            <a:r>
              <a:rPr lang="en-IN" dirty="0" smtClean="0"/>
              <a:t>Graph.</a:t>
            </a:r>
          </a:p>
          <a:p>
            <a:endParaRPr lang="en-IN" dirty="0" smtClean="0"/>
          </a:p>
          <a:p>
            <a:r>
              <a:rPr lang="en-IN" dirty="0" smtClean="0"/>
              <a:t>Teacher </a:t>
            </a:r>
            <a:r>
              <a:rPr lang="en-IN" dirty="0"/>
              <a:t>Management using </a:t>
            </a:r>
            <a:r>
              <a:rPr lang="en-IN" dirty="0" err="1"/>
              <a:t>HashSet</a:t>
            </a:r>
            <a:r>
              <a:rPr lang="en-IN" dirty="0"/>
              <a:t> and </a:t>
            </a:r>
            <a:r>
              <a:rPr lang="en-IN" dirty="0" err="1" smtClean="0"/>
              <a:t>ArrayList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817612" y="1450319"/>
            <a:ext cx="9203834" cy="46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lvl="0" indent="0" algn="just"/>
            <a:r>
              <a:rPr lang="en-GB" b="1" dirty="0"/>
              <a:t>Quality Education</a:t>
            </a:r>
            <a:r>
              <a:rPr lang="en-GB" dirty="0"/>
              <a:t>: Ensure the delivery of high-quality education and consistent </a:t>
            </a:r>
            <a:r>
              <a:rPr lang="en-GB" dirty="0" smtClean="0"/>
              <a:t>performance.</a:t>
            </a:r>
          </a:p>
          <a:p>
            <a:pPr marL="0" lvl="0" indent="0" algn="just"/>
            <a:endParaRPr lang="en-GB" dirty="0" smtClean="0"/>
          </a:p>
          <a:p>
            <a:pPr marL="0" lvl="0" indent="0" algn="just"/>
            <a:r>
              <a:rPr lang="en-GB" b="1" dirty="0"/>
              <a:t>Student Welfare</a:t>
            </a:r>
            <a:r>
              <a:rPr lang="en-GB" dirty="0"/>
              <a:t>: Focus on the holistic development of students (academic, extracurricular, </a:t>
            </a:r>
            <a:r>
              <a:rPr lang="en-GB" dirty="0" err="1"/>
              <a:t>behavioral</a:t>
            </a:r>
            <a:r>
              <a:rPr lang="en-GB" dirty="0" smtClean="0"/>
              <a:t>).</a:t>
            </a:r>
            <a:r>
              <a:rPr lang="en-GB" b="1" dirty="0"/>
              <a:t> </a:t>
            </a:r>
            <a:endParaRPr lang="en-GB" b="1" dirty="0" smtClean="0"/>
          </a:p>
          <a:p>
            <a:pPr marL="0" lvl="0" indent="0" algn="just"/>
            <a:endParaRPr lang="en-GB" b="1" dirty="0" smtClean="0"/>
          </a:p>
          <a:p>
            <a:pPr marL="0" lvl="0" indent="0" algn="just"/>
            <a:r>
              <a:rPr lang="en-GB" b="1" dirty="0" smtClean="0"/>
              <a:t>Staff </a:t>
            </a:r>
            <a:r>
              <a:rPr lang="en-GB" b="1" dirty="0"/>
              <a:t>Development</a:t>
            </a:r>
            <a:r>
              <a:rPr lang="en-GB" dirty="0"/>
              <a:t>: Provide training, support, and career development for </a:t>
            </a:r>
            <a:r>
              <a:rPr lang="en-GB" dirty="0" err="1" smtClean="0"/>
              <a:t>staff.mprovements</a:t>
            </a:r>
            <a:endParaRPr lang="en-GB" dirty="0" smtClean="0"/>
          </a:p>
          <a:p>
            <a:pPr marL="0" lvl="0" indent="0" algn="just"/>
            <a:endParaRPr lang="en-GB" dirty="0" smtClean="0"/>
          </a:p>
          <a:p>
            <a:pPr marL="0" lvl="0" indent="0" algn="just"/>
            <a:r>
              <a:rPr lang="en-GB" b="1" dirty="0"/>
              <a:t>Data-Driven Decisions</a:t>
            </a:r>
            <a:r>
              <a:rPr lang="en-GB" dirty="0"/>
              <a:t>: </a:t>
            </a:r>
            <a:r>
              <a:rPr lang="en-GB" dirty="0" smtClean="0"/>
              <a:t>Make </a:t>
            </a:r>
            <a:r>
              <a:rPr lang="en-GB" dirty="0"/>
              <a:t>informed decisions based on school data and performance analytics</a:t>
            </a:r>
            <a:r>
              <a:rPr lang="en-GB" dirty="0" smtClean="0"/>
              <a:t>.</a:t>
            </a:r>
          </a:p>
          <a:p>
            <a:pPr marL="0" lvl="0" indent="0" algn="just"/>
            <a:endParaRPr lang="en-GB" dirty="0" smtClean="0"/>
          </a:p>
          <a:p>
            <a:pPr marL="0" lvl="0" indent="0" algn="just"/>
            <a:r>
              <a:rPr lang="en-GB" b="1" dirty="0"/>
              <a:t>Efficient Resource Utilization</a:t>
            </a:r>
            <a:r>
              <a:rPr lang="en-GB" dirty="0"/>
              <a:t>: Manage human, financial, and physical resources.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/ Hardware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466288" y="1531317"/>
            <a:ext cx="2815155" cy="4000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SOFTWARE TOOLS: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954" y="2355659"/>
            <a:ext cx="4652220" cy="2395804"/>
          </a:xfrm>
        </p:spPr>
        <p:txBody>
          <a:bodyPr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Visual Studio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Abstract Window Toolkit(AWT)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Intellij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IDEA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442" y="1442668"/>
            <a:ext cx="992224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Assessment and Planning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the needs of the school (infrastructure, resources, tools).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clear goals and timelines for implementing management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and Hardware Selection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and select the right software/hardware based on school size, budget, and specific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scalability and user-friendliness.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and Orientation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school staff (teachers, administrators, etc.) to use the chosen tools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workshops for students and parents to introduce new systems (like portals, communication tools).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382" y="696303"/>
            <a:ext cx="4674549" cy="1143000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r>
              <a:rPr lang="en-US" sz="40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0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920" y="1841160"/>
            <a:ext cx="7243985" cy="3098309"/>
          </a:xfrm>
        </p:spPr>
        <p:txBody>
          <a:bodyPr/>
          <a:lstStyle/>
          <a:p>
            <a:r>
              <a:rPr lang="en-IN" b="1" dirty="0"/>
              <a:t>Login and Sign-Up </a:t>
            </a:r>
            <a:r>
              <a:rPr lang="en-IN" b="1" dirty="0" smtClean="0"/>
              <a:t>Page</a:t>
            </a:r>
          </a:p>
          <a:p>
            <a:endParaRPr lang="en-IN" dirty="0" smtClean="0"/>
          </a:p>
          <a:p>
            <a:r>
              <a:rPr lang="en-IN" b="1" dirty="0" smtClean="0"/>
              <a:t>Homepage</a:t>
            </a:r>
          </a:p>
          <a:p>
            <a:endParaRPr lang="en-IN" dirty="0" smtClean="0"/>
          </a:p>
          <a:p>
            <a:r>
              <a:rPr lang="en-IN" b="1" dirty="0"/>
              <a:t>Operations </a:t>
            </a:r>
            <a:r>
              <a:rPr lang="en-IN" b="1" dirty="0" smtClean="0"/>
              <a:t>Module</a:t>
            </a:r>
            <a:r>
              <a:rPr lang="en-US" sz="1800" dirty="0" smtClean="0"/>
              <a:t>(contains </a:t>
            </a:r>
            <a:r>
              <a:rPr lang="en-US" sz="1800" dirty="0"/>
              <a:t>core data structure functions like adding, deleting, and updating student/admin records, linked to buttons and text fields in the AWT </a:t>
            </a:r>
            <a:r>
              <a:rPr lang="en-US" sz="1800" dirty="0" smtClean="0"/>
              <a:t>interface).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9390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845" y="559571"/>
            <a:ext cx="6312493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FULL CODE </a:t>
            </a:r>
            <a:r>
              <a:rPr lang="en-US" b="1" dirty="0" smtClean="0">
                <a:solidFill>
                  <a:srgbClr val="FF0000"/>
                </a:solidFill>
              </a:rPr>
              <a:t>LINK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35165"/>
            <a:ext cx="10972800" cy="1124230"/>
          </a:xfrm>
        </p:spPr>
        <p:txBody>
          <a:bodyPr/>
          <a:lstStyle/>
          <a:p>
            <a:r>
              <a:rPr lang="en-IN" sz="2800" b="1" dirty="0"/>
              <a:t>https://docs.google.com/document/d/16bu19y4foC7api8HJ8VuXzHbepdCLDg9f-lk39MrfOI/edit?usp=sharing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7774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522" y="277561"/>
            <a:ext cx="3048000" cy="47446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62" y="1264777"/>
            <a:ext cx="10152404" cy="4751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099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3682" y="1977893"/>
            <a:ext cx="4572000" cy="438943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40" y="980484"/>
            <a:ext cx="10579693" cy="5565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859388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280</Words>
  <Application>Microsoft Office PowerPoint</Application>
  <PresentationFormat>Custom</PresentationFormat>
  <Paragraphs>68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Project Title</vt:lpstr>
      <vt:lpstr>PowerPoint Presentation</vt:lpstr>
      <vt:lpstr>PowerPoint Presentation</vt:lpstr>
      <vt:lpstr>PowerPoint Presentation</vt:lpstr>
      <vt:lpstr>PowerPoint Presentation</vt:lpstr>
      <vt:lpstr>Modules </vt:lpstr>
      <vt:lpstr>FULL CODE LINK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kavinkumar M</dc:creator>
  <cp:lastModifiedBy>HP Inc</cp:lastModifiedBy>
  <cp:revision>10</cp:revision>
  <dcterms:created xsi:type="dcterms:W3CDTF">2021-04-21T15:36:00Z</dcterms:created>
  <dcterms:modified xsi:type="dcterms:W3CDTF">2024-11-06T15:27:35Z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