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0" r:id="rId5"/>
    <p:sldId id="268" r:id="rId6"/>
    <p:sldId id="273" r:id="rId7"/>
    <p:sldId id="278" r:id="rId8"/>
    <p:sldId id="279" r:id="rId9"/>
    <p:sldId id="277" r:id="rId10"/>
    <p:sldId id="27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634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4093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arunprakashgt/webtech-projects.gi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lvl="0" algn="ctr"/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en-US" sz="4000" dirty="0" smtClean="0"/>
              <a:t> Create a </a:t>
            </a:r>
            <a:r>
              <a:rPr lang="en-US" sz="3600" dirty="0" smtClean="0">
                <a:latin typeface="ui-sans-serif"/>
              </a:rPr>
              <a:t>platform</a:t>
            </a:r>
            <a:r>
              <a:rPr lang="en-US" sz="4000" dirty="0" smtClean="0"/>
              <a:t> for sharing coding resources and tutorials.</a:t>
            </a:r>
            <a:r>
              <a:rPr lang="en-US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10651" y="1478418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5" y="3008306"/>
            <a:ext cx="6295168" cy="1400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MEMBERS : </a:t>
            </a:r>
            <a:r>
              <a:rPr lang="en-US" sz="1700" b="1" i="0" u="none" strike="noStrike" cap="none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DHARUN PRAKASH G.T </a:t>
            </a: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1700" b="1" i="0" u="none" strike="noStrike" cap="none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23ITR034]</a:t>
            </a:r>
            <a:endParaRPr lang="en-US" sz="1700" b="1" i="0" u="none" strike="noStrike" cap="none" dirty="0">
              <a:solidFill>
                <a:srgbClr val="0B539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lang="en-US" sz="17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         : </a:t>
            </a:r>
            <a:r>
              <a:rPr lang="en-US" sz="1700" b="1" dirty="0" err="1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Dr.T.AbiRami</a:t>
            </a:r>
            <a:r>
              <a:rPr lang="en-US" sz="1700" b="1" i="0" u="none" strike="noStrike" cap="none" dirty="0" smtClean="0">
                <a:solidFill>
                  <a:srgbClr val="0B539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</a:t>
            </a:r>
            <a:endParaRPr lang="en-US" sz="1700" b="1" dirty="0">
              <a:solidFill>
                <a:srgbClr val="0B5394"/>
              </a:solidFill>
              <a:latin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0B5394"/>
                </a:solidFill>
                <a:latin typeface="Times New Roman"/>
                <a:cs typeface="Times New Roman"/>
                <a:sym typeface="Times New Roman"/>
              </a:rPr>
              <a:t>		          Department of Information Technology                                                                 	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5BE14A5-D7B3-213E-2D97-424632C87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0214" y="2063262"/>
            <a:ext cx="10152186" cy="4261339"/>
          </a:xfrm>
        </p:spPr>
        <p:txBody>
          <a:bodyPr/>
          <a:lstStyle/>
          <a:p>
            <a:pPr marL="137160" indent="0" algn="ctr">
              <a:buNone/>
            </a:pPr>
            <a:endParaRPr lang="en-US" dirty="0" smtClean="0">
              <a:hlinkClick r:id="rId2"/>
            </a:endParaRPr>
          </a:p>
          <a:p>
            <a:pPr marL="137160" indent="0" algn="ctr">
              <a:buNone/>
            </a:pPr>
            <a:r>
              <a:rPr lang="en-US" dirty="0" smtClean="0">
                <a:hlinkClick r:id="rId2"/>
              </a:rPr>
              <a:t>https://github.com/dharunprakashgt/webtech-projects.git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GIT Hub Link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36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328932" y="2847372"/>
            <a:ext cx="3155411" cy="87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B838A0-0B1F-AD84-071A-FFEFA4DCB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6200" y="1236134"/>
            <a:ext cx="10236200" cy="5088467"/>
          </a:xfrm>
        </p:spPr>
        <p:txBody>
          <a:bodyPr/>
          <a:lstStyle/>
          <a:p>
            <a:r>
              <a:rPr lang="en-US" sz="2400" dirty="0"/>
              <a:t>Managing monthly expenses like </a:t>
            </a:r>
            <a:r>
              <a:rPr lang="en-US" sz="2400" b="1" dirty="0"/>
              <a:t>rent, electricity, water, and internet bills</a:t>
            </a:r>
            <a:r>
              <a:rPr lang="en-US" sz="2400" dirty="0"/>
              <a:t> can be overwhelming. People often struggle to keep track of due dates, pending payments, and overall spending. This can lead to missed payments, late fees, and financial mismanagement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Our </a:t>
            </a:r>
            <a:r>
              <a:rPr lang="en-US" sz="2400" b="1" dirty="0"/>
              <a:t>Rent and Utility Expense Tracker</a:t>
            </a:r>
            <a:r>
              <a:rPr lang="en-US" sz="2400" dirty="0"/>
              <a:t> provides a </a:t>
            </a:r>
            <a:r>
              <a:rPr lang="en-US" sz="2400" b="1" dirty="0"/>
              <a:t>simple and efficient way</a:t>
            </a:r>
            <a:r>
              <a:rPr lang="en-US" sz="2400" dirty="0"/>
              <a:t> to log, view, and manage expenses. It helps users </a:t>
            </a:r>
            <a:r>
              <a:rPr lang="en-US" sz="2400" b="1" dirty="0"/>
              <a:t>track due dates, categorize expenses, and stay financially organized</a:t>
            </a:r>
            <a:r>
              <a:rPr lang="en-US" sz="2400" dirty="0"/>
              <a:t>—all in one place!</a:t>
            </a:r>
          </a:p>
        </p:txBody>
      </p:sp>
      <p:sp>
        <p:nvSpPr>
          <p:cNvPr id="3" name="Rectangle 2"/>
          <p:cNvSpPr/>
          <p:nvPr/>
        </p:nvSpPr>
        <p:spPr>
          <a:xfrm>
            <a:off x="3889064" y="288843"/>
            <a:ext cx="473078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3730923" y="170792"/>
            <a:ext cx="435864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br>
              <a:rPr lang="en-US" sz="4000" b="1" i="0" u="none" strike="noStrike" cap="none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endParaRPr sz="1400" b="0" i="0" u="none" strike="noStrike" cap="none" dirty="0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875486" y="1617301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127000" indent="0" algn="l">
              <a:lnSpc>
                <a:spcPct val="200000"/>
              </a:lnSpc>
            </a:pPr>
            <a:r>
              <a:rPr lang="en-US" sz="1800" dirty="0"/>
              <a:t>✔ </a:t>
            </a:r>
            <a:r>
              <a:rPr lang="en-US" sz="1800" b="1" dirty="0"/>
              <a:t>Simplify Expense Tracking</a:t>
            </a:r>
            <a:r>
              <a:rPr lang="en-US" sz="1800" dirty="0"/>
              <a:t> – Easily log rent and utility expenses in one place.</a:t>
            </a:r>
            <a:br>
              <a:rPr lang="en-US" sz="1800" dirty="0"/>
            </a:br>
            <a:r>
              <a:rPr lang="en-US" sz="1800" dirty="0"/>
              <a:t>✔ </a:t>
            </a:r>
            <a:r>
              <a:rPr lang="en-US" sz="1800" b="1" dirty="0"/>
              <a:t>Stay Organized</a:t>
            </a:r>
            <a:r>
              <a:rPr lang="en-US" sz="1800" dirty="0"/>
              <a:t> – View all expenses with due dates and payment status.</a:t>
            </a:r>
            <a:br>
              <a:rPr lang="en-US" sz="1800" dirty="0"/>
            </a:br>
            <a:r>
              <a:rPr lang="en-US" sz="1800" dirty="0"/>
              <a:t>✔ </a:t>
            </a:r>
            <a:r>
              <a:rPr lang="en-US" sz="1800" b="1" dirty="0"/>
              <a:t>Avoid Late Fees</a:t>
            </a:r>
            <a:r>
              <a:rPr lang="en-US" sz="1800" dirty="0"/>
              <a:t> – Get a clear overview to manage payments on time.</a:t>
            </a:r>
            <a:br>
              <a:rPr lang="en-US" sz="1800" dirty="0"/>
            </a:br>
            <a:r>
              <a:rPr lang="en-US" sz="1800" dirty="0"/>
              <a:t>✔ </a:t>
            </a:r>
            <a:r>
              <a:rPr lang="en-US" sz="1800" b="1" dirty="0"/>
              <a:t>Easy Management</a:t>
            </a:r>
            <a:r>
              <a:rPr lang="en-US" sz="1800" dirty="0"/>
              <a:t> – Add, view, and remove expenses effortlessly.</a:t>
            </a:r>
            <a:br>
              <a:rPr lang="en-US" sz="1800" dirty="0"/>
            </a:br>
            <a:r>
              <a:rPr lang="en-US" sz="1800" dirty="0"/>
              <a:t>✔ </a:t>
            </a:r>
            <a:r>
              <a:rPr lang="en-US" sz="1800" b="1" dirty="0"/>
              <a:t>User-Friendly Interface</a:t>
            </a:r>
            <a:r>
              <a:rPr lang="en-US" sz="1800" dirty="0"/>
              <a:t> – Simple and intuitive design for smooth navigation.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/ Hardware Tools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664E03A-BC2E-6045-4499-70B030DB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132" y="1303868"/>
            <a:ext cx="10092267" cy="5020734"/>
          </a:xfrm>
        </p:spPr>
        <p:txBody>
          <a:bodyPr/>
          <a:lstStyle/>
          <a:p>
            <a:pPr marL="137160" indent="0">
              <a:buNone/>
            </a:pPr>
            <a:r>
              <a:rPr lang="en-IN" sz="2400" b="1" dirty="0" smtClean="0"/>
              <a:t> </a:t>
            </a:r>
            <a:r>
              <a:rPr lang="en-IN" sz="2400" b="1" dirty="0"/>
              <a:t>Software Tools</a:t>
            </a:r>
            <a:r>
              <a:rPr lang="en-IN" sz="2400" b="1" dirty="0" smtClean="0"/>
              <a:t>:</a:t>
            </a:r>
          </a:p>
          <a:p>
            <a:endParaRPr lang="en-IN" sz="2400" dirty="0"/>
          </a:p>
          <a:p>
            <a:r>
              <a:rPr lang="en-IN" sz="2400" b="1" dirty="0"/>
              <a:t>Frontend:</a:t>
            </a:r>
            <a:r>
              <a:rPr lang="en-IN" sz="2400" dirty="0"/>
              <a:t> HTML, </a:t>
            </a:r>
            <a:r>
              <a:rPr lang="en-IN" sz="2400" dirty="0" smtClean="0"/>
              <a:t>CSS, </a:t>
            </a:r>
            <a:r>
              <a:rPr lang="en-IN" sz="2400" dirty="0"/>
              <a:t>JavaScript</a:t>
            </a:r>
          </a:p>
          <a:p>
            <a:r>
              <a:rPr lang="en-IN" sz="2400" b="1" dirty="0"/>
              <a:t>Backend (if needed):</a:t>
            </a:r>
            <a:r>
              <a:rPr lang="en-IN" sz="2400" dirty="0"/>
              <a:t> Node.js, </a:t>
            </a:r>
            <a:r>
              <a:rPr lang="en-IN" sz="2400" dirty="0" smtClean="0"/>
              <a:t>MySQL</a:t>
            </a:r>
            <a:endParaRPr lang="en-IN" sz="2400" dirty="0"/>
          </a:p>
          <a:p>
            <a:r>
              <a:rPr lang="en-IN" sz="2400" b="1" dirty="0"/>
              <a:t>Database (if needed):</a:t>
            </a:r>
            <a:r>
              <a:rPr lang="en-IN" sz="2400" dirty="0"/>
              <a:t> </a:t>
            </a:r>
            <a:r>
              <a:rPr lang="en-IN" sz="2400" dirty="0" smtClean="0"/>
              <a:t>MySQL</a:t>
            </a:r>
            <a:endParaRPr lang="en-IN" sz="2400" dirty="0"/>
          </a:p>
          <a:p>
            <a:r>
              <a:rPr lang="en-IN" sz="2400" b="1" dirty="0"/>
              <a:t>IDE / Code Editor:</a:t>
            </a:r>
            <a:r>
              <a:rPr lang="en-IN" sz="2400" dirty="0"/>
              <a:t> VS Code, </a:t>
            </a:r>
            <a:endParaRPr lang="en-IN" sz="2400" dirty="0" smtClean="0"/>
          </a:p>
          <a:p>
            <a:r>
              <a:rPr lang="en-IN" sz="2400" b="1" dirty="0" smtClean="0"/>
              <a:t>Version </a:t>
            </a:r>
            <a:r>
              <a:rPr lang="en-IN" sz="2400" b="1" dirty="0"/>
              <a:t>Control:</a:t>
            </a:r>
            <a:r>
              <a:rPr lang="en-IN" sz="2400" dirty="0"/>
              <a:t> Git, </a:t>
            </a:r>
            <a:r>
              <a:rPr lang="en-IN" sz="2400" dirty="0" err="1"/>
              <a:t>GitHub</a:t>
            </a:r>
            <a:endParaRPr lang="en-IN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E70F5B-0565-8606-1F7B-8E57ED9F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784" y="1434361"/>
            <a:ext cx="10416122" cy="2603768"/>
          </a:xfrm>
        </p:spPr>
        <p:txBody>
          <a:bodyPr/>
          <a:lstStyle/>
          <a:p>
            <a:r>
              <a:rPr lang="en-IN" dirty="0"/>
              <a:t>✅ </a:t>
            </a:r>
            <a:r>
              <a:rPr lang="en-IN" b="1" dirty="0"/>
              <a:t>Frontend:</a:t>
            </a:r>
            <a:r>
              <a:rPr lang="en-IN" dirty="0"/>
              <a:t> HTML, Tailwind CSS, JavaScript for a clean UI.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Backend (if needed):</a:t>
            </a:r>
            <a:r>
              <a:rPr lang="en-IN" dirty="0"/>
              <a:t> Local Storage / Firebase / MySQL for data handling.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Core Features:</a:t>
            </a:r>
            <a:r>
              <a:rPr lang="en-IN" dirty="0"/>
              <a:t> Add, view, and remove expenses with smooth navigation.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Data Storage:</a:t>
            </a:r>
            <a:r>
              <a:rPr lang="en-IN" dirty="0"/>
              <a:t> Local storage for now; can integrate Firebase/MySQL later.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Deployment:</a:t>
            </a:r>
            <a:r>
              <a:rPr lang="en-IN" dirty="0"/>
              <a:t> Host on </a:t>
            </a:r>
            <a:r>
              <a:rPr lang="en-IN" dirty="0" err="1"/>
              <a:t>GitHub</a:t>
            </a:r>
            <a:r>
              <a:rPr lang="en-IN" dirty="0"/>
              <a:t> Pages, </a:t>
            </a:r>
            <a:r>
              <a:rPr lang="en-IN" dirty="0" err="1"/>
              <a:t>Netlify</a:t>
            </a:r>
            <a:r>
              <a:rPr lang="en-IN" dirty="0"/>
              <a:t>, or Firebase. 🚀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62986" y="981503"/>
            <a:ext cx="2245490" cy="656381"/>
          </a:xfrm>
        </p:spPr>
        <p:txBody>
          <a:bodyPr/>
          <a:lstStyle/>
          <a:p>
            <a:r>
              <a:rPr lang="en-US" sz="2800" b="1" dirty="0" err="1" smtClean="0"/>
              <a:t>Streamlit</a:t>
            </a:r>
            <a:endParaRPr lang="en-US" sz="28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19200" y="187887"/>
            <a:ext cx="10972800" cy="62234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</a:t>
            </a:r>
            <a:r>
              <a:rPr lang="en-US" b="1" dirty="0" smtClean="0">
                <a:solidFill>
                  <a:srgbClr val="FF0000"/>
                </a:solidFill>
              </a:rPr>
              <a:t>ebsites </a:t>
            </a:r>
            <a:r>
              <a:rPr lang="en-US" b="1" dirty="0" smtClean="0">
                <a:solidFill>
                  <a:srgbClr val="FF0000"/>
                </a:solidFill>
              </a:rPr>
              <a:t>similar to </a:t>
            </a:r>
            <a:r>
              <a:rPr lang="en-US" b="1" dirty="0" smtClean="0">
                <a:solidFill>
                  <a:srgbClr val="FF0000"/>
                </a:solidFill>
              </a:rPr>
              <a:t>my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project idea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842" y="1637884"/>
            <a:ext cx="9688010" cy="52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65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97" y="428262"/>
            <a:ext cx="11001737" cy="578043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</a:rPr>
              <a:t>OUTPUTS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91" y="1272524"/>
            <a:ext cx="10058400" cy="53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4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939" y="872632"/>
            <a:ext cx="10058400" cy="538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608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8551A70-884F-F7AD-7E66-5BB88A57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2062" y="969108"/>
            <a:ext cx="10230338" cy="5355493"/>
          </a:xfrm>
        </p:spPr>
        <p:txBody>
          <a:bodyPr/>
          <a:lstStyle/>
          <a:p>
            <a:pPr marL="13716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</a:rPr>
              <a:t>ORKFLOW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3C10ED9A-21A1-69AA-E55B-39BF95A883FB}"/>
              </a:ext>
            </a:extLst>
          </p:cNvPr>
          <p:cNvSpPr/>
          <p:nvPr/>
        </p:nvSpPr>
        <p:spPr>
          <a:xfrm>
            <a:off x="5111260" y="1523999"/>
            <a:ext cx="1813169" cy="1125416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User Logs In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260FF1C2-7839-633C-E49C-A0F28CA7AAC6}"/>
              </a:ext>
            </a:extLst>
          </p:cNvPr>
          <p:cNvSpPr/>
          <p:nvPr/>
        </p:nvSpPr>
        <p:spPr>
          <a:xfrm>
            <a:off x="7948244" y="2657231"/>
            <a:ext cx="1633415" cy="1203569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Add Expense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="" xmlns:a16="http://schemas.microsoft.com/office/drawing/2014/main" id="{3682F8A9-060A-7859-033A-81D344A80875}"/>
              </a:ext>
            </a:extLst>
          </p:cNvPr>
          <p:cNvSpPr/>
          <p:nvPr/>
        </p:nvSpPr>
        <p:spPr>
          <a:xfrm>
            <a:off x="7436338" y="4543669"/>
            <a:ext cx="1547446" cy="104140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Store Data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="" xmlns:a16="http://schemas.microsoft.com/office/drawing/2014/main" id="{6215C84A-30BC-9784-F5DA-736D304A74E5}"/>
              </a:ext>
            </a:extLst>
          </p:cNvPr>
          <p:cNvSpPr/>
          <p:nvPr/>
        </p:nvSpPr>
        <p:spPr>
          <a:xfrm>
            <a:off x="4994030" y="5462955"/>
            <a:ext cx="1649046" cy="1041401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Retrieve </a:t>
            </a:r>
            <a:r>
              <a:rPr lang="en-IN" sz="2000" b="1" dirty="0" smtClean="0">
                <a:solidFill>
                  <a:schemeClr val="tx1"/>
                </a:solidFill>
              </a:rPr>
              <a:t>Data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1ED973CF-9E43-A52E-2968-AFD599FE195E}"/>
              </a:ext>
            </a:extLst>
          </p:cNvPr>
          <p:cNvSpPr/>
          <p:nvPr/>
        </p:nvSpPr>
        <p:spPr>
          <a:xfrm>
            <a:off x="2493108" y="4306278"/>
            <a:ext cx="1649046" cy="1156677"/>
          </a:xfrm>
          <a:prstGeom prst="round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Server using Node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="" xmlns:a16="http://schemas.microsoft.com/office/drawing/2014/main" id="{369FFB4F-535E-E995-D1D4-9D1AE14B65A2}"/>
              </a:ext>
            </a:extLst>
          </p:cNvPr>
          <p:cNvSpPr/>
          <p:nvPr/>
        </p:nvSpPr>
        <p:spPr>
          <a:xfrm>
            <a:off x="2661139" y="2649415"/>
            <a:ext cx="1547447" cy="945662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Hosting</a:t>
            </a:r>
            <a:endParaRPr lang="en-IN" sz="2400" b="1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BF5EF2DD-3A68-70BA-0B9E-409A0B6955D2}"/>
              </a:ext>
            </a:extLst>
          </p:cNvPr>
          <p:cNvCxnSpPr/>
          <p:nvPr/>
        </p:nvCxnSpPr>
        <p:spPr>
          <a:xfrm>
            <a:off x="6924429" y="1930400"/>
            <a:ext cx="1539633" cy="670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29343C16-6B04-C4F6-8332-E208F14418A3}"/>
              </a:ext>
            </a:extLst>
          </p:cNvPr>
          <p:cNvCxnSpPr/>
          <p:nvPr/>
        </p:nvCxnSpPr>
        <p:spPr>
          <a:xfrm flipH="1">
            <a:off x="8323385" y="3860800"/>
            <a:ext cx="742461" cy="62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9BE5E4F3-D0AA-A2FE-F9E5-7B271A872C99}"/>
              </a:ext>
            </a:extLst>
          </p:cNvPr>
          <p:cNvCxnSpPr>
            <a:endCxn id="10" idx="3"/>
          </p:cNvCxnSpPr>
          <p:nvPr/>
        </p:nvCxnSpPr>
        <p:spPr>
          <a:xfrm flipH="1">
            <a:off x="6643076" y="5585070"/>
            <a:ext cx="1305168" cy="39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8DE503E2-105A-40BE-7DC3-F7FB2CA50B0E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3649785" y="5462955"/>
            <a:ext cx="1344245" cy="52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F95ACFCA-4CD5-8673-D5F7-33C6D05A3B65}"/>
              </a:ext>
            </a:extLst>
          </p:cNvPr>
          <p:cNvCxnSpPr/>
          <p:nvPr/>
        </p:nvCxnSpPr>
        <p:spPr>
          <a:xfrm flipV="1">
            <a:off x="3317631" y="3585746"/>
            <a:ext cx="0" cy="711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A80B3422-3774-FBEA-1DD9-976E3EC69F73}"/>
              </a:ext>
            </a:extLst>
          </p:cNvPr>
          <p:cNvCxnSpPr>
            <a:stCxn id="12" idx="0"/>
            <a:endCxn id="6" idx="1"/>
          </p:cNvCxnSpPr>
          <p:nvPr/>
        </p:nvCxnSpPr>
        <p:spPr>
          <a:xfrm flipV="1">
            <a:off x="3434863" y="2086707"/>
            <a:ext cx="1676397" cy="5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549000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211</Words>
  <Application>Microsoft Office PowerPoint</Application>
  <PresentationFormat>Custom</PresentationFormat>
  <Paragraphs>40</Paragraphs>
  <Slides>11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  “ Create a platform for sharing coding resources and tutorials.”</vt:lpstr>
      <vt:lpstr>PowerPoint Presentation</vt:lpstr>
      <vt:lpstr>PowerPoint Presentation</vt:lpstr>
      <vt:lpstr>PowerPoint Presentation</vt:lpstr>
      <vt:lpstr>PowerPoint Presentation</vt:lpstr>
      <vt:lpstr>Websites similar to my project idea</vt:lpstr>
      <vt:lpstr>OUTPUTS</vt:lpstr>
      <vt:lpstr>PowerPoint Presentation</vt:lpstr>
      <vt:lpstr>PowerPoint Presentation</vt:lpstr>
      <vt:lpstr>GIT Hub Link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“Reporting Fake Profiles”</dc:title>
  <dc:creator>kavinkumar M</dc:creator>
  <cp:lastModifiedBy>HP Inc</cp:lastModifiedBy>
  <cp:revision>33</cp:revision>
  <dcterms:created xsi:type="dcterms:W3CDTF">2021-04-21T15:36:00Z</dcterms:created>
  <dcterms:modified xsi:type="dcterms:W3CDTF">2025-03-27T17:35:44Z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