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20B0-8DF4-77E3-91C8-2FCEA306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7916B-2895-6C5A-6600-BB2AB19C2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0DAF-3D0A-AF17-3C3F-4D97B572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3D88-E811-9F92-C012-04A4673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9FC0-FAE4-243A-097B-A5474013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832F-E5E8-A2ED-9BE3-6DA27E32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CD949-08AE-EB36-5653-E729416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2E99-47DA-A5AA-02D5-B18FB2CB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1010-2F99-4FCE-9C43-95430F6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2CA3-F591-5921-3341-208CE5C5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7A6FF-9ED0-6B53-62E7-A284CFF1A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393-A5DE-77D5-A514-5317FDF2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1DD8-F057-3E2C-579A-09F55BF9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06D2-5EB7-DFE1-DE33-5B77F7C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C655-ADC0-924F-9FFA-3DC8E54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C8C8-D4E6-A3B9-6D1D-37FAD82B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F30D-8A0B-7EB7-A1FE-BC94A920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145D-771C-FA10-029E-3C41B753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6057-F558-E072-931C-E85B76D7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5810-19AC-3AB2-006E-467DA71D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413D-66E2-E7EC-ECD3-46ED752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C36D-7D33-2357-293C-B3531E08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DCD-8FF5-F07E-7867-632468C8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365A-61B2-F634-EF00-D728458D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1708-2CEA-53A9-9DF1-BDE5E29C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488F-A586-0D32-66AF-F7E5FEC1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CCD4-D553-D6FA-03C2-5B243621E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F3FB-5680-02E9-6673-7E6012F02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0AA2-B297-61D0-AF69-28EB731D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3561B-D0E1-4EFA-9F45-D9858BE4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F2CD-5E18-80BB-0AEE-D6330EF9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122F-8B7F-C66B-92E5-460E4757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4C27-CBE3-FCBA-97BB-9FA5D4D6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6FA4C-7E4C-CB3A-608A-5DEF8997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3911C-665D-AF78-9152-C66E05CA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7C08F-757D-6C99-5FCC-EF63FF02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6ED6C-9EDB-1DCB-1926-7C9D5E8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DDB70-6550-3DC5-39A3-59A96A0A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7C69E-6F2F-3ADC-7FB7-C8AD95CE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E332-325A-832C-52AF-B0D7982E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B12A-C9A9-3FD1-E9A4-AAA67DDC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1D20E-867B-5ED6-D89E-D0EA9A96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0A65-A83E-A0DB-6F46-ED7BB157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E51E7-5263-BDB2-5D48-8688BD8D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BE8E-BDD5-6EC5-89CA-DCB693B0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D2C-1AC8-22E9-1D2E-76A876EE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5B32-C9AB-0FD0-C8E9-5ACBF383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1637-9CF5-719D-C964-7A29BD9B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F2DE3-D0AD-3944-08D0-6215985F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1A6-55CD-EEE9-4D41-FEDED80E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A571-60E0-510F-08B0-52E24AB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FDDD1-605E-6C4B-46A9-8DC11D03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77DA-6142-E8BB-B419-AA063558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77D0-80D2-98A2-1399-6F1AD0C9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011CF-9F5C-B423-7162-33EF24A3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8BD6A-F930-743B-2378-95F5C68C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F04E-2418-1CE5-0707-16777F3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631D-343A-B707-01D1-5520FBED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10F83-AFB8-7A27-E1D9-6164E87F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437A7-5996-F1A4-592E-63999691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9F33-EA93-1039-1393-9DCFEBC1B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87C93-A4EB-2343-AF70-4ACF0410239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EE4C-59D2-C340-CDB3-E1AD809A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AE4A-27E0-1062-3F19-7CDFB1B3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8B832-69F1-3540-B320-78CD603D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30" y="148930"/>
            <a:ext cx="6560143" cy="6560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34A8A-9B5E-A5A5-C075-9682398D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5"/>
            <a:ext cx="5561939" cy="2513516"/>
          </a:xfrm>
        </p:spPr>
        <p:txBody>
          <a:bodyPr>
            <a:normAutofit/>
          </a:bodyPr>
          <a:lstStyle/>
          <a:p>
            <a:r>
              <a:rPr lang="en-US" sz="5400" b="1"/>
              <a:t>Salesforce Billing Automation Solution</a:t>
            </a:r>
            <a:endParaRPr lang="en-US" sz="5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6F59DE-7722-24DC-B228-AD6E8D7ED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3"/>
            <a:ext cx="5561939" cy="1534587"/>
          </a:xfrm>
        </p:spPr>
        <p:txBody>
          <a:bodyPr>
            <a:normAutofit/>
          </a:bodyPr>
          <a:lstStyle/>
          <a:p>
            <a:r>
              <a:rPr lang="en-US" b="1" dirty="0"/>
              <a:t>Team Name</a:t>
            </a:r>
            <a:r>
              <a:rPr lang="en-US" dirty="0"/>
              <a:t>: 0819-ts-team23</a:t>
            </a:r>
          </a:p>
          <a:p>
            <a:r>
              <a:rPr lang="en-US" b="1" dirty="0"/>
              <a:t>Presenters</a:t>
            </a:r>
            <a:r>
              <a:rPr lang="en-US" dirty="0"/>
              <a:t>: Dharun Prasanth.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3" cy="681626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4"/>
            <a:ext cx="705948" cy="6867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D4098-9E6D-0357-44A3-FE87D27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1153573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4" y="24554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2E3-EEC5-F6CE-BF88-DF202404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591345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Automation</a:t>
            </a:r>
            <a:r>
              <a:rPr lang="en-US" sz="2000" dirty="0"/>
              <a:t>: We streamlined the billing process with API integration, batch processing, and Lightning Web Component for user interaction.</a:t>
            </a:r>
          </a:p>
          <a:p>
            <a:r>
              <a:rPr lang="en-US" sz="2000" b="1" dirty="0"/>
              <a:t>Challenges Overcome</a:t>
            </a:r>
            <a:r>
              <a:rPr lang="en-US" sz="2000" dirty="0"/>
              <a:t>: Successfully handled complex JSON parsing, batch processing with multiple email recipients, and advanced filtering in LWC.</a:t>
            </a:r>
          </a:p>
          <a:p>
            <a:r>
              <a:rPr lang="en-US" sz="2000" b="1" dirty="0"/>
              <a:t>Efficiency</a:t>
            </a:r>
            <a:r>
              <a:rPr lang="en-US" sz="2000" dirty="0"/>
              <a:t>: Our solution reduces manual workload, improves data accuracy, and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32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2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7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BD3F2-B4A1-CB1B-6FB5-8CAD8C0E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1112969"/>
            <a:ext cx="3937299" cy="41660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7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30" y="1"/>
            <a:ext cx="1155143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3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E99B-AA3F-6D2A-BE5F-01D3CF09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1011046"/>
            <a:ext cx="5257799" cy="488935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 have built a </a:t>
            </a:r>
            <a:r>
              <a:rPr lang="en-US" sz="2000" b="1"/>
              <a:t>Salesforce solution</a:t>
            </a:r>
            <a:r>
              <a:rPr lang="en-US" sz="2000"/>
              <a:t> for managing bills, which includes:</a:t>
            </a:r>
          </a:p>
          <a:p>
            <a:pPr marL="742932" lvl="1" indent="-285744"/>
            <a:r>
              <a:rPr lang="en-US" sz="2000" b="1"/>
              <a:t>API Integration</a:t>
            </a:r>
            <a:r>
              <a:rPr lang="en-US" sz="2000"/>
              <a:t>: Fetching bills from an external system.</a:t>
            </a:r>
          </a:p>
          <a:p>
            <a:pPr marL="742932" lvl="1" indent="-285744"/>
            <a:r>
              <a:rPr lang="en-US" sz="2000" b="1"/>
              <a:t>Automated Opportunity Creation</a:t>
            </a:r>
            <a:r>
              <a:rPr lang="en-US" sz="2000"/>
              <a:t> based on bill data.</a:t>
            </a:r>
          </a:p>
          <a:p>
            <a:pPr marL="742932" lvl="1" indent="-285744"/>
            <a:r>
              <a:rPr lang="en-US" sz="2000" b="1"/>
              <a:t>Batch Processing</a:t>
            </a:r>
            <a:r>
              <a:rPr lang="en-US" sz="2000"/>
              <a:t>: Sending bills as PDF via email.</a:t>
            </a:r>
          </a:p>
          <a:p>
            <a:pPr marL="742932" lvl="1" indent="-285744"/>
            <a:r>
              <a:rPr lang="en-US" sz="2000" b="1"/>
              <a:t>LWC Component</a:t>
            </a:r>
            <a:r>
              <a:rPr lang="en-US" sz="2000"/>
              <a:t>: Filtering and displaying bill records.</a:t>
            </a:r>
          </a:p>
          <a:p>
            <a:pPr marL="0" indent="0">
              <a:buNone/>
            </a:pPr>
            <a:r>
              <a:rPr lang="en-US" sz="2000" b="1"/>
              <a:t>Key Goals</a:t>
            </a:r>
            <a:r>
              <a:rPr lang="en-US" sz="2000"/>
              <a:t>:</a:t>
            </a:r>
          </a:p>
          <a:p>
            <a:r>
              <a:rPr lang="en-US" sz="2000"/>
              <a:t>Automate billing tasks and improve efficiency.</a:t>
            </a:r>
            <a:endParaRPr lang="en-US" sz="2000" dirty="0"/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9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9" cy="4619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890D-89AB-7DD6-644E-417A6E31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00" y="1233242"/>
            <a:ext cx="4219232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API Integration &amp; Wrapper Class Challenge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30" y="1"/>
            <a:ext cx="1155143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3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85B2-584A-BDDA-AB2B-57F64274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959535"/>
            <a:ext cx="5257799" cy="488935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</a:t>
            </a:r>
            <a:r>
              <a:rPr lang="en-US" sz="2000" dirty="0"/>
              <a:t>: The data from the external API was nested in a complex structure, making it tricky to parse bills properly.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</a:t>
            </a:r>
          </a:p>
          <a:p>
            <a:pPr marL="742932" lvl="1" indent="-285744"/>
            <a:r>
              <a:rPr lang="en-US" sz="2000" dirty="0"/>
              <a:t>Created a </a:t>
            </a:r>
            <a:r>
              <a:rPr lang="en-US" sz="2000" b="1" dirty="0"/>
              <a:t>wrapper class</a:t>
            </a:r>
            <a:r>
              <a:rPr lang="en-US" sz="2000" dirty="0"/>
              <a:t> to deserialize the API response and map bill data correctly to Salesforce custom objects.</a:t>
            </a:r>
          </a:p>
          <a:p>
            <a:pPr marL="742932" lvl="1" indent="-285744"/>
            <a:r>
              <a:rPr lang="en-US" sz="2000" b="1" dirty="0"/>
              <a:t>Named Credentials</a:t>
            </a:r>
            <a:r>
              <a:rPr lang="en-US" sz="2000" dirty="0"/>
              <a:t> were used for secure authentication and ease of maintaining the API endpoint.</a:t>
            </a:r>
          </a:p>
          <a:p>
            <a:r>
              <a:rPr lang="en-US" sz="2000" b="1" dirty="0"/>
              <a:t>Key Insight</a:t>
            </a:r>
            <a:r>
              <a:rPr lang="en-US" sz="2000" dirty="0"/>
              <a:t>: Understanding the nested JSON structure and Salesforce's JSON deserialization capabilities was essential in resolving this.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7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1834-3FA4-09D2-A6EF-CDCC2A03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API Parsing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74F5-19C2-AE22-BD2F-EA891382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The wrapper class structure and the method parsing the response: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BillsResponseWrapper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List&lt;</a:t>
            </a:r>
            <a:r>
              <a:rPr lang="en-US" sz="1600" dirty="0" err="1"/>
              <a:t>BillWrapper</a:t>
            </a:r>
            <a:r>
              <a:rPr lang="en-US" sz="1600" dirty="0"/>
              <a:t>&gt; bills;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BillWrapper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String </a:t>
            </a:r>
            <a:r>
              <a:rPr lang="en-US" sz="1600" dirty="0" err="1"/>
              <a:t>billId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public String </a:t>
            </a:r>
            <a:r>
              <a:rPr lang="en-US" sz="1600" dirty="0" err="1"/>
              <a:t>accountName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public String balance;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/>
              <a:t>Link bills to active accounts, then insert:</a:t>
            </a:r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BillWrapper</a:t>
            </a:r>
            <a:r>
              <a:rPr lang="en-US" sz="1600" dirty="0"/>
              <a:t> </a:t>
            </a:r>
            <a:r>
              <a:rPr lang="en-US" sz="1600" dirty="0" err="1"/>
              <a:t>bw</a:t>
            </a:r>
            <a:r>
              <a:rPr lang="en-US" sz="1600" dirty="0"/>
              <a:t> : </a:t>
            </a:r>
            <a:r>
              <a:rPr lang="en-US" sz="1600" dirty="0" err="1"/>
              <a:t>responseWrapper.bills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activeAccountMap.containsKey</a:t>
            </a:r>
            <a:r>
              <a:rPr lang="en-US" sz="1600" dirty="0"/>
              <a:t>(</a:t>
            </a:r>
            <a:r>
              <a:rPr lang="en-US" sz="1600" dirty="0" err="1"/>
              <a:t>bw.accountName</a:t>
            </a:r>
            <a:r>
              <a:rPr lang="en-US" sz="1600" dirty="0"/>
              <a:t>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Bill__c</a:t>
            </a:r>
            <a:r>
              <a:rPr lang="en-US" sz="1600" dirty="0"/>
              <a:t> </a:t>
            </a:r>
            <a:r>
              <a:rPr lang="en-US" sz="1600" dirty="0" err="1"/>
              <a:t>newBill</a:t>
            </a:r>
            <a:r>
              <a:rPr lang="en-US" sz="1600" dirty="0"/>
              <a:t> = new </a:t>
            </a:r>
            <a:r>
              <a:rPr lang="en-US" sz="1600" dirty="0" err="1"/>
              <a:t>Bill__c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newBill.Account__c</a:t>
            </a:r>
            <a:r>
              <a:rPr lang="en-US" sz="1600" dirty="0"/>
              <a:t> = </a:t>
            </a:r>
            <a:r>
              <a:rPr lang="en-US" sz="1600" dirty="0" err="1"/>
              <a:t>activeAccountMap.get</a:t>
            </a:r>
            <a:r>
              <a:rPr lang="en-US" sz="1600" dirty="0"/>
              <a:t>(</a:t>
            </a:r>
            <a:r>
              <a:rPr lang="en-US" sz="1600" dirty="0" err="1"/>
              <a:t>bw.accountName</a:t>
            </a:r>
            <a:r>
              <a:rPr lang="en-US" sz="1600" dirty="0"/>
              <a:t>);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newBill.Balance__c</a:t>
            </a:r>
            <a:r>
              <a:rPr lang="en-US" sz="1600" dirty="0"/>
              <a:t> = </a:t>
            </a:r>
            <a:r>
              <a:rPr lang="en-US" sz="1600" dirty="0" err="1"/>
              <a:t>Decimal.valueOf</a:t>
            </a:r>
            <a:r>
              <a:rPr lang="en-US" sz="1600" dirty="0"/>
              <a:t>(</a:t>
            </a:r>
            <a:r>
              <a:rPr lang="en-US" sz="1600" dirty="0" err="1"/>
              <a:t>bw.balance.replace</a:t>
            </a:r>
            <a:r>
              <a:rPr lang="en-US" sz="1600" dirty="0"/>
              <a:t>('$', ''));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newBills.add</a:t>
            </a:r>
            <a:r>
              <a:rPr lang="en-US" sz="1600" dirty="0"/>
              <a:t>(</a:t>
            </a:r>
            <a:r>
              <a:rPr lang="en-US" sz="1600" dirty="0" err="1"/>
              <a:t>newBill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2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7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0CDC-7BC6-BB2A-E35D-A6319F44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1112969"/>
            <a:ext cx="3937299" cy="4166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Batch Processing Challenge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30" y="1"/>
            <a:ext cx="1155143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3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7185-2D02-BE7A-E9C8-EC015F13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1011046"/>
            <a:ext cx="5257799" cy="488935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</a:t>
            </a:r>
            <a:r>
              <a:rPr lang="en-US" sz="2000" dirty="0"/>
              <a:t>: Overwriting of bill IDs when the same email address had multiple bills.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</a:t>
            </a:r>
          </a:p>
          <a:p>
            <a:pPr marL="742932" lvl="1" indent="-285744"/>
            <a:r>
              <a:rPr lang="en-US" sz="2000" dirty="0"/>
              <a:t>Created a </a:t>
            </a:r>
            <a:r>
              <a:rPr lang="en-US" sz="2000" b="1" dirty="0"/>
              <a:t>map structure</a:t>
            </a:r>
            <a:r>
              <a:rPr lang="en-US" sz="2000" dirty="0"/>
              <a:t> where each email ID could hold a </a:t>
            </a:r>
            <a:r>
              <a:rPr lang="en-US" sz="2000" b="1" dirty="0"/>
              <a:t>list of associated bills</a:t>
            </a:r>
            <a:r>
              <a:rPr lang="en-US" sz="2000" dirty="0"/>
              <a:t>.</a:t>
            </a:r>
          </a:p>
          <a:p>
            <a:pPr marL="742932" lvl="1" indent="-285744"/>
            <a:r>
              <a:rPr lang="en-US" sz="2000" dirty="0"/>
              <a:t>Modified the emailer class to handle multiple attachments and send one email with all relevant bills.</a:t>
            </a:r>
          </a:p>
          <a:p>
            <a:r>
              <a:rPr lang="en-US" sz="2000" b="1" dirty="0"/>
              <a:t>Key Insight</a:t>
            </a:r>
            <a:r>
              <a:rPr lang="en-US" sz="2000" dirty="0"/>
              <a:t>: Careful handling of collections is crucial to ensure that data for the same recipient isn't overwritten.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9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B2FE7-6B26-6073-5CD7-CB62D92E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Batch Processing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F10E-D02A-75B5-266A-B8DB18FA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834923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The batch processing to ensure bills were grouped by email:</a:t>
            </a:r>
          </a:p>
          <a:p>
            <a:pPr marL="0" indent="0">
              <a:buNone/>
            </a:pPr>
            <a:r>
              <a:rPr lang="en-US" sz="1900" dirty="0"/>
              <a:t>for (Id </a:t>
            </a:r>
            <a:r>
              <a:rPr lang="en-US" sz="1900" dirty="0" err="1"/>
              <a:t>accId</a:t>
            </a:r>
            <a:r>
              <a:rPr lang="en-US" sz="1900" dirty="0"/>
              <a:t> : </a:t>
            </a:r>
            <a:r>
              <a:rPr lang="en-US" sz="1900" dirty="0" err="1"/>
              <a:t>billMap.keySet</a:t>
            </a:r>
            <a:r>
              <a:rPr lang="en-US" sz="1900" dirty="0"/>
              <a:t>()) {</a:t>
            </a:r>
          </a:p>
          <a:p>
            <a:pPr marL="0" indent="0">
              <a:buNone/>
            </a:pPr>
            <a:r>
              <a:rPr lang="en-US" sz="1900" dirty="0"/>
              <a:t>    String email = </a:t>
            </a:r>
            <a:r>
              <a:rPr lang="en-US" sz="1900" dirty="0" err="1"/>
              <a:t>emailMap.get</a:t>
            </a:r>
            <a:r>
              <a:rPr lang="en-US" sz="1900" dirty="0"/>
              <a:t>(</a:t>
            </a:r>
            <a:r>
              <a:rPr lang="en-US" sz="1900" dirty="0" err="1"/>
              <a:t>accId</a:t>
            </a:r>
            <a:r>
              <a:rPr lang="en-US" sz="1900" dirty="0"/>
              <a:t>);</a:t>
            </a:r>
          </a:p>
          <a:p>
            <a:pPr marL="0" indent="0">
              <a:buNone/>
            </a:pPr>
            <a:r>
              <a:rPr lang="en-US" sz="1900" dirty="0"/>
              <a:t>    Id </a:t>
            </a:r>
            <a:r>
              <a:rPr lang="en-US" sz="1900" dirty="0" err="1"/>
              <a:t>billId</a:t>
            </a:r>
            <a:r>
              <a:rPr lang="en-US" sz="1900" dirty="0"/>
              <a:t> = </a:t>
            </a:r>
            <a:r>
              <a:rPr lang="en-US" sz="1900" dirty="0" err="1"/>
              <a:t>billMap.get</a:t>
            </a:r>
            <a:r>
              <a:rPr lang="en-US" sz="1900" dirty="0"/>
              <a:t>(</a:t>
            </a:r>
            <a:r>
              <a:rPr lang="en-US" sz="1900" dirty="0" err="1"/>
              <a:t>accId</a:t>
            </a:r>
            <a:r>
              <a:rPr lang="en-US" sz="1900" dirty="0"/>
              <a:t>);</a:t>
            </a:r>
          </a:p>
          <a:p>
            <a:pPr marL="0" indent="0">
              <a:buNone/>
            </a:pPr>
            <a:r>
              <a:rPr lang="en-US" sz="1900" dirty="0"/>
              <a:t>    Blob </a:t>
            </a:r>
            <a:r>
              <a:rPr lang="en-US" sz="1900" dirty="0" err="1"/>
              <a:t>pdfBlob</a:t>
            </a:r>
            <a:r>
              <a:rPr lang="en-US" sz="1900" dirty="0"/>
              <a:t> = </a:t>
            </a:r>
            <a:r>
              <a:rPr lang="en-US" sz="1900" dirty="0" err="1"/>
              <a:t>pageRef.getContentAsPDF</a:t>
            </a:r>
            <a:r>
              <a:rPr lang="en-US" sz="1900" dirty="0"/>
              <a:t>();</a:t>
            </a:r>
          </a:p>
          <a:p>
            <a:pPr marL="0" indent="0">
              <a:buNone/>
            </a:pPr>
            <a:r>
              <a:rPr lang="en-US" sz="1900" dirty="0"/>
              <a:t>    </a:t>
            </a:r>
          </a:p>
          <a:p>
            <a:pPr marL="0" indent="0">
              <a:buNone/>
            </a:pPr>
            <a:r>
              <a:rPr lang="en-US" sz="1900" dirty="0"/>
              <a:t>    // Ensure email maps to multiple PDFs</a:t>
            </a:r>
          </a:p>
          <a:p>
            <a:pPr marL="0" indent="0">
              <a:buNone/>
            </a:pPr>
            <a:r>
              <a:rPr lang="en-US" sz="1900" dirty="0"/>
              <a:t>    if (!</a:t>
            </a:r>
            <a:r>
              <a:rPr lang="en-US" sz="1900" dirty="0" err="1"/>
              <a:t>sendMap.containsKey</a:t>
            </a:r>
            <a:r>
              <a:rPr lang="en-US" sz="1900" dirty="0"/>
              <a:t>(email)) {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sendMap.put</a:t>
            </a:r>
            <a:r>
              <a:rPr lang="en-US" sz="1900" dirty="0"/>
              <a:t>(email, new List&lt;Blob&gt;{ </a:t>
            </a:r>
            <a:r>
              <a:rPr lang="en-US" sz="1900" dirty="0" err="1"/>
              <a:t>pdfBlob</a:t>
            </a:r>
            <a:r>
              <a:rPr lang="en-US" sz="1900" dirty="0"/>
              <a:t> });</a:t>
            </a:r>
          </a:p>
          <a:p>
            <a:pPr marL="0" indent="0">
              <a:buNone/>
            </a:pPr>
            <a:r>
              <a:rPr lang="en-US" sz="1900" dirty="0"/>
              <a:t>    } else {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sendMap.get</a:t>
            </a:r>
            <a:r>
              <a:rPr lang="en-US" sz="1900" dirty="0"/>
              <a:t>(email).add(</a:t>
            </a:r>
            <a:r>
              <a:rPr lang="en-US" sz="1900" dirty="0" err="1"/>
              <a:t>pdfBlob</a:t>
            </a:r>
            <a:r>
              <a:rPr lang="en-US" sz="1900" dirty="0"/>
              <a:t>);</a:t>
            </a:r>
          </a:p>
          <a:p>
            <a:pPr marL="0" indent="0">
              <a:buNone/>
            </a:pPr>
            <a:r>
              <a:rPr lang="en-US" sz="1900" dirty="0"/>
              <a:t>    }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1205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9" cy="4619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6557-AAE1-9A6E-EF57-E835FACD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09" y="1125255"/>
            <a:ext cx="3240507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LWC Component Challenge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30" y="1"/>
            <a:ext cx="1155143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3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5A4A-295E-ACFF-09A6-ACC81107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441" y="959535"/>
            <a:ext cx="5257799" cy="488935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Challenge</a:t>
            </a:r>
            <a:r>
              <a:rPr lang="en-US" sz="2200" dirty="0"/>
              <a:t>: Implementing dynamic filtering in the LWC component based on the search input was tricky.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Solution</a:t>
            </a:r>
            <a:r>
              <a:rPr lang="en-US" sz="2200" dirty="0"/>
              <a:t>: Utilized </a:t>
            </a:r>
            <a:r>
              <a:rPr lang="en-US" sz="2200" b="1" dirty="0"/>
              <a:t>debounce filtering</a:t>
            </a:r>
            <a:r>
              <a:rPr lang="en-US" sz="2200" dirty="0"/>
              <a:t> to avoid performance issues and ensure the search functionality only triggers after the user stops typing. Also mapped the related account names properly to display the bill records with their account.</a:t>
            </a:r>
          </a:p>
          <a:p>
            <a:r>
              <a:rPr lang="en-US" sz="2200" b="1" dirty="0"/>
              <a:t>Key Insight</a:t>
            </a:r>
            <a:r>
              <a:rPr lang="en-US" sz="2200" dirty="0"/>
              <a:t>: Debounce logic and proper field mapping are critical for a responsive and user-friendly interface.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7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297AC-16F5-6C94-0413-9657DAC90ABC}"/>
              </a:ext>
            </a:extLst>
          </p:cNvPr>
          <p:cNvSpPr txBox="1"/>
          <p:nvPr/>
        </p:nvSpPr>
        <p:spPr>
          <a:xfrm>
            <a:off x="4176584" y="34722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43F6C-4D02-D639-8160-096077BD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LWC Filtering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80D4-0312-2F33-1AA0-5D647E01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The LWC filtering and debounce logic for dynamic search:</a:t>
            </a:r>
          </a:p>
          <a:p>
            <a:pPr marL="0" indent="0">
              <a:buNone/>
            </a:pPr>
            <a:r>
              <a:rPr lang="en-US" sz="1500" dirty="0" err="1"/>
              <a:t>debounceFilter</a:t>
            </a:r>
            <a:r>
              <a:rPr lang="en-US" sz="1500" dirty="0"/>
              <a:t>() {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clearTimeout</a:t>
            </a:r>
            <a:r>
              <a:rPr lang="en-US" sz="1500" dirty="0"/>
              <a:t>(</a:t>
            </a:r>
            <a:r>
              <a:rPr lang="en-US" sz="1500" dirty="0" err="1"/>
              <a:t>this.delayFilter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this.delayFilter</a:t>
            </a:r>
            <a:r>
              <a:rPr lang="en-US" sz="1500" dirty="0"/>
              <a:t> = </a:t>
            </a:r>
            <a:r>
              <a:rPr lang="en-US" sz="1500" dirty="0" err="1"/>
              <a:t>setTimeout</a:t>
            </a:r>
            <a:r>
              <a:rPr lang="en-US" sz="1500" dirty="0"/>
              <a:t>(() =&gt; {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this.filterBills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en-US" sz="1500" dirty="0"/>
              <a:t>    }, 300);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filterBills</a:t>
            </a:r>
            <a:r>
              <a:rPr lang="en-US" sz="1500" dirty="0"/>
              <a:t>() {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this.billList</a:t>
            </a:r>
            <a:r>
              <a:rPr lang="en-US" sz="1500" dirty="0"/>
              <a:t> = </a:t>
            </a:r>
            <a:r>
              <a:rPr lang="en-US" sz="1500" dirty="0" err="1"/>
              <a:t>this.allBills.filter</a:t>
            </a:r>
            <a:r>
              <a:rPr lang="en-US" sz="1500" dirty="0"/>
              <a:t>(bill =&gt;</a:t>
            </a:r>
          </a:p>
          <a:p>
            <a:pPr marL="0" indent="0">
              <a:buNone/>
            </a:pPr>
            <a:r>
              <a:rPr lang="en-US" sz="1500" dirty="0"/>
              <a:t>        bill.Invoice_Number__</a:t>
            </a:r>
            <a:r>
              <a:rPr lang="en-US" sz="1500" dirty="0" err="1"/>
              <a:t>c.includes</a:t>
            </a:r>
            <a:r>
              <a:rPr lang="en-US" sz="1500" dirty="0"/>
              <a:t>(</a:t>
            </a:r>
            <a:r>
              <a:rPr lang="en-US" sz="1500" dirty="0" err="1"/>
              <a:t>this.searchKey</a:t>
            </a:r>
            <a:r>
              <a:rPr lang="en-US" sz="1500" dirty="0"/>
              <a:t>) ||</a:t>
            </a:r>
          </a:p>
          <a:p>
            <a:pPr marL="0" indent="0">
              <a:buNone/>
            </a:pPr>
            <a:r>
              <a:rPr lang="en-US" sz="1500" dirty="0"/>
              <a:t>        (</a:t>
            </a:r>
            <a:r>
              <a:rPr lang="en-US" sz="1500" dirty="0" err="1"/>
              <a:t>bill.AccountName</a:t>
            </a:r>
            <a:r>
              <a:rPr lang="en-US" sz="1500" dirty="0"/>
              <a:t> &amp;&amp; </a:t>
            </a:r>
            <a:r>
              <a:rPr lang="en-US" sz="1500" dirty="0" err="1"/>
              <a:t>bill.AccountName.includes</a:t>
            </a:r>
            <a:r>
              <a:rPr lang="en-US" sz="1500" dirty="0"/>
              <a:t>(</a:t>
            </a:r>
            <a:r>
              <a:rPr lang="en-US" sz="1500" dirty="0" err="1"/>
              <a:t>this.searchKey</a:t>
            </a:r>
            <a:r>
              <a:rPr lang="en-US" sz="1500" dirty="0"/>
              <a:t>))</a:t>
            </a:r>
          </a:p>
          <a:p>
            <a:pPr marL="0" indent="0">
              <a:buNone/>
            </a:pPr>
            <a:r>
              <a:rPr lang="en-US" sz="1500" dirty="0"/>
              <a:t>    );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this.noRecordFound</a:t>
            </a:r>
            <a:r>
              <a:rPr lang="en-US" sz="1500" dirty="0"/>
              <a:t> = </a:t>
            </a:r>
            <a:r>
              <a:rPr lang="en-US" sz="1500" dirty="0" err="1"/>
              <a:t>this.billList.length</a:t>
            </a:r>
            <a:r>
              <a:rPr lang="en-US" sz="1500" dirty="0"/>
              <a:t> === 0;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6955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30" y="148930"/>
            <a:ext cx="6560143" cy="6560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34A8A-9B5E-A5A5-C075-9682398D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5"/>
            <a:ext cx="5561939" cy="2513516"/>
          </a:xfrm>
        </p:spPr>
        <p:txBody>
          <a:bodyPr>
            <a:normAutofit/>
          </a:bodyPr>
          <a:lstStyle/>
          <a:p>
            <a:r>
              <a:rPr lang="en-US" b="1" dirty="0"/>
              <a:t>Demo Time!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3" cy="681626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4"/>
            <a:ext cx="705948" cy="6867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716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Salesforce Billing Automation Solution</vt:lpstr>
      <vt:lpstr>Introduction</vt:lpstr>
      <vt:lpstr>API Integration &amp; Wrapper Class Challenge</vt:lpstr>
      <vt:lpstr>API Parsing Code</vt:lpstr>
      <vt:lpstr>Batch Processing Challenge</vt:lpstr>
      <vt:lpstr>Batch Processing Code</vt:lpstr>
      <vt:lpstr>LWC Component Challenge</vt:lpstr>
      <vt:lpstr>LWC Filtering Code</vt:lpstr>
      <vt:lpstr>Demo Time!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Dharun Prasanth Dhandapani</dc:creator>
  <cp:lastModifiedBy>Dharun Prasanth Dhandapani</cp:lastModifiedBy>
  <cp:revision>4</cp:revision>
  <dcterms:created xsi:type="dcterms:W3CDTF">2024-09-09T23:43:28Z</dcterms:created>
  <dcterms:modified xsi:type="dcterms:W3CDTF">2024-09-10T00:16:55Z</dcterms:modified>
</cp:coreProperties>
</file>