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un Rajesh M" userId="0825ed684276cea7" providerId="LiveId" clId="{92466B8D-5296-4C8F-A671-38DC62E355F4}"/>
    <pc:docChg chg="addSld modSld sldOrd">
      <pc:chgData name="Dharun Rajesh M" userId="0825ed684276cea7" providerId="LiveId" clId="{92466B8D-5296-4C8F-A671-38DC62E355F4}" dt="2025-04-13T05:00:42.837" v="3" actId="931"/>
      <pc:docMkLst>
        <pc:docMk/>
      </pc:docMkLst>
      <pc:sldChg chg="addSp modSp new ord">
        <pc:chgData name="Dharun Rajesh M" userId="0825ed684276cea7" providerId="LiveId" clId="{92466B8D-5296-4C8F-A671-38DC62E355F4}" dt="2025-04-13T05:00:42.837" v="3" actId="931"/>
        <pc:sldMkLst>
          <pc:docMk/>
          <pc:sldMk cId="3670772907" sldId="263"/>
        </pc:sldMkLst>
        <pc:picChg chg="add mod">
          <ac:chgData name="Dharun Rajesh M" userId="0825ed684276cea7" providerId="LiveId" clId="{92466B8D-5296-4C8F-A671-38DC62E355F4}" dt="2025-04-13T05:00:42.837" v="3" actId="931"/>
          <ac:picMkLst>
            <pc:docMk/>
            <pc:sldMk cId="3670772907" sldId="263"/>
            <ac:picMk id="3" creationId="{4D5724A3-F764-3042-0D77-475F13AC01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724A3-F764-3042-0D77-475F13AC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145"/>
            <a:ext cx="9144000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- Provide real-time sales performance insights</a:t>
            </a:r>
          </a:p>
          <a:p>
            <a:r>
              <a:t>- Analyze customer behavior and payment trends</a:t>
            </a:r>
          </a:p>
          <a:p>
            <a:r>
              <a:t>- Track sales rep and regional performance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Top-Level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₹5,019,265</a:t>
            </a:r>
          </a:p>
          <a:p>
            <a:r>
              <a:t>• Quantity Sold: 25,355 units</a:t>
            </a:r>
          </a:p>
          <a:p>
            <a:r>
              <a:t>• Average Discount: 15.24%</a:t>
            </a:r>
          </a:p>
          <a:p>
            <a:r>
              <a:t>• Top Performing Region: North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Visual Insights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Sales Trend Over Time (Line Chart)</a:t>
            </a:r>
          </a:p>
          <a:p>
            <a:r>
              <a:t>2. Customer &amp; Payment Insights (Pie Chart)</a:t>
            </a:r>
          </a:p>
          <a:p>
            <a:r>
              <a:t>3. Sales by Region vs Product Category (Bar Chart)</a:t>
            </a:r>
          </a:p>
          <a:p>
            <a:r>
              <a:t>4. Product Category Performance (Bar Chart)</a:t>
            </a:r>
          </a:p>
          <a:p>
            <a:r>
              <a:t>5. Sales by Region and Rep (Grouped Bar Chart)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Filter by Sale Date, Region, and Product Category</a:t>
            </a:r>
          </a:p>
          <a:p>
            <a:r>
              <a:t>- Interactive dashboard with drill-down capabilities</a:t>
            </a:r>
          </a:p>
          <a:p>
            <a:r>
              <a:t>- Slice and explore data with ease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North region leads in sales</a:t>
            </a:r>
          </a:p>
          <a:p>
            <a:r>
              <a:t>• Clothing and Food are top-selling categories</a:t>
            </a:r>
          </a:p>
          <a:p>
            <a:r>
              <a:t>• Payment methods are evenly distributed</a:t>
            </a:r>
          </a:p>
          <a:p>
            <a:r>
              <a:t>• Sales rep performance varies by region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Next Steps /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a slicer for Top N Region filtering</a:t>
            </a:r>
          </a:p>
          <a:p>
            <a:r>
              <a:rPr dirty="0"/>
              <a:t>- Include Profit Margin analytics</a:t>
            </a:r>
          </a:p>
          <a:p>
            <a:r>
              <a:rPr dirty="0"/>
              <a:t>- Publish dashboard to Tableau Public or Server</a:t>
            </a:r>
          </a:p>
          <a:p>
            <a:r>
              <a:rPr dirty="0"/>
              <a:t>- Enable drill-down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Dashboard Overview</vt:lpstr>
      <vt:lpstr>Top-Level KPIs</vt:lpstr>
      <vt:lpstr>Visual Insights Included</vt:lpstr>
      <vt:lpstr>Filters and Interactivity</vt:lpstr>
      <vt:lpstr>Key Insights</vt:lpstr>
      <vt:lpstr>Next Steps / Suggestions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Dharun Rajesh M</dc:creator>
  <cp:keywords/>
  <dc:description>generated using python-pptx</dc:description>
  <cp:lastModifiedBy>Dharun Rajesh M</cp:lastModifiedBy>
  <cp:revision>4</cp:revision>
  <dcterms:created xsi:type="dcterms:W3CDTF">2013-01-27T09:14:16Z</dcterms:created>
  <dcterms:modified xsi:type="dcterms:W3CDTF">2025-04-13T05:00:57Z</dcterms:modified>
  <cp:category/>
</cp:coreProperties>
</file>