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1" r:id="rId2"/>
    <p:sldId id="497" r:id="rId3"/>
    <p:sldId id="494" r:id="rId4"/>
    <p:sldId id="493" r:id="rId5"/>
    <p:sldId id="496" r:id="rId6"/>
    <p:sldId id="498" r:id="rId7"/>
    <p:sldId id="500" r:id="rId8"/>
    <p:sldId id="503" r:id="rId9"/>
    <p:sldId id="50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219200" y="914400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solidFill>
                  <a:srgbClr val="3A30FA"/>
                </a:solidFill>
                <a:latin typeface="Calibri" pitchFamily="34" charset="0"/>
              </a:rPr>
              <a:t>Tentative Topic of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819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Presented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by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Name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Roll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4648200"/>
            <a:ext cx="4267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Name of the Supervisor(s)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Department/School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13716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  <a:p>
            <a:pPr lvl="0" algn="just" eaLnBrk="0" hangingPunct="0"/>
            <a:r>
              <a:rPr lang="en-US" sz="2800" dirty="0">
                <a:latin typeface="+mj-lt"/>
                <a:cs typeface="MS PGothic"/>
              </a:rPr>
              <a:t>Introduction regarding the </a:t>
            </a:r>
            <a:r>
              <a:rPr lang="en-GB" sz="2800" dirty="0">
                <a:latin typeface="+mj-lt"/>
              </a:rPr>
              <a:t>background of the  project area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MS PGothic"/>
              </a:rPr>
              <a:t>/proposed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36650" lvl="2" indent="-222250" algn="just" hangingPunct="1">
              <a:spcBef>
                <a:spcPts val="500"/>
              </a:spcBef>
              <a:buFont typeface="Arial" pitchFamily="34" charset="0"/>
              <a:buNone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>
                <a:ea typeface="MS PGothic" pitchFamily="34" charset="-128"/>
              </a:rPr>
              <a:t>Motivation behind the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key references h</a:t>
            </a:r>
            <a:r>
              <a:rPr lang="en-GB" dirty="0"/>
              <a:t>ere for your study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17392</TotalTime>
  <Words>72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MS PGothic</vt:lpstr>
      <vt:lpstr>Arial</vt:lpstr>
      <vt:lpstr>Calibri</vt:lpstr>
      <vt:lpstr>Office Theme</vt:lpstr>
      <vt:lpstr>PowerPoint Presentation</vt:lpstr>
      <vt:lpstr>Introduction</vt:lpstr>
      <vt:lpstr>Motivation of Research</vt:lpstr>
      <vt:lpstr>Tools &amp; Technologies</vt:lpstr>
      <vt:lpstr>Code Snapshots</vt:lpstr>
      <vt:lpstr>PowerPoint Presentation</vt:lpstr>
      <vt:lpstr>Conclusion/Theme Plan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Parul Singh</cp:lastModifiedBy>
  <cp:revision>1241</cp:revision>
  <dcterms:created xsi:type="dcterms:W3CDTF">2010-04-09T07:36:15Z</dcterms:created>
  <dcterms:modified xsi:type="dcterms:W3CDTF">2024-03-07T05:47:58Z</dcterms:modified>
</cp:coreProperties>
</file>