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3"/>
  </p:notesMasterIdLst>
  <p:sldIdLst>
    <p:sldId id="256" r:id="rId4"/>
    <p:sldId id="257" r:id="rId5"/>
    <p:sldId id="258" r:id="rId6"/>
    <p:sldId id="259" r:id="rId7"/>
    <p:sldId id="260" r:id="rId8"/>
    <p:sldId id="261" r:id="rId9"/>
    <p:sldId id="262" r:id="rId10"/>
    <p:sldId id="263" r:id="rId11"/>
    <p:sldId id="264" r:id="rId12"/>
  </p:sldIdLst>
  <p:sldSz cx="9144000" cy="6858000" type="screen4x3"/>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64"/>
  </p:normalViewPr>
  <p:slideViewPr>
    <p:cSldViewPr snapToGrid="0" snapToObjects="1">
      <p:cViewPr varScale="1">
        <p:scale>
          <a:sx n="94" d="100"/>
          <a:sy n="94" d="100"/>
        </p:scale>
        <p:origin x="18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7"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28" name="PlaceHolder 2"/>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 </a:t>
            </a:r>
          </a:p>
        </p:txBody>
      </p:sp>
      <p:sp>
        <p:nvSpPr>
          <p:cNvPr id="129" name="PlaceHolder 3"/>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 </a:t>
            </a:r>
          </a:p>
        </p:txBody>
      </p:sp>
      <p:sp>
        <p:nvSpPr>
          <p:cNvPr id="130" name="PlaceHolder 4"/>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 </a:t>
            </a:r>
          </a:p>
        </p:txBody>
      </p:sp>
      <p:sp>
        <p:nvSpPr>
          <p:cNvPr id="131" name="PlaceHolder 5"/>
          <p:cNvSpPr>
            <a:spLocks noGrp="1"/>
          </p:cNvSpPr>
          <p:nvPr>
            <p:ph type="sldNum"/>
          </p:nvPr>
        </p:nvSpPr>
        <p:spPr>
          <a:xfrm>
            <a:off x="4278960" y="10157400"/>
            <a:ext cx="3280680" cy="534240"/>
          </a:xfrm>
          <a:prstGeom prst="rect">
            <a:avLst/>
          </a:prstGeom>
        </p:spPr>
        <p:txBody>
          <a:bodyPr lIns="0" tIns="0" rIns="0" bIns="0" anchor="b"/>
          <a:lstStyle/>
          <a:p>
            <a:pPr algn="r"/>
            <a:fld id="{95C7CF31-C340-4C75-ADEA-CB57FA31362D}"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3963960" y="8818560"/>
            <a:ext cx="3031920" cy="463320"/>
          </a:xfrm>
          <a:prstGeom prst="rect">
            <a:avLst/>
          </a:prstGeom>
          <a:noFill/>
          <a:ln w="9360">
            <a:noFill/>
          </a:ln>
        </p:spPr>
        <p:txBody>
          <a:bodyPr lIns="92880" tIns="46440" rIns="92880" bIns="46440" anchor="b"/>
          <a:lstStyle/>
          <a:p>
            <a:pPr algn="r">
              <a:lnSpc>
                <a:spcPct val="100000"/>
              </a:lnSpc>
            </a:pPr>
            <a:fld id="{60CE4B96-293A-47FC-9955-BC0CD3C8F38F}" type="slidenum">
              <a:rPr lang="en-US" sz="1300" b="0" strike="noStrike" spc="-1">
                <a:solidFill>
                  <a:srgbClr val="000000"/>
                </a:solidFill>
                <a:uFill>
                  <a:solidFill>
                    <a:srgbClr val="FFFFFF"/>
                  </a:solidFill>
                </a:uFill>
                <a:latin typeface="Times New Roman"/>
                <a:ea typeface="MS PGothic"/>
              </a:rPr>
              <a:t>9</a:t>
            </a:fld>
            <a:endParaRPr lang="en-US" sz="1400" b="0" strike="noStrike" spc="-1">
              <a:solidFill>
                <a:srgbClr val="000000"/>
              </a:solidFill>
              <a:uFill>
                <a:solidFill>
                  <a:srgbClr val="FFFFFF"/>
                </a:solidFill>
              </a:uFill>
              <a:latin typeface="Times New Roman"/>
            </a:endParaRPr>
          </a:p>
        </p:txBody>
      </p:sp>
      <p:sp>
        <p:nvSpPr>
          <p:cNvPr id="160" name="PlaceHolder 2"/>
          <p:cNvSpPr>
            <a:spLocks noGrp="1"/>
          </p:cNvSpPr>
          <p:nvPr>
            <p:ph type="body"/>
          </p:nvPr>
        </p:nvSpPr>
        <p:spPr>
          <a:xfrm>
            <a:off x="700200" y="4410000"/>
            <a:ext cx="5597280" cy="4176360"/>
          </a:xfrm>
          <a:prstGeom prst="rect">
            <a:avLst/>
          </a:prstGeom>
        </p:spPr>
        <p:txBody>
          <a:bodyPr lIns="92880" tIns="46440" rIns="92880" bIns="46440"/>
          <a:lstStyle/>
          <a:p>
            <a:endParaRPr lang="en-US" sz="20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52560" y="31680"/>
            <a:ext cx="8191080" cy="8805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952560" y="1066680"/>
            <a:ext cx="8191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952560" y="4091400"/>
            <a:ext cx="8191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952560" y="31680"/>
            <a:ext cx="8191080" cy="8805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952560" y="1066680"/>
            <a:ext cx="3997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5149800" y="1066680"/>
            <a:ext cx="3997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5149800" y="4091400"/>
            <a:ext cx="3997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952560" y="4091400"/>
            <a:ext cx="3997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952560" y="31680"/>
            <a:ext cx="8191080" cy="8805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38" name="PlaceHolder 2"/>
          <p:cNvSpPr>
            <a:spLocks noGrp="1"/>
          </p:cNvSpPr>
          <p:nvPr>
            <p:ph type="body"/>
          </p:nvPr>
        </p:nvSpPr>
        <p:spPr>
          <a:xfrm>
            <a:off x="952560" y="1066680"/>
            <a:ext cx="8191080" cy="579096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39" name="PlaceHolder 3"/>
          <p:cNvSpPr>
            <a:spLocks noGrp="1"/>
          </p:cNvSpPr>
          <p:nvPr>
            <p:ph type="body"/>
          </p:nvPr>
        </p:nvSpPr>
        <p:spPr>
          <a:xfrm>
            <a:off x="952560" y="1066680"/>
            <a:ext cx="8191080" cy="579096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pic>
        <p:nvPicPr>
          <p:cNvPr id="40" name="Picture 39"/>
          <p:cNvPicPr/>
          <p:nvPr/>
        </p:nvPicPr>
        <p:blipFill>
          <a:blip r:embed="rId2"/>
          <a:stretch/>
        </p:blipFill>
        <p:spPr>
          <a:xfrm>
            <a:off x="1418760" y="1066680"/>
            <a:ext cx="7257960" cy="5790960"/>
          </a:xfrm>
          <a:prstGeom prst="rect">
            <a:avLst/>
          </a:prstGeom>
          <a:ln>
            <a:noFill/>
          </a:ln>
        </p:spPr>
      </p:pic>
      <p:pic>
        <p:nvPicPr>
          <p:cNvPr id="41" name="Picture 40"/>
          <p:cNvPicPr/>
          <p:nvPr/>
        </p:nvPicPr>
        <p:blipFill>
          <a:blip r:embed="rId2"/>
          <a:stretch/>
        </p:blipFill>
        <p:spPr>
          <a:xfrm>
            <a:off x="1418760" y="1066680"/>
            <a:ext cx="7257960" cy="5790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952560" y="31680"/>
            <a:ext cx="8191080" cy="8805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51" name="PlaceHolder 2"/>
          <p:cNvSpPr>
            <a:spLocks noGrp="1"/>
          </p:cNvSpPr>
          <p:nvPr>
            <p:ph type="subTitle"/>
          </p:nvPr>
        </p:nvSpPr>
        <p:spPr>
          <a:xfrm>
            <a:off x="952560" y="1066680"/>
            <a:ext cx="8191080" cy="5790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952560" y="31680"/>
            <a:ext cx="8191080" cy="8805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53" name="PlaceHolder 2"/>
          <p:cNvSpPr>
            <a:spLocks noGrp="1"/>
          </p:cNvSpPr>
          <p:nvPr>
            <p:ph type="body"/>
          </p:nvPr>
        </p:nvSpPr>
        <p:spPr>
          <a:xfrm>
            <a:off x="952560" y="1066680"/>
            <a:ext cx="8191080" cy="579096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952560" y="31680"/>
            <a:ext cx="8191080" cy="8805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55" name="PlaceHolder 2"/>
          <p:cNvSpPr>
            <a:spLocks noGrp="1"/>
          </p:cNvSpPr>
          <p:nvPr>
            <p:ph type="body"/>
          </p:nvPr>
        </p:nvSpPr>
        <p:spPr>
          <a:xfrm>
            <a:off x="952560" y="1066680"/>
            <a:ext cx="3997080" cy="579096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56" name="PlaceHolder 3"/>
          <p:cNvSpPr>
            <a:spLocks noGrp="1"/>
          </p:cNvSpPr>
          <p:nvPr>
            <p:ph type="body"/>
          </p:nvPr>
        </p:nvSpPr>
        <p:spPr>
          <a:xfrm>
            <a:off x="5149800" y="1066680"/>
            <a:ext cx="3997080" cy="579096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952560" y="31680"/>
            <a:ext cx="8191080" cy="8805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952560" y="31680"/>
            <a:ext cx="8191080" cy="4083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952560" y="31680"/>
            <a:ext cx="8191080" cy="8805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952560" y="1066680"/>
            <a:ext cx="3997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952560" y="4091400"/>
            <a:ext cx="3997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5149800" y="1066680"/>
            <a:ext cx="3997080" cy="579096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952560" y="31680"/>
            <a:ext cx="8191080" cy="8805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9" name="PlaceHolder 2"/>
          <p:cNvSpPr>
            <a:spLocks noGrp="1"/>
          </p:cNvSpPr>
          <p:nvPr>
            <p:ph type="subTitle"/>
          </p:nvPr>
        </p:nvSpPr>
        <p:spPr>
          <a:xfrm>
            <a:off x="952560" y="1066680"/>
            <a:ext cx="8191080" cy="5790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952560" y="31680"/>
            <a:ext cx="8191080" cy="8805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952560" y="1066680"/>
            <a:ext cx="3997080" cy="579096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5149800" y="1066680"/>
            <a:ext cx="3997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66" name="PlaceHolder 4"/>
          <p:cNvSpPr>
            <a:spLocks noGrp="1"/>
          </p:cNvSpPr>
          <p:nvPr>
            <p:ph type="body"/>
          </p:nvPr>
        </p:nvSpPr>
        <p:spPr>
          <a:xfrm>
            <a:off x="5149800" y="4091400"/>
            <a:ext cx="3997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952560" y="31680"/>
            <a:ext cx="8191080" cy="8805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952560" y="1066680"/>
            <a:ext cx="3997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5149800" y="1066680"/>
            <a:ext cx="3997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70" name="PlaceHolder 4"/>
          <p:cNvSpPr>
            <a:spLocks noGrp="1"/>
          </p:cNvSpPr>
          <p:nvPr>
            <p:ph type="body"/>
          </p:nvPr>
        </p:nvSpPr>
        <p:spPr>
          <a:xfrm>
            <a:off x="952560" y="4091400"/>
            <a:ext cx="8191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52560" y="31680"/>
            <a:ext cx="8191080" cy="8805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952560" y="1066680"/>
            <a:ext cx="8191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952560" y="4091400"/>
            <a:ext cx="8191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952560" y="31680"/>
            <a:ext cx="8191080" cy="8805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75" name="PlaceHolder 2"/>
          <p:cNvSpPr>
            <a:spLocks noGrp="1"/>
          </p:cNvSpPr>
          <p:nvPr>
            <p:ph type="body"/>
          </p:nvPr>
        </p:nvSpPr>
        <p:spPr>
          <a:xfrm>
            <a:off x="952560" y="1066680"/>
            <a:ext cx="3997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76" name="PlaceHolder 3"/>
          <p:cNvSpPr>
            <a:spLocks noGrp="1"/>
          </p:cNvSpPr>
          <p:nvPr>
            <p:ph type="body"/>
          </p:nvPr>
        </p:nvSpPr>
        <p:spPr>
          <a:xfrm>
            <a:off x="5149800" y="1066680"/>
            <a:ext cx="3997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77" name="PlaceHolder 4"/>
          <p:cNvSpPr>
            <a:spLocks noGrp="1"/>
          </p:cNvSpPr>
          <p:nvPr>
            <p:ph type="body"/>
          </p:nvPr>
        </p:nvSpPr>
        <p:spPr>
          <a:xfrm>
            <a:off x="5149800" y="4091400"/>
            <a:ext cx="3997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78" name="PlaceHolder 5"/>
          <p:cNvSpPr>
            <a:spLocks noGrp="1"/>
          </p:cNvSpPr>
          <p:nvPr>
            <p:ph type="body"/>
          </p:nvPr>
        </p:nvSpPr>
        <p:spPr>
          <a:xfrm>
            <a:off x="952560" y="4091400"/>
            <a:ext cx="3997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952560" y="31680"/>
            <a:ext cx="8191080" cy="8805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80" name="PlaceHolder 2"/>
          <p:cNvSpPr>
            <a:spLocks noGrp="1"/>
          </p:cNvSpPr>
          <p:nvPr>
            <p:ph type="body"/>
          </p:nvPr>
        </p:nvSpPr>
        <p:spPr>
          <a:xfrm>
            <a:off x="952560" y="1066680"/>
            <a:ext cx="8191080" cy="579096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81" name="PlaceHolder 3"/>
          <p:cNvSpPr>
            <a:spLocks noGrp="1"/>
          </p:cNvSpPr>
          <p:nvPr>
            <p:ph type="body"/>
          </p:nvPr>
        </p:nvSpPr>
        <p:spPr>
          <a:xfrm>
            <a:off x="952560" y="1066680"/>
            <a:ext cx="8191080" cy="579096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pic>
        <p:nvPicPr>
          <p:cNvPr id="82" name="Picture 81"/>
          <p:cNvPicPr/>
          <p:nvPr/>
        </p:nvPicPr>
        <p:blipFill>
          <a:blip r:embed="rId2"/>
          <a:stretch/>
        </p:blipFill>
        <p:spPr>
          <a:xfrm>
            <a:off x="1418760" y="1066680"/>
            <a:ext cx="7257960" cy="5790960"/>
          </a:xfrm>
          <a:prstGeom prst="rect">
            <a:avLst/>
          </a:prstGeom>
          <a:ln>
            <a:noFill/>
          </a:ln>
        </p:spPr>
      </p:pic>
      <p:pic>
        <p:nvPicPr>
          <p:cNvPr id="83" name="Picture 82"/>
          <p:cNvPicPr/>
          <p:nvPr/>
        </p:nvPicPr>
        <p:blipFill>
          <a:blip r:embed="rId2"/>
          <a:stretch/>
        </p:blipFill>
        <p:spPr>
          <a:xfrm>
            <a:off x="1418760" y="1066680"/>
            <a:ext cx="7257960" cy="57909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952560" y="31680"/>
            <a:ext cx="8191080" cy="8805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94" name="PlaceHolder 2"/>
          <p:cNvSpPr>
            <a:spLocks noGrp="1"/>
          </p:cNvSpPr>
          <p:nvPr>
            <p:ph type="subTitle"/>
          </p:nvPr>
        </p:nvSpPr>
        <p:spPr>
          <a:xfrm>
            <a:off x="952560" y="1066680"/>
            <a:ext cx="8191080" cy="5790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952560" y="31680"/>
            <a:ext cx="8191080" cy="8805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96" name="PlaceHolder 2"/>
          <p:cNvSpPr>
            <a:spLocks noGrp="1"/>
          </p:cNvSpPr>
          <p:nvPr>
            <p:ph type="body"/>
          </p:nvPr>
        </p:nvSpPr>
        <p:spPr>
          <a:xfrm>
            <a:off x="952560" y="1066680"/>
            <a:ext cx="8191080" cy="579096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952560" y="31680"/>
            <a:ext cx="8191080" cy="8805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98" name="PlaceHolder 2"/>
          <p:cNvSpPr>
            <a:spLocks noGrp="1"/>
          </p:cNvSpPr>
          <p:nvPr>
            <p:ph type="body"/>
          </p:nvPr>
        </p:nvSpPr>
        <p:spPr>
          <a:xfrm>
            <a:off x="952560" y="1066680"/>
            <a:ext cx="3997080" cy="579096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99" name="PlaceHolder 3"/>
          <p:cNvSpPr>
            <a:spLocks noGrp="1"/>
          </p:cNvSpPr>
          <p:nvPr>
            <p:ph type="body"/>
          </p:nvPr>
        </p:nvSpPr>
        <p:spPr>
          <a:xfrm>
            <a:off x="5149800" y="1066680"/>
            <a:ext cx="3997080" cy="579096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952560" y="31680"/>
            <a:ext cx="8191080" cy="8805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952560" y="31680"/>
            <a:ext cx="8191080" cy="8805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952560" y="1066680"/>
            <a:ext cx="8191080" cy="579096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952560" y="31680"/>
            <a:ext cx="8191080" cy="4083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952560" y="31680"/>
            <a:ext cx="8191080" cy="8805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103" name="PlaceHolder 2"/>
          <p:cNvSpPr>
            <a:spLocks noGrp="1"/>
          </p:cNvSpPr>
          <p:nvPr>
            <p:ph type="body"/>
          </p:nvPr>
        </p:nvSpPr>
        <p:spPr>
          <a:xfrm>
            <a:off x="952560" y="1066680"/>
            <a:ext cx="3997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104" name="PlaceHolder 3"/>
          <p:cNvSpPr>
            <a:spLocks noGrp="1"/>
          </p:cNvSpPr>
          <p:nvPr>
            <p:ph type="body"/>
          </p:nvPr>
        </p:nvSpPr>
        <p:spPr>
          <a:xfrm>
            <a:off x="952560" y="4091400"/>
            <a:ext cx="3997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105" name="PlaceHolder 4"/>
          <p:cNvSpPr>
            <a:spLocks noGrp="1"/>
          </p:cNvSpPr>
          <p:nvPr>
            <p:ph type="body"/>
          </p:nvPr>
        </p:nvSpPr>
        <p:spPr>
          <a:xfrm>
            <a:off x="5149800" y="1066680"/>
            <a:ext cx="3997080" cy="579096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952560" y="31680"/>
            <a:ext cx="8191080" cy="8805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107" name="PlaceHolder 2"/>
          <p:cNvSpPr>
            <a:spLocks noGrp="1"/>
          </p:cNvSpPr>
          <p:nvPr>
            <p:ph type="body"/>
          </p:nvPr>
        </p:nvSpPr>
        <p:spPr>
          <a:xfrm>
            <a:off x="952560" y="1066680"/>
            <a:ext cx="3997080" cy="579096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108" name="PlaceHolder 3"/>
          <p:cNvSpPr>
            <a:spLocks noGrp="1"/>
          </p:cNvSpPr>
          <p:nvPr>
            <p:ph type="body"/>
          </p:nvPr>
        </p:nvSpPr>
        <p:spPr>
          <a:xfrm>
            <a:off x="5149800" y="1066680"/>
            <a:ext cx="3997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109" name="PlaceHolder 4"/>
          <p:cNvSpPr>
            <a:spLocks noGrp="1"/>
          </p:cNvSpPr>
          <p:nvPr>
            <p:ph type="body"/>
          </p:nvPr>
        </p:nvSpPr>
        <p:spPr>
          <a:xfrm>
            <a:off x="5149800" y="4091400"/>
            <a:ext cx="3997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952560" y="31680"/>
            <a:ext cx="8191080" cy="8805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111" name="PlaceHolder 2"/>
          <p:cNvSpPr>
            <a:spLocks noGrp="1"/>
          </p:cNvSpPr>
          <p:nvPr>
            <p:ph type="body"/>
          </p:nvPr>
        </p:nvSpPr>
        <p:spPr>
          <a:xfrm>
            <a:off x="952560" y="1066680"/>
            <a:ext cx="3997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112" name="PlaceHolder 3"/>
          <p:cNvSpPr>
            <a:spLocks noGrp="1"/>
          </p:cNvSpPr>
          <p:nvPr>
            <p:ph type="body"/>
          </p:nvPr>
        </p:nvSpPr>
        <p:spPr>
          <a:xfrm>
            <a:off x="5149800" y="1066680"/>
            <a:ext cx="3997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113" name="PlaceHolder 4"/>
          <p:cNvSpPr>
            <a:spLocks noGrp="1"/>
          </p:cNvSpPr>
          <p:nvPr>
            <p:ph type="body"/>
          </p:nvPr>
        </p:nvSpPr>
        <p:spPr>
          <a:xfrm>
            <a:off x="952560" y="4091400"/>
            <a:ext cx="8191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952560" y="31680"/>
            <a:ext cx="8191080" cy="8805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115" name="PlaceHolder 2"/>
          <p:cNvSpPr>
            <a:spLocks noGrp="1"/>
          </p:cNvSpPr>
          <p:nvPr>
            <p:ph type="body"/>
          </p:nvPr>
        </p:nvSpPr>
        <p:spPr>
          <a:xfrm>
            <a:off x="952560" y="1066680"/>
            <a:ext cx="8191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116" name="PlaceHolder 3"/>
          <p:cNvSpPr>
            <a:spLocks noGrp="1"/>
          </p:cNvSpPr>
          <p:nvPr>
            <p:ph type="body"/>
          </p:nvPr>
        </p:nvSpPr>
        <p:spPr>
          <a:xfrm>
            <a:off x="952560" y="4091400"/>
            <a:ext cx="8191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952560" y="31680"/>
            <a:ext cx="8191080" cy="8805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118" name="PlaceHolder 2"/>
          <p:cNvSpPr>
            <a:spLocks noGrp="1"/>
          </p:cNvSpPr>
          <p:nvPr>
            <p:ph type="body"/>
          </p:nvPr>
        </p:nvSpPr>
        <p:spPr>
          <a:xfrm>
            <a:off x="952560" y="1066680"/>
            <a:ext cx="3997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119" name="PlaceHolder 3"/>
          <p:cNvSpPr>
            <a:spLocks noGrp="1"/>
          </p:cNvSpPr>
          <p:nvPr>
            <p:ph type="body"/>
          </p:nvPr>
        </p:nvSpPr>
        <p:spPr>
          <a:xfrm>
            <a:off x="5149800" y="1066680"/>
            <a:ext cx="3997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120" name="PlaceHolder 4"/>
          <p:cNvSpPr>
            <a:spLocks noGrp="1"/>
          </p:cNvSpPr>
          <p:nvPr>
            <p:ph type="body"/>
          </p:nvPr>
        </p:nvSpPr>
        <p:spPr>
          <a:xfrm>
            <a:off x="5149800" y="4091400"/>
            <a:ext cx="3997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121" name="PlaceHolder 5"/>
          <p:cNvSpPr>
            <a:spLocks noGrp="1"/>
          </p:cNvSpPr>
          <p:nvPr>
            <p:ph type="body"/>
          </p:nvPr>
        </p:nvSpPr>
        <p:spPr>
          <a:xfrm>
            <a:off x="952560" y="4091400"/>
            <a:ext cx="3997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952560" y="31680"/>
            <a:ext cx="8191080" cy="8805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123" name="PlaceHolder 2"/>
          <p:cNvSpPr>
            <a:spLocks noGrp="1"/>
          </p:cNvSpPr>
          <p:nvPr>
            <p:ph type="body"/>
          </p:nvPr>
        </p:nvSpPr>
        <p:spPr>
          <a:xfrm>
            <a:off x="952560" y="1066680"/>
            <a:ext cx="8191080" cy="579096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124" name="PlaceHolder 3"/>
          <p:cNvSpPr>
            <a:spLocks noGrp="1"/>
          </p:cNvSpPr>
          <p:nvPr>
            <p:ph type="body"/>
          </p:nvPr>
        </p:nvSpPr>
        <p:spPr>
          <a:xfrm>
            <a:off x="952560" y="1066680"/>
            <a:ext cx="8191080" cy="579096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pic>
        <p:nvPicPr>
          <p:cNvPr id="125" name="Picture 124"/>
          <p:cNvPicPr/>
          <p:nvPr/>
        </p:nvPicPr>
        <p:blipFill>
          <a:blip r:embed="rId2"/>
          <a:stretch/>
        </p:blipFill>
        <p:spPr>
          <a:xfrm>
            <a:off x="1418760" y="1066680"/>
            <a:ext cx="7257960" cy="5790960"/>
          </a:xfrm>
          <a:prstGeom prst="rect">
            <a:avLst/>
          </a:prstGeom>
          <a:ln>
            <a:noFill/>
          </a:ln>
        </p:spPr>
      </p:pic>
      <p:pic>
        <p:nvPicPr>
          <p:cNvPr id="126" name="Picture 125"/>
          <p:cNvPicPr/>
          <p:nvPr/>
        </p:nvPicPr>
        <p:blipFill>
          <a:blip r:embed="rId2"/>
          <a:stretch/>
        </p:blipFill>
        <p:spPr>
          <a:xfrm>
            <a:off x="1418760" y="1066680"/>
            <a:ext cx="7257960" cy="579096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952560" y="31680"/>
            <a:ext cx="8191080" cy="8805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952560" y="1066680"/>
            <a:ext cx="3997080" cy="579096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5149800" y="1066680"/>
            <a:ext cx="3997080" cy="579096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952560" y="31680"/>
            <a:ext cx="8191080" cy="8805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952560" y="31680"/>
            <a:ext cx="8191080" cy="4083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952560" y="31680"/>
            <a:ext cx="8191080" cy="8805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952560" y="1066680"/>
            <a:ext cx="3997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19" name="PlaceHolder 3"/>
          <p:cNvSpPr>
            <a:spLocks noGrp="1"/>
          </p:cNvSpPr>
          <p:nvPr>
            <p:ph type="body"/>
          </p:nvPr>
        </p:nvSpPr>
        <p:spPr>
          <a:xfrm>
            <a:off x="952560" y="4091400"/>
            <a:ext cx="3997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20" name="PlaceHolder 4"/>
          <p:cNvSpPr>
            <a:spLocks noGrp="1"/>
          </p:cNvSpPr>
          <p:nvPr>
            <p:ph type="body"/>
          </p:nvPr>
        </p:nvSpPr>
        <p:spPr>
          <a:xfrm>
            <a:off x="5149800" y="1066680"/>
            <a:ext cx="3997080" cy="579096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952560" y="31680"/>
            <a:ext cx="8191080" cy="8805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952560" y="1066680"/>
            <a:ext cx="3997080" cy="579096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5149800" y="1066680"/>
            <a:ext cx="3997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24" name="PlaceHolder 4"/>
          <p:cNvSpPr>
            <a:spLocks noGrp="1"/>
          </p:cNvSpPr>
          <p:nvPr>
            <p:ph type="body"/>
          </p:nvPr>
        </p:nvSpPr>
        <p:spPr>
          <a:xfrm>
            <a:off x="5149800" y="4091400"/>
            <a:ext cx="3997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952560" y="31680"/>
            <a:ext cx="8191080" cy="8805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952560" y="1066680"/>
            <a:ext cx="3997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5149800" y="1066680"/>
            <a:ext cx="3997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
        <p:nvSpPr>
          <p:cNvPr id="28" name="PlaceHolder 4"/>
          <p:cNvSpPr>
            <a:spLocks noGrp="1"/>
          </p:cNvSpPr>
          <p:nvPr>
            <p:ph type="body"/>
          </p:nvPr>
        </p:nvSpPr>
        <p:spPr>
          <a:xfrm>
            <a:off x="952560" y="4091400"/>
            <a:ext cx="8191080" cy="2761920"/>
          </a:xfrm>
          <a:prstGeom prst="rect">
            <a:avLst/>
          </a:prstGeom>
        </p:spPr>
        <p:txBody>
          <a:bodyPr lIns="0" tIns="0" rIns="0" bIns="0"/>
          <a:lstStyle/>
          <a:p>
            <a:endParaRPr lang="en-US" sz="2600" b="1"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4.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CustomShape 1" hidden="1"/>
          <p:cNvSpPr/>
          <p:nvPr/>
        </p:nvSpPr>
        <p:spPr>
          <a:xfrm>
            <a:off x="0" y="5029200"/>
            <a:ext cx="914040" cy="914040"/>
          </a:xfrm>
          <a:prstGeom prst="rect">
            <a:avLst/>
          </a:prstGeom>
          <a:solidFill>
            <a:srgbClr val="330066"/>
          </a:solidFill>
          <a:ln>
            <a:noFill/>
          </a:ln>
        </p:spPr>
        <p:style>
          <a:lnRef idx="0">
            <a:scrgbClr r="0" g="0" b="0"/>
          </a:lnRef>
          <a:fillRef idx="0">
            <a:scrgbClr r="0" g="0" b="0"/>
          </a:fillRef>
          <a:effectRef idx="0">
            <a:scrgbClr r="0" g="0" b="0"/>
          </a:effectRef>
          <a:fontRef idx="minor"/>
        </p:style>
      </p:sp>
      <p:pic>
        <p:nvPicPr>
          <p:cNvPr id="9" name="Picture 3"/>
          <p:cNvPicPr/>
          <p:nvPr/>
        </p:nvPicPr>
        <p:blipFill>
          <a:blip r:embed="rId14"/>
          <a:stretch/>
        </p:blipFill>
        <p:spPr>
          <a:xfrm>
            <a:off x="0" y="5943600"/>
            <a:ext cx="914040" cy="914040"/>
          </a:xfrm>
          <a:prstGeom prst="rect">
            <a:avLst/>
          </a:prstGeom>
          <a:ln>
            <a:noFill/>
          </a:ln>
        </p:spPr>
      </p:pic>
      <p:sp>
        <p:nvSpPr>
          <p:cNvPr id="2" name="CustomShape 2" hidden="1"/>
          <p:cNvSpPr/>
          <p:nvPr/>
        </p:nvSpPr>
        <p:spPr>
          <a:xfrm>
            <a:off x="0" y="1905120"/>
            <a:ext cx="914040" cy="3276360"/>
          </a:xfrm>
          <a:prstGeom prst="rect">
            <a:avLst/>
          </a:prstGeom>
          <a:gradFill>
            <a:gsLst>
              <a:gs pos="0">
                <a:schemeClr val="bg1"/>
              </a:gs>
              <a:gs pos="100000">
                <a:srgbClr val="330066"/>
              </a:gs>
            </a:gsLst>
            <a:lin ang="5400000"/>
          </a:gradFill>
          <a:ln>
            <a:noFill/>
          </a:ln>
        </p:spPr>
        <p:style>
          <a:lnRef idx="0">
            <a:scrgbClr r="0" g="0" b="0"/>
          </a:lnRef>
          <a:fillRef idx="0">
            <a:scrgbClr r="0" g="0" b="0"/>
          </a:fillRef>
          <a:effectRef idx="0">
            <a:scrgbClr r="0" g="0" b="0"/>
          </a:effectRef>
          <a:fontRef idx="minor"/>
        </p:style>
      </p:sp>
      <p:sp>
        <p:nvSpPr>
          <p:cNvPr id="3" name="CustomShape 3" hidden="1"/>
          <p:cNvSpPr/>
          <p:nvPr/>
        </p:nvSpPr>
        <p:spPr>
          <a:xfrm>
            <a:off x="914400" y="990720"/>
            <a:ext cx="8229240" cy="360"/>
          </a:xfrm>
          <a:custGeom>
            <a:avLst/>
            <a:gdLst/>
            <a:ahLst/>
            <a:cxnLst/>
            <a:rect l="l" t="t" r="r" b="b"/>
            <a:pathLst>
              <a:path w="21600" h="21600">
                <a:moveTo>
                  <a:pt x="0" y="0"/>
                </a:moveTo>
                <a:lnTo>
                  <a:pt x="21600" y="21600"/>
                </a:lnTo>
              </a:path>
            </a:pathLst>
          </a:custGeom>
          <a:noFill/>
          <a:ln w="9360">
            <a:solidFill>
              <a:schemeClr val="tx1"/>
            </a:solidFill>
            <a:round/>
          </a:ln>
        </p:spPr>
        <p:style>
          <a:lnRef idx="0">
            <a:scrgbClr r="0" g="0" b="0"/>
          </a:lnRef>
          <a:fillRef idx="0">
            <a:scrgbClr r="0" g="0" b="0"/>
          </a:fillRef>
          <a:effectRef idx="0">
            <a:scrgbClr r="0" g="0" b="0"/>
          </a:effectRef>
          <a:fontRef idx="minor"/>
        </p:style>
      </p:sp>
      <p:sp>
        <p:nvSpPr>
          <p:cNvPr id="4" name="CustomShape 4" hidden="1"/>
          <p:cNvSpPr/>
          <p:nvPr/>
        </p:nvSpPr>
        <p:spPr>
          <a:xfrm>
            <a:off x="-19080" y="6400800"/>
            <a:ext cx="68544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fld id="{E69AEE91-8B77-4790-978C-86B11EB03AE9}" type="slidenum">
              <a:rPr lang="en-US" sz="2000" b="1" strike="noStrike" spc="-1">
                <a:solidFill>
                  <a:srgbClr val="000000"/>
                </a:solidFill>
                <a:uFill>
                  <a:solidFill>
                    <a:srgbClr val="FFFFFF"/>
                  </a:solidFill>
                </a:uFill>
                <a:latin typeface="Arial"/>
              </a:rPr>
              <a:t>‹#›</a:t>
            </a:fld>
            <a:endParaRPr lang="en-US" sz="1800" b="0" strike="noStrike" spc="-1">
              <a:solidFill>
                <a:srgbClr val="000000"/>
              </a:solidFill>
              <a:uFill>
                <a:solidFill>
                  <a:srgbClr val="FFFFFF"/>
                </a:solidFill>
              </a:uFill>
              <a:latin typeface="Arial"/>
            </a:endParaRPr>
          </a:p>
        </p:txBody>
      </p:sp>
      <p:pic>
        <p:nvPicPr>
          <p:cNvPr id="5" name="Picture 1"/>
          <p:cNvPicPr/>
          <p:nvPr/>
        </p:nvPicPr>
        <p:blipFill>
          <a:blip r:embed="rId15"/>
          <a:stretch/>
        </p:blipFill>
        <p:spPr>
          <a:xfrm>
            <a:off x="50760" y="63360"/>
            <a:ext cx="863280" cy="863280"/>
          </a:xfrm>
          <a:prstGeom prst="rect">
            <a:avLst/>
          </a:prstGeom>
          <a:ln>
            <a:noFill/>
          </a:ln>
        </p:spPr>
      </p:pic>
      <p:sp>
        <p:nvSpPr>
          <p:cNvPr id="6" name="PlaceHolder 5"/>
          <p:cNvSpPr>
            <a:spLocks noGrp="1"/>
          </p:cNvSpPr>
          <p:nvPr>
            <p:ph type="title"/>
          </p:nvPr>
        </p:nvSpPr>
        <p:spPr>
          <a:xfrm>
            <a:off x="762120" y="1676520"/>
            <a:ext cx="7772040" cy="1469520"/>
          </a:xfrm>
          <a:prstGeom prst="rect">
            <a:avLst/>
          </a:prstGeom>
        </p:spPr>
        <p:txBody>
          <a:bodyPr tIns="0" bIns="0" anchor="ctr"/>
          <a:lstStyle/>
          <a:p>
            <a:pPr algn="ctr">
              <a:lnSpc>
                <a:spcPct val="100000"/>
              </a:lnSpc>
            </a:pPr>
            <a:r>
              <a:rPr lang="en-US" sz="3600" b="1" strike="noStrike" spc="-1">
                <a:solidFill>
                  <a:srgbClr val="330066"/>
                </a:solidFill>
                <a:uFill>
                  <a:solidFill>
                    <a:srgbClr val="FFFFFF"/>
                  </a:solidFill>
                </a:uFill>
                <a:latin typeface="Arial"/>
              </a:rPr>
              <a:t>Click here to add title</a:t>
            </a:r>
            <a:endParaRPr lang="en-US" sz="3600" b="0" strike="noStrike" spc="-1">
              <a:solidFill>
                <a:srgbClr val="000000"/>
              </a:solidFill>
              <a:uFill>
                <a:solidFill>
                  <a:srgbClr val="FFFFFF"/>
                </a:solidFill>
              </a:uFill>
              <a:latin typeface="Arial"/>
            </a:endParaRPr>
          </a:p>
        </p:txBody>
      </p:sp>
      <p:sp>
        <p:nvSpPr>
          <p:cNvPr id="7" name="PlaceHolder 6"/>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2600" b="1"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6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5029200"/>
            <a:ext cx="914040" cy="914040"/>
          </a:xfrm>
          <a:prstGeom prst="rect">
            <a:avLst/>
          </a:prstGeom>
          <a:solidFill>
            <a:srgbClr val="330066"/>
          </a:solidFill>
          <a:ln>
            <a:noFill/>
          </a:ln>
        </p:spPr>
        <p:style>
          <a:lnRef idx="0">
            <a:scrgbClr r="0" g="0" b="0"/>
          </a:lnRef>
          <a:fillRef idx="0">
            <a:scrgbClr r="0" g="0" b="0"/>
          </a:fillRef>
          <a:effectRef idx="0">
            <a:scrgbClr r="0" g="0" b="0"/>
          </a:effectRef>
          <a:fontRef idx="minor"/>
        </p:style>
      </p:sp>
      <p:pic>
        <p:nvPicPr>
          <p:cNvPr id="43" name="Picture 3"/>
          <p:cNvPicPr/>
          <p:nvPr/>
        </p:nvPicPr>
        <p:blipFill>
          <a:blip r:embed="rId14"/>
          <a:stretch/>
        </p:blipFill>
        <p:spPr>
          <a:xfrm>
            <a:off x="0" y="5943600"/>
            <a:ext cx="914040" cy="914040"/>
          </a:xfrm>
          <a:prstGeom prst="rect">
            <a:avLst/>
          </a:prstGeom>
          <a:ln>
            <a:noFill/>
          </a:ln>
        </p:spPr>
      </p:pic>
      <p:sp>
        <p:nvSpPr>
          <p:cNvPr id="44" name="CustomShape 2"/>
          <p:cNvSpPr/>
          <p:nvPr/>
        </p:nvSpPr>
        <p:spPr>
          <a:xfrm>
            <a:off x="0" y="1905120"/>
            <a:ext cx="914040" cy="3276360"/>
          </a:xfrm>
          <a:prstGeom prst="rect">
            <a:avLst/>
          </a:prstGeom>
          <a:gradFill>
            <a:gsLst>
              <a:gs pos="0">
                <a:schemeClr val="bg1"/>
              </a:gs>
              <a:gs pos="100000">
                <a:srgbClr val="330066"/>
              </a:gs>
            </a:gsLst>
            <a:lin ang="5400000"/>
          </a:gradFill>
          <a:ln>
            <a:noFill/>
          </a:ln>
        </p:spPr>
        <p:style>
          <a:lnRef idx="0">
            <a:scrgbClr r="0" g="0" b="0"/>
          </a:lnRef>
          <a:fillRef idx="0">
            <a:scrgbClr r="0" g="0" b="0"/>
          </a:fillRef>
          <a:effectRef idx="0">
            <a:scrgbClr r="0" g="0" b="0"/>
          </a:effectRef>
          <a:fontRef idx="minor"/>
        </p:style>
      </p:sp>
      <p:sp>
        <p:nvSpPr>
          <p:cNvPr id="45" name="CustomShape 3"/>
          <p:cNvSpPr/>
          <p:nvPr/>
        </p:nvSpPr>
        <p:spPr>
          <a:xfrm>
            <a:off x="914400" y="990720"/>
            <a:ext cx="8229240" cy="360"/>
          </a:xfrm>
          <a:custGeom>
            <a:avLst/>
            <a:gdLst/>
            <a:ahLst/>
            <a:cxnLst/>
            <a:rect l="l" t="t" r="r" b="b"/>
            <a:pathLst>
              <a:path w="21600" h="21600">
                <a:moveTo>
                  <a:pt x="0" y="0"/>
                </a:moveTo>
                <a:lnTo>
                  <a:pt x="21600" y="21600"/>
                </a:lnTo>
              </a:path>
            </a:pathLst>
          </a:custGeom>
          <a:noFill/>
          <a:ln w="9360">
            <a:solidFill>
              <a:schemeClr val="tx1"/>
            </a:solidFill>
            <a:round/>
          </a:ln>
        </p:spPr>
        <p:style>
          <a:lnRef idx="0">
            <a:scrgbClr r="0" g="0" b="0"/>
          </a:lnRef>
          <a:fillRef idx="0">
            <a:scrgbClr r="0" g="0" b="0"/>
          </a:fillRef>
          <a:effectRef idx="0">
            <a:scrgbClr r="0" g="0" b="0"/>
          </a:effectRef>
          <a:fontRef idx="minor"/>
        </p:style>
      </p:sp>
      <p:sp>
        <p:nvSpPr>
          <p:cNvPr id="46" name="CustomShape 4"/>
          <p:cNvSpPr/>
          <p:nvPr/>
        </p:nvSpPr>
        <p:spPr>
          <a:xfrm>
            <a:off x="-19080" y="6400800"/>
            <a:ext cx="68544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fld id="{9BC2F813-D9FE-4724-AB42-178BF7ADD573}" type="slidenum">
              <a:rPr lang="en-US" sz="2000" b="1" strike="noStrike" spc="-1">
                <a:solidFill>
                  <a:srgbClr val="000000"/>
                </a:solidFill>
                <a:uFill>
                  <a:solidFill>
                    <a:srgbClr val="FFFFFF"/>
                  </a:solidFill>
                </a:uFill>
                <a:latin typeface="Arial"/>
              </a:rPr>
              <a:t>‹#›</a:t>
            </a:fld>
            <a:endParaRPr lang="en-US" sz="1800" b="0" strike="noStrike" spc="-1">
              <a:solidFill>
                <a:srgbClr val="000000"/>
              </a:solidFill>
              <a:uFill>
                <a:solidFill>
                  <a:srgbClr val="FFFFFF"/>
                </a:solidFill>
              </a:uFill>
              <a:latin typeface="Arial"/>
            </a:endParaRPr>
          </a:p>
        </p:txBody>
      </p:sp>
      <p:pic>
        <p:nvPicPr>
          <p:cNvPr id="47" name="Picture 1"/>
          <p:cNvPicPr/>
          <p:nvPr/>
        </p:nvPicPr>
        <p:blipFill>
          <a:blip r:embed="rId15"/>
          <a:stretch/>
        </p:blipFill>
        <p:spPr>
          <a:xfrm>
            <a:off x="50760" y="63360"/>
            <a:ext cx="863280" cy="863280"/>
          </a:xfrm>
          <a:prstGeom prst="rect">
            <a:avLst/>
          </a:prstGeom>
          <a:ln>
            <a:noFill/>
          </a:ln>
        </p:spPr>
      </p:pic>
      <p:sp>
        <p:nvSpPr>
          <p:cNvPr id="48" name="PlaceHolder 5"/>
          <p:cNvSpPr>
            <a:spLocks noGrp="1"/>
          </p:cNvSpPr>
          <p:nvPr>
            <p:ph type="title"/>
          </p:nvPr>
        </p:nvSpPr>
        <p:spPr>
          <a:xfrm>
            <a:off x="952560" y="31680"/>
            <a:ext cx="8191080" cy="880560"/>
          </a:xfrm>
          <a:prstGeom prst="rect">
            <a:avLst/>
          </a:prstGeom>
        </p:spPr>
        <p:txBody>
          <a:bodyPr tIns="0" bIns="0" anchor="ctr"/>
          <a:lstStyle/>
          <a:p>
            <a:pPr algn="ctr">
              <a:lnSpc>
                <a:spcPct val="85000"/>
              </a:lnSpc>
            </a:pPr>
            <a:r>
              <a:rPr lang="en-US" sz="3600" b="1" strike="noStrike" spc="-1">
                <a:solidFill>
                  <a:srgbClr val="330066"/>
                </a:solidFill>
                <a:uFill>
                  <a:solidFill>
                    <a:srgbClr val="FFFFFF"/>
                  </a:solidFill>
                </a:uFill>
                <a:latin typeface="Arial"/>
              </a:rPr>
              <a:t>Click to edit Master title style</a:t>
            </a:r>
            <a:endParaRPr lang="en-US" sz="3600" b="0" strike="noStrike" spc="-1">
              <a:solidFill>
                <a:srgbClr val="000000"/>
              </a:solidFill>
              <a:uFill>
                <a:solidFill>
                  <a:srgbClr val="FFFFFF"/>
                </a:solidFill>
              </a:uFill>
              <a:latin typeface="Arial"/>
            </a:endParaRPr>
          </a:p>
        </p:txBody>
      </p:sp>
      <p:sp>
        <p:nvSpPr>
          <p:cNvPr id="49" name="PlaceHolder 6"/>
          <p:cNvSpPr>
            <a:spLocks noGrp="1"/>
          </p:cNvSpPr>
          <p:nvPr>
            <p:ph type="body"/>
          </p:nvPr>
        </p:nvSpPr>
        <p:spPr>
          <a:xfrm>
            <a:off x="952560" y="1066680"/>
            <a:ext cx="8191080" cy="5790960"/>
          </a:xfrm>
          <a:prstGeom prst="rect">
            <a:avLst/>
          </a:prstGeom>
        </p:spPr>
        <p:txBody>
          <a:bodyPr/>
          <a:lstStyle/>
          <a:p>
            <a:pPr marL="432000" indent="-324000">
              <a:buClr>
                <a:srgbClr val="000000"/>
              </a:buClr>
              <a:buSzPct val="45000"/>
              <a:buFont typeface="Wingdings" charset="2"/>
              <a:buChar char=""/>
            </a:pPr>
            <a:r>
              <a:rPr lang="en-US" sz="2600" b="1"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600" b="1" strike="noStrike" spc="-1">
                <a:solidFill>
                  <a:srgbClr val="000000"/>
                </a:solidFill>
                <a:uFill>
                  <a:solidFill>
                    <a:srgbClr val="FFFFFF"/>
                  </a:solidFill>
                </a:uFill>
                <a:latin typeface="Arial"/>
              </a:rPr>
              <a:t>Second Outline Level</a:t>
            </a:r>
            <a:endParaRPr lang="en-US" sz="26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en-US" sz="2600" b="1" strike="noStrike" spc="-1">
                <a:solidFill>
                  <a:srgbClr val="000000"/>
                </a:solidFill>
                <a:uFill>
                  <a:solidFill>
                    <a:srgbClr val="FFFFFF"/>
                  </a:solidFill>
                </a:uFill>
                <a:latin typeface="Arial"/>
              </a:rPr>
              <a:t>Third Outline Level</a:t>
            </a:r>
            <a:endParaRPr lang="en-US" sz="26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en-US" sz="2600" b="1" strike="noStrike" spc="-1">
                <a:solidFill>
                  <a:srgbClr val="000000"/>
                </a:solidFill>
                <a:uFill>
                  <a:solidFill>
                    <a:srgbClr val="FFFFFF"/>
                  </a:solidFill>
                </a:uFill>
                <a:latin typeface="Arial"/>
              </a:rPr>
              <a:t>Fourth Outline Level</a:t>
            </a:r>
            <a:endParaRPr lang="en-US" sz="26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2600" b="1" strike="noStrike" spc="-1">
                <a:solidFill>
                  <a:srgbClr val="000000"/>
                </a:solidFill>
                <a:uFill>
                  <a:solidFill>
                    <a:srgbClr val="FFFFFF"/>
                  </a:solidFill>
                </a:uFill>
                <a:latin typeface="Arial"/>
              </a:rPr>
              <a:t>Fifth Outline Level</a:t>
            </a:r>
            <a:endParaRPr lang="en-US" sz="26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2600" b="1" strike="noStrike" spc="-1">
                <a:solidFill>
                  <a:srgbClr val="000000"/>
                </a:solidFill>
                <a:uFill>
                  <a:solidFill>
                    <a:srgbClr val="FFFFFF"/>
                  </a:solidFill>
                </a:uFill>
                <a:latin typeface="Arial"/>
              </a:rPr>
              <a:t>Sixth Outline Level</a:t>
            </a:r>
            <a:endParaRPr lang="en-US" sz="2600" b="0" strike="noStrike" spc="-1">
              <a:solidFill>
                <a:srgbClr val="000000"/>
              </a:solidFill>
              <a:uFill>
                <a:solidFill>
                  <a:srgbClr val="FFFFFF"/>
                </a:solidFill>
              </a:uFill>
              <a:latin typeface="Arial"/>
            </a:endParaRPr>
          </a:p>
          <a:p>
            <a:pPr marL="343080" indent="-342720">
              <a:lnSpc>
                <a:spcPct val="100000"/>
              </a:lnSpc>
              <a:buBlip>
                <a:blip r:embed="rId16"/>
              </a:buBlip>
            </a:pPr>
            <a:r>
              <a:rPr lang="en-US" sz="2600" b="1" strike="noStrike" spc="-1">
                <a:solidFill>
                  <a:srgbClr val="000000"/>
                </a:solidFill>
                <a:uFill>
                  <a:solidFill>
                    <a:srgbClr val="FFFFFF"/>
                  </a:solidFill>
                </a:uFill>
                <a:latin typeface="Arial"/>
              </a:rPr>
              <a:t>Seventh Outline LevelClick to edit Master text styles</a:t>
            </a:r>
          </a:p>
          <a:p>
            <a:pPr marL="743040" lvl="1" indent="-285480">
              <a:lnSpc>
                <a:spcPct val="100000"/>
              </a:lnSpc>
              <a:buBlip>
                <a:blip r:embed="rId16"/>
              </a:buBlip>
            </a:pPr>
            <a:r>
              <a:rPr lang="en-US" sz="2400" b="0" strike="noStrike" spc="-1">
                <a:solidFill>
                  <a:srgbClr val="000000"/>
                </a:solidFill>
                <a:uFill>
                  <a:solidFill>
                    <a:srgbClr val="FFFFFF"/>
                  </a:solidFill>
                </a:uFill>
                <a:latin typeface="Arial"/>
              </a:rPr>
              <a:t>Second level</a:t>
            </a:r>
            <a:endParaRPr lang="en-US" sz="2600" b="0" strike="noStrike" spc="-1">
              <a:solidFill>
                <a:srgbClr val="000000"/>
              </a:solidFill>
              <a:uFill>
                <a:solidFill>
                  <a:srgbClr val="FFFFFF"/>
                </a:solidFill>
              </a:uFill>
              <a:latin typeface="Arial"/>
            </a:endParaRPr>
          </a:p>
          <a:p>
            <a:pPr marL="1085760" lvl="2" indent="-228240">
              <a:lnSpc>
                <a:spcPct val="100000"/>
              </a:lnSpc>
              <a:buBlip>
                <a:blip r:embed="rId16"/>
              </a:buBlip>
            </a:pPr>
            <a:r>
              <a:rPr lang="en-US" sz="2000" b="0" strike="noStrike" spc="-1">
                <a:solidFill>
                  <a:srgbClr val="000000"/>
                </a:solidFill>
                <a:uFill>
                  <a:solidFill>
                    <a:srgbClr val="FFFFFF"/>
                  </a:solidFill>
                </a:uFill>
                <a:latin typeface="Arial"/>
              </a:rPr>
              <a:t>Third level</a:t>
            </a:r>
            <a:endParaRPr lang="en-US" sz="2600" b="0" strike="noStrike" spc="-1">
              <a:solidFill>
                <a:srgbClr val="000000"/>
              </a:solidFill>
              <a:uFill>
                <a:solidFill>
                  <a:srgbClr val="FFFFFF"/>
                </a:solidFill>
              </a:uFill>
              <a:latin typeface="Arial"/>
            </a:endParaRPr>
          </a:p>
          <a:p>
            <a:pPr marL="1428840" lvl="3" indent="-228240">
              <a:lnSpc>
                <a:spcPct val="100000"/>
              </a:lnSpc>
              <a:buBlip>
                <a:blip r:embed="rId16"/>
              </a:buBlip>
            </a:pPr>
            <a:r>
              <a:rPr lang="en-US" sz="1800" b="0" strike="noStrike" spc="-1">
                <a:solidFill>
                  <a:srgbClr val="000000"/>
                </a:solidFill>
                <a:uFill>
                  <a:solidFill>
                    <a:srgbClr val="FFFFFF"/>
                  </a:solidFill>
                </a:uFill>
                <a:latin typeface="Arial"/>
              </a:rPr>
              <a:t>Fourth level</a:t>
            </a:r>
            <a:endParaRPr lang="en-US" sz="2600" b="0" strike="noStrike" spc="-1">
              <a:solidFill>
                <a:srgbClr val="000000"/>
              </a:solidFill>
              <a:uFill>
                <a:solidFill>
                  <a:srgbClr val="FFFFFF"/>
                </a:solidFill>
              </a:uFill>
              <a:latin typeface="Arial"/>
            </a:endParaRPr>
          </a:p>
          <a:p>
            <a:pPr marL="1771560" lvl="4" indent="-228240">
              <a:lnSpc>
                <a:spcPct val="100000"/>
              </a:lnSpc>
              <a:buBlip>
                <a:blip r:embed="rId16"/>
              </a:buBlip>
            </a:pPr>
            <a:r>
              <a:rPr lang="en-US" sz="1600" b="0" strike="noStrike" spc="-1">
                <a:solidFill>
                  <a:srgbClr val="000000"/>
                </a:solidFill>
                <a:uFill>
                  <a:solidFill>
                    <a:srgbClr val="FFFFFF"/>
                  </a:solidFill>
                </a:uFill>
                <a:latin typeface="Arial"/>
              </a:rPr>
              <a:t>Fifth level</a:t>
            </a:r>
            <a:endParaRPr lang="en-US" sz="2600" b="0" strike="noStrike" spc="-1">
              <a:solidFill>
                <a:srgbClr val="000000"/>
              </a:solidFill>
              <a:uFill>
                <a:solidFill>
                  <a:srgbClr val="FFFFFF"/>
                </a:solidFill>
              </a:uFill>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0" y="5029200"/>
            <a:ext cx="914040" cy="914040"/>
          </a:xfrm>
          <a:prstGeom prst="rect">
            <a:avLst/>
          </a:prstGeom>
          <a:solidFill>
            <a:srgbClr val="330066"/>
          </a:solidFill>
          <a:ln>
            <a:noFill/>
          </a:ln>
        </p:spPr>
        <p:style>
          <a:lnRef idx="0">
            <a:scrgbClr r="0" g="0" b="0"/>
          </a:lnRef>
          <a:fillRef idx="0">
            <a:scrgbClr r="0" g="0" b="0"/>
          </a:fillRef>
          <a:effectRef idx="0">
            <a:scrgbClr r="0" g="0" b="0"/>
          </a:effectRef>
          <a:fontRef idx="minor"/>
        </p:style>
      </p:sp>
      <p:pic>
        <p:nvPicPr>
          <p:cNvPr id="85" name="Picture 3"/>
          <p:cNvPicPr/>
          <p:nvPr/>
        </p:nvPicPr>
        <p:blipFill>
          <a:blip r:embed="rId14"/>
          <a:stretch/>
        </p:blipFill>
        <p:spPr>
          <a:xfrm>
            <a:off x="0" y="5943600"/>
            <a:ext cx="914040" cy="914040"/>
          </a:xfrm>
          <a:prstGeom prst="rect">
            <a:avLst/>
          </a:prstGeom>
          <a:ln>
            <a:noFill/>
          </a:ln>
        </p:spPr>
      </p:pic>
      <p:sp>
        <p:nvSpPr>
          <p:cNvPr id="86" name="CustomShape 2"/>
          <p:cNvSpPr/>
          <p:nvPr/>
        </p:nvSpPr>
        <p:spPr>
          <a:xfrm>
            <a:off x="0" y="1905120"/>
            <a:ext cx="914040" cy="3276360"/>
          </a:xfrm>
          <a:prstGeom prst="rect">
            <a:avLst/>
          </a:prstGeom>
          <a:gradFill>
            <a:gsLst>
              <a:gs pos="0">
                <a:schemeClr val="bg1"/>
              </a:gs>
              <a:gs pos="100000">
                <a:srgbClr val="330066"/>
              </a:gs>
            </a:gsLst>
            <a:lin ang="5400000"/>
          </a:gradFill>
          <a:ln>
            <a:noFill/>
          </a:ln>
        </p:spPr>
        <p:style>
          <a:lnRef idx="0">
            <a:scrgbClr r="0" g="0" b="0"/>
          </a:lnRef>
          <a:fillRef idx="0">
            <a:scrgbClr r="0" g="0" b="0"/>
          </a:fillRef>
          <a:effectRef idx="0">
            <a:scrgbClr r="0" g="0" b="0"/>
          </a:effectRef>
          <a:fontRef idx="minor"/>
        </p:style>
      </p:sp>
      <p:sp>
        <p:nvSpPr>
          <p:cNvPr id="87" name="CustomShape 3"/>
          <p:cNvSpPr/>
          <p:nvPr/>
        </p:nvSpPr>
        <p:spPr>
          <a:xfrm>
            <a:off x="914400" y="990720"/>
            <a:ext cx="8229240" cy="360"/>
          </a:xfrm>
          <a:custGeom>
            <a:avLst/>
            <a:gdLst/>
            <a:ahLst/>
            <a:cxnLst/>
            <a:rect l="l" t="t" r="r" b="b"/>
            <a:pathLst>
              <a:path w="21600" h="21600">
                <a:moveTo>
                  <a:pt x="0" y="0"/>
                </a:moveTo>
                <a:lnTo>
                  <a:pt x="21600" y="21600"/>
                </a:lnTo>
              </a:path>
            </a:pathLst>
          </a:custGeom>
          <a:noFill/>
          <a:ln w="9360">
            <a:solidFill>
              <a:schemeClr val="tx1"/>
            </a:solidFill>
            <a:round/>
          </a:ln>
        </p:spPr>
        <p:style>
          <a:lnRef idx="0">
            <a:scrgbClr r="0" g="0" b="0"/>
          </a:lnRef>
          <a:fillRef idx="0">
            <a:scrgbClr r="0" g="0" b="0"/>
          </a:fillRef>
          <a:effectRef idx="0">
            <a:scrgbClr r="0" g="0" b="0"/>
          </a:effectRef>
          <a:fontRef idx="minor"/>
        </p:style>
      </p:sp>
      <p:sp>
        <p:nvSpPr>
          <p:cNvPr id="88" name="CustomShape 4"/>
          <p:cNvSpPr/>
          <p:nvPr/>
        </p:nvSpPr>
        <p:spPr>
          <a:xfrm>
            <a:off x="-19080" y="6400800"/>
            <a:ext cx="68544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fld id="{010E9F02-9345-4732-AD91-0EA5C70DA9FE}" type="slidenum">
              <a:rPr lang="en-US" sz="2000" b="1" strike="noStrike" spc="-1">
                <a:solidFill>
                  <a:srgbClr val="000000"/>
                </a:solidFill>
                <a:uFill>
                  <a:solidFill>
                    <a:srgbClr val="FFFFFF"/>
                  </a:solidFill>
                </a:uFill>
                <a:latin typeface="Arial"/>
              </a:rPr>
              <a:t>‹#›</a:t>
            </a:fld>
            <a:endParaRPr lang="en-US" sz="1800" b="0" strike="noStrike" spc="-1">
              <a:solidFill>
                <a:srgbClr val="000000"/>
              </a:solidFill>
              <a:uFill>
                <a:solidFill>
                  <a:srgbClr val="FFFFFF"/>
                </a:solidFill>
              </a:uFill>
              <a:latin typeface="Arial"/>
            </a:endParaRPr>
          </a:p>
        </p:txBody>
      </p:sp>
      <p:pic>
        <p:nvPicPr>
          <p:cNvPr id="89" name="Picture 1"/>
          <p:cNvPicPr/>
          <p:nvPr/>
        </p:nvPicPr>
        <p:blipFill>
          <a:blip r:embed="rId15"/>
          <a:stretch/>
        </p:blipFill>
        <p:spPr>
          <a:xfrm>
            <a:off x="50760" y="63360"/>
            <a:ext cx="863280" cy="863280"/>
          </a:xfrm>
          <a:prstGeom prst="rect">
            <a:avLst/>
          </a:prstGeom>
          <a:ln>
            <a:noFill/>
          </a:ln>
        </p:spPr>
      </p:pic>
      <p:sp>
        <p:nvSpPr>
          <p:cNvPr id="90" name="PlaceHolder 5"/>
          <p:cNvSpPr>
            <a:spLocks noGrp="1"/>
          </p:cNvSpPr>
          <p:nvPr>
            <p:ph type="title"/>
          </p:nvPr>
        </p:nvSpPr>
        <p:spPr>
          <a:xfrm>
            <a:off x="952560" y="31680"/>
            <a:ext cx="8191080" cy="880560"/>
          </a:xfrm>
          <a:prstGeom prst="rect">
            <a:avLst/>
          </a:prstGeom>
        </p:spPr>
        <p:txBody>
          <a:bodyPr tIns="0" bIns="0" anchor="ctr"/>
          <a:lstStyle/>
          <a:p>
            <a:pPr algn="ctr">
              <a:lnSpc>
                <a:spcPct val="85000"/>
              </a:lnSpc>
            </a:pPr>
            <a:r>
              <a:rPr lang="en-US" sz="3600" b="1" strike="noStrike" spc="-1">
                <a:solidFill>
                  <a:srgbClr val="330066"/>
                </a:solidFill>
                <a:uFill>
                  <a:solidFill>
                    <a:srgbClr val="FFFFFF"/>
                  </a:solidFill>
                </a:uFill>
                <a:latin typeface="Arial"/>
              </a:rPr>
              <a:t>Click to edit Master title style</a:t>
            </a:r>
            <a:endParaRPr lang="en-US" sz="3600" b="0" strike="noStrike" spc="-1">
              <a:solidFill>
                <a:srgbClr val="000000"/>
              </a:solidFill>
              <a:uFill>
                <a:solidFill>
                  <a:srgbClr val="FFFFFF"/>
                </a:solidFill>
              </a:uFill>
              <a:latin typeface="Arial"/>
            </a:endParaRPr>
          </a:p>
        </p:txBody>
      </p:sp>
      <p:sp>
        <p:nvSpPr>
          <p:cNvPr id="91" name="PlaceHolder 6"/>
          <p:cNvSpPr>
            <a:spLocks noGrp="1"/>
          </p:cNvSpPr>
          <p:nvPr>
            <p:ph type="body"/>
          </p:nvPr>
        </p:nvSpPr>
        <p:spPr>
          <a:xfrm>
            <a:off x="1600200" y="1219320"/>
            <a:ext cx="3695400" cy="5638320"/>
          </a:xfrm>
          <a:prstGeom prst="rect">
            <a:avLst/>
          </a:prstGeom>
        </p:spPr>
        <p:txBody>
          <a:bodyPr/>
          <a:lstStyle/>
          <a:p>
            <a:pPr marL="432000" indent="-324000">
              <a:buClr>
                <a:srgbClr val="000000"/>
              </a:buClr>
              <a:buSzPct val="45000"/>
              <a:buFont typeface="Wingdings" charset="2"/>
              <a:buChar char=""/>
            </a:pPr>
            <a:r>
              <a:rPr lang="en-US" sz="2800" b="1"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1" strike="noStrike" spc="-1">
                <a:solidFill>
                  <a:srgbClr val="000000"/>
                </a:solidFill>
                <a:uFill>
                  <a:solidFill>
                    <a:srgbClr val="FFFFFF"/>
                  </a:solidFill>
                </a:uFill>
                <a:latin typeface="Arial"/>
              </a:rPr>
              <a:t>Second Outline Level</a:t>
            </a:r>
            <a:endParaRPr lang="en-US" sz="28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en-US" sz="2800" b="1" strike="noStrike" spc="-1">
                <a:solidFill>
                  <a:srgbClr val="000000"/>
                </a:solidFill>
                <a:uFill>
                  <a:solidFill>
                    <a:srgbClr val="FFFFFF"/>
                  </a:solidFill>
                </a:uFill>
                <a:latin typeface="Arial"/>
              </a:rPr>
              <a:t>Third Outline Level</a:t>
            </a:r>
            <a:endParaRPr lang="en-US" sz="28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en-US" sz="2800" b="1" strike="noStrike" spc="-1">
                <a:solidFill>
                  <a:srgbClr val="000000"/>
                </a:solidFill>
                <a:uFill>
                  <a:solidFill>
                    <a:srgbClr val="FFFFFF"/>
                  </a:solidFill>
                </a:uFill>
                <a:latin typeface="Arial"/>
              </a:rPr>
              <a:t>Fourth Outline Level</a:t>
            </a:r>
            <a:endParaRPr lang="en-US" sz="28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2800" b="1" strike="noStrike" spc="-1">
                <a:solidFill>
                  <a:srgbClr val="000000"/>
                </a:solidFill>
                <a:uFill>
                  <a:solidFill>
                    <a:srgbClr val="FFFFFF"/>
                  </a:solidFill>
                </a:uFill>
                <a:latin typeface="Arial"/>
              </a:rPr>
              <a:t>Fifth Outline Level</a:t>
            </a:r>
            <a:endParaRPr lang="en-US" sz="28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2800" b="1" strike="noStrike" spc="-1">
                <a:solidFill>
                  <a:srgbClr val="000000"/>
                </a:solidFill>
                <a:uFill>
                  <a:solidFill>
                    <a:srgbClr val="FFFFFF"/>
                  </a:solidFill>
                </a:uFill>
                <a:latin typeface="Arial"/>
              </a:rPr>
              <a:t>Sixth Outline Level</a:t>
            </a:r>
            <a:endParaRPr lang="en-US" sz="2800" b="0" strike="noStrike" spc="-1">
              <a:solidFill>
                <a:srgbClr val="000000"/>
              </a:solidFill>
              <a:uFill>
                <a:solidFill>
                  <a:srgbClr val="FFFFFF"/>
                </a:solidFill>
              </a:uFill>
              <a:latin typeface="Arial"/>
            </a:endParaRPr>
          </a:p>
          <a:p>
            <a:pPr marL="343080" indent="-342720">
              <a:lnSpc>
                <a:spcPct val="100000"/>
              </a:lnSpc>
              <a:buBlip>
                <a:blip r:embed="rId16"/>
              </a:buBlip>
            </a:pPr>
            <a:r>
              <a:rPr lang="en-US" sz="2800" b="1" strike="noStrike" spc="-1">
                <a:solidFill>
                  <a:srgbClr val="000000"/>
                </a:solidFill>
                <a:uFill>
                  <a:solidFill>
                    <a:srgbClr val="FFFFFF"/>
                  </a:solidFill>
                </a:uFill>
                <a:latin typeface="Arial"/>
              </a:rPr>
              <a:t>Seventh Outline LevelClick to edit Master text styles</a:t>
            </a:r>
          </a:p>
          <a:p>
            <a:pPr marL="743040" lvl="1" indent="-285480">
              <a:lnSpc>
                <a:spcPct val="100000"/>
              </a:lnSpc>
              <a:buBlip>
                <a:blip r:embed="rId16"/>
              </a:buBlip>
            </a:pPr>
            <a:r>
              <a:rPr lang="en-US" sz="2400" b="0" strike="noStrike" spc="-1">
                <a:solidFill>
                  <a:srgbClr val="000000"/>
                </a:solidFill>
                <a:uFill>
                  <a:solidFill>
                    <a:srgbClr val="FFFFFF"/>
                  </a:solidFill>
                </a:uFill>
                <a:latin typeface="Arial"/>
              </a:rPr>
              <a:t>Second level</a:t>
            </a:r>
            <a:endParaRPr lang="en-US" sz="2800" b="0" strike="noStrike" spc="-1">
              <a:solidFill>
                <a:srgbClr val="000000"/>
              </a:solidFill>
              <a:uFill>
                <a:solidFill>
                  <a:srgbClr val="FFFFFF"/>
                </a:solidFill>
              </a:uFill>
              <a:latin typeface="Arial"/>
            </a:endParaRPr>
          </a:p>
          <a:p>
            <a:pPr marL="1085760" lvl="2" indent="-228240">
              <a:lnSpc>
                <a:spcPct val="100000"/>
              </a:lnSpc>
              <a:buBlip>
                <a:blip r:embed="rId16"/>
              </a:buBlip>
            </a:pPr>
            <a:r>
              <a:rPr lang="en-US" sz="2000" b="0" strike="noStrike" spc="-1">
                <a:solidFill>
                  <a:srgbClr val="000000"/>
                </a:solidFill>
                <a:uFill>
                  <a:solidFill>
                    <a:srgbClr val="FFFFFF"/>
                  </a:solidFill>
                </a:uFill>
                <a:latin typeface="Arial"/>
              </a:rPr>
              <a:t>Third level</a:t>
            </a:r>
            <a:endParaRPr lang="en-US" sz="2800" b="0" strike="noStrike" spc="-1">
              <a:solidFill>
                <a:srgbClr val="000000"/>
              </a:solidFill>
              <a:uFill>
                <a:solidFill>
                  <a:srgbClr val="FFFFFF"/>
                </a:solidFill>
              </a:uFill>
              <a:latin typeface="Arial"/>
            </a:endParaRPr>
          </a:p>
          <a:p>
            <a:pPr marL="1428840" lvl="3" indent="-228240">
              <a:lnSpc>
                <a:spcPct val="100000"/>
              </a:lnSpc>
              <a:buBlip>
                <a:blip r:embed="rId16"/>
              </a:buBlip>
            </a:pPr>
            <a:r>
              <a:rPr lang="en-US" sz="1800" b="0" strike="noStrike" spc="-1">
                <a:solidFill>
                  <a:srgbClr val="000000"/>
                </a:solidFill>
                <a:uFill>
                  <a:solidFill>
                    <a:srgbClr val="FFFFFF"/>
                  </a:solidFill>
                </a:uFill>
                <a:latin typeface="Arial"/>
              </a:rPr>
              <a:t>Fourth level</a:t>
            </a:r>
            <a:endParaRPr lang="en-US" sz="2800" b="0" strike="noStrike" spc="-1">
              <a:solidFill>
                <a:srgbClr val="000000"/>
              </a:solidFill>
              <a:uFill>
                <a:solidFill>
                  <a:srgbClr val="FFFFFF"/>
                </a:solidFill>
              </a:uFill>
              <a:latin typeface="Arial"/>
            </a:endParaRPr>
          </a:p>
          <a:p>
            <a:pPr marL="1771560" lvl="4" indent="-228240">
              <a:lnSpc>
                <a:spcPct val="100000"/>
              </a:lnSpc>
              <a:buBlip>
                <a:blip r:embed="rId16"/>
              </a:buBlip>
            </a:pPr>
            <a:r>
              <a:rPr lang="en-US" sz="1800" b="0" strike="noStrike" spc="-1">
                <a:solidFill>
                  <a:srgbClr val="000000"/>
                </a:solidFill>
                <a:uFill>
                  <a:solidFill>
                    <a:srgbClr val="FFFFFF"/>
                  </a:solidFill>
                </a:uFill>
                <a:latin typeface="Arial"/>
              </a:rPr>
              <a:t>Fifth level</a:t>
            </a:r>
            <a:endParaRPr lang="en-US" sz="2800" b="0" strike="noStrike" spc="-1">
              <a:solidFill>
                <a:srgbClr val="000000"/>
              </a:solidFill>
              <a:uFill>
                <a:solidFill>
                  <a:srgbClr val="FFFFFF"/>
                </a:solidFill>
              </a:uFill>
              <a:latin typeface="Arial"/>
            </a:endParaRPr>
          </a:p>
        </p:txBody>
      </p:sp>
      <p:sp>
        <p:nvSpPr>
          <p:cNvPr id="92" name="PlaceHolder 7"/>
          <p:cNvSpPr>
            <a:spLocks noGrp="1"/>
          </p:cNvSpPr>
          <p:nvPr>
            <p:ph type="body"/>
          </p:nvPr>
        </p:nvSpPr>
        <p:spPr>
          <a:xfrm>
            <a:off x="5448240" y="1219320"/>
            <a:ext cx="3695400" cy="5638320"/>
          </a:xfrm>
          <a:prstGeom prst="rect">
            <a:avLst/>
          </a:prstGeom>
        </p:spPr>
        <p:txBody>
          <a:bodyPr/>
          <a:lstStyle/>
          <a:p>
            <a:pPr marL="432000" indent="-324000">
              <a:buClr>
                <a:srgbClr val="000000"/>
              </a:buClr>
              <a:buSzPct val="45000"/>
              <a:buFont typeface="Wingdings" charset="2"/>
              <a:buChar char=""/>
            </a:pPr>
            <a:r>
              <a:rPr lang="en-US" sz="2800" b="1"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1" strike="noStrike" spc="-1">
                <a:solidFill>
                  <a:srgbClr val="000000"/>
                </a:solidFill>
                <a:uFill>
                  <a:solidFill>
                    <a:srgbClr val="FFFFFF"/>
                  </a:solidFill>
                </a:uFill>
                <a:latin typeface="Arial"/>
              </a:rPr>
              <a:t>Second Outline Level</a:t>
            </a:r>
            <a:endParaRPr lang="en-US" sz="28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en-US" sz="2800" b="1" strike="noStrike" spc="-1">
                <a:solidFill>
                  <a:srgbClr val="000000"/>
                </a:solidFill>
                <a:uFill>
                  <a:solidFill>
                    <a:srgbClr val="FFFFFF"/>
                  </a:solidFill>
                </a:uFill>
                <a:latin typeface="Arial"/>
              </a:rPr>
              <a:t>Third Outline Level</a:t>
            </a:r>
            <a:endParaRPr lang="en-US" sz="28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en-US" sz="2800" b="1" strike="noStrike" spc="-1">
                <a:solidFill>
                  <a:srgbClr val="000000"/>
                </a:solidFill>
                <a:uFill>
                  <a:solidFill>
                    <a:srgbClr val="FFFFFF"/>
                  </a:solidFill>
                </a:uFill>
                <a:latin typeface="Arial"/>
              </a:rPr>
              <a:t>Fourth Outline Level</a:t>
            </a:r>
            <a:endParaRPr lang="en-US" sz="28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2800" b="1" strike="noStrike" spc="-1">
                <a:solidFill>
                  <a:srgbClr val="000000"/>
                </a:solidFill>
                <a:uFill>
                  <a:solidFill>
                    <a:srgbClr val="FFFFFF"/>
                  </a:solidFill>
                </a:uFill>
                <a:latin typeface="Arial"/>
              </a:rPr>
              <a:t>Fifth Outline Level</a:t>
            </a:r>
            <a:endParaRPr lang="en-US" sz="28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2800" b="1" strike="noStrike" spc="-1">
                <a:solidFill>
                  <a:srgbClr val="000000"/>
                </a:solidFill>
                <a:uFill>
                  <a:solidFill>
                    <a:srgbClr val="FFFFFF"/>
                  </a:solidFill>
                </a:uFill>
                <a:latin typeface="Arial"/>
              </a:rPr>
              <a:t>Sixth Outline Level</a:t>
            </a:r>
            <a:endParaRPr lang="en-US" sz="2800" b="0" strike="noStrike" spc="-1">
              <a:solidFill>
                <a:srgbClr val="000000"/>
              </a:solidFill>
              <a:uFill>
                <a:solidFill>
                  <a:srgbClr val="FFFFFF"/>
                </a:solidFill>
              </a:uFill>
              <a:latin typeface="Arial"/>
            </a:endParaRPr>
          </a:p>
          <a:p>
            <a:pPr marL="343080" indent="-342720">
              <a:lnSpc>
                <a:spcPct val="100000"/>
              </a:lnSpc>
              <a:buBlip>
                <a:blip r:embed="rId16"/>
              </a:buBlip>
            </a:pPr>
            <a:r>
              <a:rPr lang="en-US" sz="2800" b="1" strike="noStrike" spc="-1">
                <a:solidFill>
                  <a:srgbClr val="000000"/>
                </a:solidFill>
                <a:uFill>
                  <a:solidFill>
                    <a:srgbClr val="FFFFFF"/>
                  </a:solidFill>
                </a:uFill>
                <a:latin typeface="Arial"/>
              </a:rPr>
              <a:t>Seventh Outline LevelClick to edit Master text styles</a:t>
            </a:r>
          </a:p>
          <a:p>
            <a:pPr marL="743040" lvl="1" indent="-285480">
              <a:lnSpc>
                <a:spcPct val="100000"/>
              </a:lnSpc>
              <a:buBlip>
                <a:blip r:embed="rId16"/>
              </a:buBlip>
            </a:pPr>
            <a:r>
              <a:rPr lang="en-US" sz="2400" b="0" strike="noStrike" spc="-1">
                <a:solidFill>
                  <a:srgbClr val="000000"/>
                </a:solidFill>
                <a:uFill>
                  <a:solidFill>
                    <a:srgbClr val="FFFFFF"/>
                  </a:solidFill>
                </a:uFill>
                <a:latin typeface="Arial"/>
              </a:rPr>
              <a:t>Second level</a:t>
            </a:r>
            <a:endParaRPr lang="en-US" sz="2800" b="0" strike="noStrike" spc="-1">
              <a:solidFill>
                <a:srgbClr val="000000"/>
              </a:solidFill>
              <a:uFill>
                <a:solidFill>
                  <a:srgbClr val="FFFFFF"/>
                </a:solidFill>
              </a:uFill>
              <a:latin typeface="Arial"/>
            </a:endParaRPr>
          </a:p>
          <a:p>
            <a:pPr marL="1085760" lvl="2" indent="-228240">
              <a:lnSpc>
                <a:spcPct val="100000"/>
              </a:lnSpc>
              <a:buBlip>
                <a:blip r:embed="rId16"/>
              </a:buBlip>
            </a:pPr>
            <a:r>
              <a:rPr lang="en-US" sz="2000" b="0" strike="noStrike" spc="-1">
                <a:solidFill>
                  <a:srgbClr val="000000"/>
                </a:solidFill>
                <a:uFill>
                  <a:solidFill>
                    <a:srgbClr val="FFFFFF"/>
                  </a:solidFill>
                </a:uFill>
                <a:latin typeface="Arial"/>
              </a:rPr>
              <a:t>Third level</a:t>
            </a:r>
            <a:endParaRPr lang="en-US" sz="2800" b="0" strike="noStrike" spc="-1">
              <a:solidFill>
                <a:srgbClr val="000000"/>
              </a:solidFill>
              <a:uFill>
                <a:solidFill>
                  <a:srgbClr val="FFFFFF"/>
                </a:solidFill>
              </a:uFill>
              <a:latin typeface="Arial"/>
            </a:endParaRPr>
          </a:p>
          <a:p>
            <a:pPr marL="1428840" lvl="3" indent="-228240">
              <a:lnSpc>
                <a:spcPct val="100000"/>
              </a:lnSpc>
              <a:buBlip>
                <a:blip r:embed="rId16"/>
              </a:buBlip>
            </a:pPr>
            <a:r>
              <a:rPr lang="en-US" sz="1800" b="0" strike="noStrike" spc="-1">
                <a:solidFill>
                  <a:srgbClr val="000000"/>
                </a:solidFill>
                <a:uFill>
                  <a:solidFill>
                    <a:srgbClr val="FFFFFF"/>
                  </a:solidFill>
                </a:uFill>
                <a:latin typeface="Arial"/>
              </a:rPr>
              <a:t>Fourth level</a:t>
            </a:r>
            <a:endParaRPr lang="en-US" sz="2800" b="0" strike="noStrike" spc="-1">
              <a:solidFill>
                <a:srgbClr val="000000"/>
              </a:solidFill>
              <a:uFill>
                <a:solidFill>
                  <a:srgbClr val="FFFFFF"/>
                </a:solidFill>
              </a:uFill>
              <a:latin typeface="Arial"/>
            </a:endParaRPr>
          </a:p>
          <a:p>
            <a:pPr marL="1771560" lvl="4" indent="-228240">
              <a:lnSpc>
                <a:spcPct val="100000"/>
              </a:lnSpc>
              <a:buBlip>
                <a:blip r:embed="rId16"/>
              </a:buBlip>
            </a:pPr>
            <a:r>
              <a:rPr lang="en-US" sz="1800" b="0" strike="noStrike" spc="-1">
                <a:solidFill>
                  <a:srgbClr val="000000"/>
                </a:solidFill>
                <a:uFill>
                  <a:solidFill>
                    <a:srgbClr val="FFFFFF"/>
                  </a:solidFill>
                </a:uFill>
                <a:latin typeface="Arial"/>
              </a:rPr>
              <a:t>Fifth level</a:t>
            </a:r>
            <a:endParaRPr lang="en-US" sz="2800" b="0" strike="noStrike" spc="-1">
              <a:solidFill>
                <a:srgbClr val="000000"/>
              </a:solidFill>
              <a:uFill>
                <a:solidFill>
                  <a:srgbClr val="FFFFFF"/>
                </a:solidFill>
              </a:uFill>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304920" y="1905120"/>
            <a:ext cx="8610120" cy="1904760"/>
          </a:xfrm>
          <a:prstGeom prst="rect">
            <a:avLst/>
          </a:prstGeom>
          <a:noFill/>
          <a:ln>
            <a:noFill/>
          </a:ln>
        </p:spPr>
        <p:txBody>
          <a:bodyPr tIns="0" bIns="0" anchor="ctr"/>
          <a:lstStyle/>
          <a:p>
            <a:pPr algn="ctr">
              <a:lnSpc>
                <a:spcPct val="100000"/>
              </a:lnSpc>
            </a:pPr>
            <a:r>
              <a:rPr lang="en-US" sz="3600" b="0" strike="noStrike" spc="-1">
                <a:solidFill>
                  <a:srgbClr val="330066"/>
                </a:solidFill>
                <a:uFill>
                  <a:solidFill>
                    <a:srgbClr val="FFFFFF"/>
                  </a:solidFill>
                </a:uFill>
                <a:latin typeface="Arial"/>
              </a:rPr>
              <a:t>Lab 3</a:t>
            </a:r>
            <a:endParaRPr lang="en-US" sz="3600" b="0" strike="noStrike" spc="-1">
              <a:solidFill>
                <a:srgbClr val="000000"/>
              </a:solidFill>
              <a:uFill>
                <a:solidFill>
                  <a:srgbClr val="FFFFFF"/>
                </a:solidFill>
              </a:uFill>
              <a:latin typeface="Arial"/>
            </a:endParaRPr>
          </a:p>
        </p:txBody>
      </p:sp>
      <p:sp>
        <p:nvSpPr>
          <p:cNvPr id="133" name="TextShape 2"/>
          <p:cNvSpPr txBox="1"/>
          <p:nvPr/>
        </p:nvSpPr>
        <p:spPr>
          <a:xfrm>
            <a:off x="1409760" y="4038480"/>
            <a:ext cx="6400440" cy="2133360"/>
          </a:xfrm>
          <a:prstGeom prst="rect">
            <a:avLst/>
          </a:prstGeom>
          <a:noFill/>
          <a:ln>
            <a:noFill/>
          </a:ln>
        </p:spPr>
        <p:txBody>
          <a:bodyPr/>
          <a:lstStyle/>
          <a:p>
            <a:pPr algn="ctr"/>
            <a:endParaRPr lang="en-US" sz="3200" b="0" strike="noStrike" spc="-1">
              <a:solidFill>
                <a:srgbClr val="000000"/>
              </a:solidFill>
              <a:uFill>
                <a:solidFill>
                  <a:srgbClr val="FFFFFF"/>
                </a:solidFill>
              </a:uFill>
              <a:latin typeface="Arial"/>
            </a:endParaRPr>
          </a:p>
        </p:txBody>
      </p:sp>
      <p:pic>
        <p:nvPicPr>
          <p:cNvPr id="134" name="Picture 1"/>
          <p:cNvPicPr/>
          <p:nvPr/>
        </p:nvPicPr>
        <p:blipFill>
          <a:blip r:embed="rId2"/>
          <a:stretch/>
        </p:blipFill>
        <p:spPr>
          <a:xfrm>
            <a:off x="2425680" y="304920"/>
            <a:ext cx="4368600" cy="926640"/>
          </a:xfrm>
          <a:prstGeom prst="rect">
            <a:avLst/>
          </a:prstGeom>
          <a:ln>
            <a:noFill/>
          </a:ln>
        </p:spPr>
      </p:pic>
    </p:spTree>
  </p:cSld>
  <p:clrMapOvr>
    <a:masterClrMapping/>
  </p:clrMapOvr>
  <p:transition>
    <p:wip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952560" y="31680"/>
            <a:ext cx="8191080" cy="880560"/>
          </a:xfrm>
          <a:prstGeom prst="rect">
            <a:avLst/>
          </a:prstGeom>
          <a:noFill/>
          <a:ln>
            <a:noFill/>
          </a:ln>
        </p:spPr>
        <p:txBody>
          <a:bodyPr tIns="0" bIns="0" anchor="ctr"/>
          <a:lstStyle/>
          <a:p>
            <a:pPr algn="ctr">
              <a:lnSpc>
                <a:spcPct val="85000"/>
              </a:lnSpc>
            </a:pPr>
            <a:r>
              <a:rPr lang="en-US" sz="3600" b="1" strike="noStrike" spc="-1">
                <a:solidFill>
                  <a:srgbClr val="330066"/>
                </a:solidFill>
                <a:uFill>
                  <a:solidFill>
                    <a:srgbClr val="FFFFFF"/>
                  </a:solidFill>
                </a:uFill>
                <a:latin typeface="Arial"/>
              </a:rPr>
              <a:t>Lab Goal</a:t>
            </a:r>
            <a:endParaRPr lang="en-US" sz="3600" b="0" strike="noStrike" spc="-1">
              <a:solidFill>
                <a:srgbClr val="000000"/>
              </a:solidFill>
              <a:uFill>
                <a:solidFill>
                  <a:srgbClr val="FFFFFF"/>
                </a:solidFill>
              </a:uFill>
              <a:latin typeface="Arial"/>
            </a:endParaRPr>
          </a:p>
        </p:txBody>
      </p:sp>
      <p:sp>
        <p:nvSpPr>
          <p:cNvPr id="136" name="TextShape 2"/>
          <p:cNvSpPr txBox="1"/>
          <p:nvPr/>
        </p:nvSpPr>
        <p:spPr>
          <a:xfrm>
            <a:off x="952560" y="1066680"/>
            <a:ext cx="7810200" cy="5638320"/>
          </a:xfrm>
          <a:prstGeom prst="rect">
            <a:avLst/>
          </a:prstGeom>
          <a:noFill/>
          <a:ln>
            <a:noFill/>
          </a:ln>
        </p:spPr>
        <p:txBody>
          <a:bodyPr/>
          <a:lstStyle/>
          <a:p>
            <a:pPr marL="343080" indent="-342720">
              <a:lnSpc>
                <a:spcPct val="90000"/>
              </a:lnSpc>
              <a:buBlip>
                <a:blip r:embed="rId2"/>
              </a:buBlip>
            </a:pPr>
            <a:r>
              <a:rPr lang="en-US" sz="2600" b="1" strike="noStrike" spc="-1">
                <a:solidFill>
                  <a:srgbClr val="000000"/>
                </a:solidFill>
                <a:uFill>
                  <a:solidFill>
                    <a:srgbClr val="FFFFFF"/>
                  </a:solidFill>
                </a:uFill>
                <a:latin typeface="Arial"/>
              </a:rPr>
              <a:t>Find all the groups within a grid using recursion</a:t>
            </a:r>
          </a:p>
          <a:p>
            <a:pPr marL="343080" indent="-342720">
              <a:lnSpc>
                <a:spcPct val="90000"/>
              </a:lnSpc>
              <a:buBlip>
                <a:blip r:embed="rId2"/>
              </a:buBlip>
            </a:pPr>
            <a:r>
              <a:rPr lang="en-US" sz="2600" b="1" strike="noStrike" spc="-1">
                <a:solidFill>
                  <a:srgbClr val="000000"/>
                </a:solidFill>
                <a:uFill>
                  <a:solidFill>
                    <a:srgbClr val="FFFFFF"/>
                  </a:solidFill>
                </a:uFill>
                <a:latin typeface="Arial"/>
              </a:rPr>
              <a:t>Two cells are part of the same group if they are adjacent to each other</a:t>
            </a:r>
          </a:p>
        </p:txBody>
      </p:sp>
    </p:spTree>
  </p:cSld>
  <p:clrMapOvr>
    <a:masterClrMapping/>
  </p:clrMapOvr>
  <p:transition>
    <p:wip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952560" y="31680"/>
            <a:ext cx="8191080" cy="880560"/>
          </a:xfrm>
          <a:prstGeom prst="rect">
            <a:avLst/>
          </a:prstGeom>
          <a:noFill/>
          <a:ln>
            <a:noFill/>
          </a:ln>
        </p:spPr>
        <p:txBody>
          <a:bodyPr tIns="0" bIns="0" anchor="ctr"/>
          <a:lstStyle/>
          <a:p>
            <a:pPr algn="ctr">
              <a:lnSpc>
                <a:spcPct val="85000"/>
              </a:lnSpc>
            </a:pPr>
            <a:r>
              <a:rPr lang="en-US" sz="3600" b="1" strike="noStrike" spc="-1">
                <a:solidFill>
                  <a:srgbClr val="330066"/>
                </a:solidFill>
                <a:uFill>
                  <a:solidFill>
                    <a:srgbClr val="FFFFFF"/>
                  </a:solidFill>
                </a:uFill>
                <a:latin typeface="Arial"/>
              </a:rPr>
              <a:t>Text File Inputs</a:t>
            </a:r>
            <a:endParaRPr lang="en-US" sz="3600" b="0" strike="noStrike" spc="-1">
              <a:solidFill>
                <a:srgbClr val="000000"/>
              </a:solidFill>
              <a:uFill>
                <a:solidFill>
                  <a:srgbClr val="FFFFFF"/>
                </a:solidFill>
              </a:uFill>
              <a:latin typeface="Arial"/>
            </a:endParaRPr>
          </a:p>
        </p:txBody>
      </p:sp>
      <p:sp>
        <p:nvSpPr>
          <p:cNvPr id="138" name="TextShape 2"/>
          <p:cNvSpPr txBox="1"/>
          <p:nvPr/>
        </p:nvSpPr>
        <p:spPr>
          <a:xfrm>
            <a:off x="952560" y="1066680"/>
            <a:ext cx="7810200" cy="5638320"/>
          </a:xfrm>
          <a:prstGeom prst="rect">
            <a:avLst/>
          </a:prstGeom>
          <a:noFill/>
          <a:ln>
            <a:noFill/>
          </a:ln>
        </p:spPr>
        <p:txBody>
          <a:bodyPr/>
          <a:lstStyle/>
          <a:p>
            <a:pPr marL="343080" indent="-342720">
              <a:lnSpc>
                <a:spcPct val="90000"/>
              </a:lnSpc>
              <a:buBlip>
                <a:blip r:embed="rId2"/>
              </a:buBlip>
            </a:pPr>
            <a:r>
              <a:rPr lang="en-US" sz="2600" b="1" strike="noStrike" spc="-1">
                <a:solidFill>
                  <a:srgbClr val="000000"/>
                </a:solidFill>
                <a:uFill>
                  <a:solidFill>
                    <a:srgbClr val="FFFFFF"/>
                  </a:solidFill>
                </a:uFill>
                <a:latin typeface="Arial"/>
              </a:rPr>
              <a:t>You will be provided text files that contain the grids you will be reading</a:t>
            </a:r>
          </a:p>
          <a:p>
            <a:pPr marL="343080" indent="-342720">
              <a:lnSpc>
                <a:spcPct val="90000"/>
              </a:lnSpc>
              <a:buBlip>
                <a:blip r:embed="rId2"/>
              </a:buBlip>
            </a:pPr>
            <a:r>
              <a:rPr lang="en-US" sz="2600" b="1" strike="noStrike" spc="-1" dirty="0">
                <a:solidFill>
                  <a:srgbClr val="000000"/>
                </a:solidFill>
                <a:uFill>
                  <a:solidFill>
                    <a:srgbClr val="FFFFFF"/>
                  </a:solidFill>
                </a:uFill>
                <a:latin typeface="Arial"/>
              </a:rPr>
              <a:t>Each character in the file is a separate cell in the grid</a:t>
            </a:r>
          </a:p>
          <a:p>
            <a:pPr marL="343080" indent="-342720">
              <a:lnSpc>
                <a:spcPct val="90000"/>
              </a:lnSpc>
              <a:buBlip>
                <a:blip r:embed="rId2"/>
              </a:buBlip>
            </a:pPr>
            <a:r>
              <a:rPr lang="en-US" sz="2600" b="1" strike="noStrike" spc="-1" dirty="0">
                <a:solidFill>
                  <a:srgbClr val="000000"/>
                </a:solidFill>
                <a:uFill>
                  <a:solidFill>
                    <a:srgbClr val="FFFFFF"/>
                  </a:solidFill>
                </a:uFill>
                <a:latin typeface="Arial"/>
              </a:rPr>
              <a:t>A dot (.) represents an empty cell and anything else represents an occupied cell</a:t>
            </a:r>
          </a:p>
          <a:p>
            <a:pPr marL="343080" indent="-342720">
              <a:lnSpc>
                <a:spcPct val="90000"/>
              </a:lnSpc>
              <a:buBlip>
                <a:blip r:embed="rId2"/>
              </a:buBlip>
            </a:pPr>
            <a:r>
              <a:rPr lang="en-US" sz="2600" b="1" strike="noStrike" spc="-1" dirty="0">
                <a:solidFill>
                  <a:srgbClr val="000000"/>
                </a:solidFill>
                <a:uFill>
                  <a:solidFill>
                    <a:srgbClr val="FFFFFF"/>
                  </a:solidFill>
                </a:uFill>
                <a:latin typeface="Arial"/>
              </a:rPr>
              <a:t>Each line in the text file represents a row</a:t>
            </a:r>
          </a:p>
        </p:txBody>
      </p:sp>
    </p:spTree>
  </p:cSld>
  <p:clrMapOvr>
    <a:masterClrMapping/>
  </p:clrMapOvr>
  <p:transition>
    <p:wip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952560" y="31680"/>
            <a:ext cx="8191080" cy="880560"/>
          </a:xfrm>
          <a:prstGeom prst="rect">
            <a:avLst/>
          </a:prstGeom>
          <a:noFill/>
          <a:ln>
            <a:noFill/>
          </a:ln>
        </p:spPr>
        <p:txBody>
          <a:bodyPr tIns="0" bIns="0" anchor="ctr"/>
          <a:lstStyle/>
          <a:p>
            <a:pPr algn="ctr">
              <a:lnSpc>
                <a:spcPct val="85000"/>
              </a:lnSpc>
            </a:pPr>
            <a:r>
              <a:rPr lang="en-US" sz="3600" b="1" strike="noStrike" spc="-1">
                <a:solidFill>
                  <a:srgbClr val="330066"/>
                </a:solidFill>
                <a:uFill>
                  <a:solidFill>
                    <a:srgbClr val="FFFFFF"/>
                  </a:solidFill>
                </a:uFill>
                <a:latin typeface="Arial"/>
              </a:rPr>
              <a:t>input1.txt Example</a:t>
            </a:r>
            <a:endParaRPr lang="en-US" sz="3600" b="0" strike="noStrike" spc="-1">
              <a:solidFill>
                <a:srgbClr val="000000"/>
              </a:solidFill>
              <a:uFill>
                <a:solidFill>
                  <a:srgbClr val="FFFFFF"/>
                </a:solidFill>
              </a:uFill>
              <a:latin typeface="Arial"/>
            </a:endParaRPr>
          </a:p>
        </p:txBody>
      </p:sp>
      <p:sp>
        <p:nvSpPr>
          <p:cNvPr id="140" name="TextShape 2"/>
          <p:cNvSpPr txBox="1"/>
          <p:nvPr/>
        </p:nvSpPr>
        <p:spPr>
          <a:xfrm>
            <a:off x="1143000" y="1187280"/>
            <a:ext cx="3695400" cy="5638320"/>
          </a:xfrm>
          <a:prstGeom prst="rect">
            <a:avLst/>
          </a:prstGeom>
          <a:noFill/>
          <a:ln>
            <a:noFill/>
          </a:ln>
        </p:spPr>
        <p:txBody>
          <a:bodyPr/>
          <a:lstStyle/>
          <a:p>
            <a:pPr marL="343080" indent="-342720">
              <a:lnSpc>
                <a:spcPct val="100000"/>
              </a:lnSpc>
              <a:buBlip>
                <a:blip r:embed="rId2"/>
              </a:buBlip>
            </a:pPr>
            <a:r>
              <a:rPr lang="en-US" sz="2800" b="1" strike="noStrike" spc="-1">
                <a:solidFill>
                  <a:srgbClr val="000000"/>
                </a:solidFill>
                <a:uFill>
                  <a:solidFill>
                    <a:srgbClr val="FFFFFF"/>
                  </a:solidFill>
                </a:uFill>
                <a:latin typeface="Arial"/>
              </a:rPr>
              <a:t>Text input</a:t>
            </a:r>
            <a:endParaRPr lang="en-US" sz="2600" b="1" strike="noStrike" spc="-1">
              <a:solidFill>
                <a:srgbClr val="000000"/>
              </a:solidFill>
              <a:uFill>
                <a:solidFill>
                  <a:srgbClr val="FFFFFF"/>
                </a:solidFill>
              </a:uFill>
              <a:latin typeface="Arial"/>
            </a:endParaRPr>
          </a:p>
          <a:p>
            <a:pPr>
              <a:lnSpc>
                <a:spcPct val="100000"/>
              </a:lnSpc>
            </a:pPr>
            <a:endParaRPr lang="en-US" sz="2600" b="1" strike="noStrike" spc="-1">
              <a:solidFill>
                <a:srgbClr val="000000"/>
              </a:solidFill>
              <a:uFill>
                <a:solidFill>
                  <a:srgbClr val="FFFFFF"/>
                </a:solidFill>
              </a:uFill>
              <a:latin typeface="Arial"/>
            </a:endParaRPr>
          </a:p>
        </p:txBody>
      </p:sp>
      <p:sp>
        <p:nvSpPr>
          <p:cNvPr id="141" name="TextShape 3"/>
          <p:cNvSpPr txBox="1"/>
          <p:nvPr/>
        </p:nvSpPr>
        <p:spPr>
          <a:xfrm>
            <a:off x="5048280" y="1165320"/>
            <a:ext cx="3695400" cy="5638320"/>
          </a:xfrm>
          <a:prstGeom prst="rect">
            <a:avLst/>
          </a:prstGeom>
          <a:noFill/>
          <a:ln>
            <a:noFill/>
          </a:ln>
        </p:spPr>
        <p:txBody>
          <a:bodyPr/>
          <a:lstStyle/>
          <a:p>
            <a:pPr marL="343080" indent="-342720">
              <a:lnSpc>
                <a:spcPct val="100000"/>
              </a:lnSpc>
              <a:buBlip>
                <a:blip r:embed="rId2"/>
              </a:buBlip>
            </a:pPr>
            <a:r>
              <a:rPr lang="en-US" sz="2800" b="1" strike="noStrike" spc="-1">
                <a:solidFill>
                  <a:srgbClr val="000000"/>
                </a:solidFill>
                <a:uFill>
                  <a:solidFill>
                    <a:srgbClr val="FFFFFF"/>
                  </a:solidFill>
                </a:uFill>
                <a:latin typeface="Arial"/>
              </a:rPr>
              <a:t>Groups</a:t>
            </a:r>
            <a:endParaRPr lang="en-US" sz="2600" b="1" strike="noStrike" spc="-1">
              <a:solidFill>
                <a:srgbClr val="000000"/>
              </a:solidFill>
              <a:uFill>
                <a:solidFill>
                  <a:srgbClr val="FFFFFF"/>
                </a:solidFill>
              </a:uFill>
              <a:latin typeface="Arial"/>
            </a:endParaRPr>
          </a:p>
          <a:p>
            <a:pPr marL="343080" indent="-342720">
              <a:lnSpc>
                <a:spcPct val="100000"/>
              </a:lnSpc>
              <a:buBlip>
                <a:blip r:embed="rId2"/>
              </a:buBlip>
            </a:pPr>
            <a:r>
              <a:rPr lang="en-US" sz="2800" b="1" strike="noStrike" spc="-1">
                <a:solidFill>
                  <a:srgbClr val="000000"/>
                </a:solidFill>
                <a:uFill>
                  <a:solidFill>
                    <a:srgbClr val="FFFFFF"/>
                  </a:solidFill>
                </a:uFill>
                <a:latin typeface="Arial"/>
              </a:rPr>
              <a:t>(0,9), (1,9)</a:t>
            </a:r>
            <a:endParaRPr lang="en-US" sz="2600" b="1" strike="noStrike" spc="-1">
              <a:solidFill>
                <a:srgbClr val="000000"/>
              </a:solidFill>
              <a:uFill>
                <a:solidFill>
                  <a:srgbClr val="FFFFFF"/>
                </a:solidFill>
              </a:uFill>
              <a:latin typeface="Arial"/>
            </a:endParaRPr>
          </a:p>
          <a:p>
            <a:pPr marL="343080" indent="-342720">
              <a:lnSpc>
                <a:spcPct val="100000"/>
              </a:lnSpc>
              <a:buBlip>
                <a:blip r:embed="rId2"/>
              </a:buBlip>
            </a:pPr>
            <a:r>
              <a:rPr lang="en-US" sz="2800" b="1" strike="noStrike" spc="-1">
                <a:solidFill>
                  <a:srgbClr val="000000"/>
                </a:solidFill>
                <a:uFill>
                  <a:solidFill>
                    <a:srgbClr val="FFFFFF"/>
                  </a:solidFill>
                </a:uFill>
                <a:latin typeface="Arial"/>
              </a:rPr>
              <a:t>(1,3) (1,4)</a:t>
            </a:r>
            <a:endParaRPr lang="en-US" sz="2600" b="1" strike="noStrike" spc="-1">
              <a:solidFill>
                <a:srgbClr val="000000"/>
              </a:solidFill>
              <a:uFill>
                <a:solidFill>
                  <a:srgbClr val="FFFFFF"/>
                </a:solidFill>
              </a:uFill>
              <a:latin typeface="Arial"/>
            </a:endParaRPr>
          </a:p>
          <a:p>
            <a:pPr marL="343080" indent="-342720">
              <a:lnSpc>
                <a:spcPct val="100000"/>
              </a:lnSpc>
              <a:buBlip>
                <a:blip r:embed="rId2"/>
              </a:buBlip>
            </a:pPr>
            <a:r>
              <a:rPr lang="en-US" sz="2800" b="1" strike="noStrike" spc="-1">
                <a:solidFill>
                  <a:srgbClr val="000000"/>
                </a:solidFill>
                <a:uFill>
                  <a:solidFill>
                    <a:srgbClr val="FFFFFF"/>
                  </a:solidFill>
                </a:uFill>
                <a:latin typeface="Arial"/>
              </a:rPr>
              <a:t>(3,4)</a:t>
            </a:r>
            <a:endParaRPr lang="en-US" sz="2600" b="1" strike="noStrike" spc="-1">
              <a:solidFill>
                <a:srgbClr val="000000"/>
              </a:solidFill>
              <a:uFill>
                <a:solidFill>
                  <a:srgbClr val="FFFFFF"/>
                </a:solidFill>
              </a:uFill>
              <a:latin typeface="Arial"/>
            </a:endParaRPr>
          </a:p>
          <a:p>
            <a:pPr marL="343080" indent="-342720">
              <a:lnSpc>
                <a:spcPct val="100000"/>
              </a:lnSpc>
              <a:buBlip>
                <a:blip r:embed="rId2"/>
              </a:buBlip>
            </a:pPr>
            <a:r>
              <a:rPr lang="en-US" sz="2800" b="1" strike="noStrike" spc="-1">
                <a:solidFill>
                  <a:srgbClr val="000000"/>
                </a:solidFill>
                <a:uFill>
                  <a:solidFill>
                    <a:srgbClr val="FFFFFF"/>
                  </a:solidFill>
                </a:uFill>
                <a:latin typeface="Arial"/>
              </a:rPr>
              <a:t>(3,7) (4,7) (5,7) (5,8)</a:t>
            </a:r>
            <a:endParaRPr lang="en-US" sz="2600" b="1" strike="noStrike" spc="-1">
              <a:solidFill>
                <a:srgbClr val="000000"/>
              </a:solidFill>
              <a:uFill>
                <a:solidFill>
                  <a:srgbClr val="FFFFFF"/>
                </a:solidFill>
              </a:uFill>
              <a:latin typeface="Arial"/>
            </a:endParaRPr>
          </a:p>
          <a:p>
            <a:pPr marL="343080" indent="-342720">
              <a:lnSpc>
                <a:spcPct val="100000"/>
              </a:lnSpc>
              <a:buBlip>
                <a:blip r:embed="rId2"/>
              </a:buBlip>
            </a:pPr>
            <a:r>
              <a:rPr lang="en-US" sz="2800" b="1" strike="noStrike" spc="-1">
                <a:solidFill>
                  <a:srgbClr val="000000"/>
                </a:solidFill>
                <a:uFill>
                  <a:solidFill>
                    <a:srgbClr val="FFFFFF"/>
                  </a:solidFill>
                </a:uFill>
                <a:latin typeface="Arial"/>
              </a:rPr>
              <a:t>(4,3)</a:t>
            </a:r>
            <a:endParaRPr lang="en-US" sz="2600" b="1" strike="noStrike" spc="-1">
              <a:solidFill>
                <a:srgbClr val="000000"/>
              </a:solidFill>
              <a:uFill>
                <a:solidFill>
                  <a:srgbClr val="FFFFFF"/>
                </a:solidFill>
              </a:uFill>
              <a:latin typeface="Arial"/>
            </a:endParaRPr>
          </a:p>
          <a:p>
            <a:pPr marL="343080" indent="-342720">
              <a:lnSpc>
                <a:spcPct val="100000"/>
              </a:lnSpc>
              <a:buBlip>
                <a:blip r:embed="rId2"/>
              </a:buBlip>
            </a:pPr>
            <a:r>
              <a:rPr lang="en-US" sz="2800" b="1" strike="noStrike" spc="-1">
                <a:solidFill>
                  <a:srgbClr val="000000"/>
                </a:solidFill>
                <a:uFill>
                  <a:solidFill>
                    <a:srgbClr val="FFFFFF"/>
                  </a:solidFill>
                </a:uFill>
                <a:latin typeface="Arial"/>
              </a:rPr>
              <a:t>(6,4) (6,5)</a:t>
            </a:r>
            <a:endParaRPr lang="en-US" sz="2600" b="1" strike="noStrike" spc="-1">
              <a:solidFill>
                <a:srgbClr val="000000"/>
              </a:solidFill>
              <a:uFill>
                <a:solidFill>
                  <a:srgbClr val="FFFFFF"/>
                </a:solidFill>
              </a:uFill>
              <a:latin typeface="Arial"/>
            </a:endParaRPr>
          </a:p>
        </p:txBody>
      </p:sp>
      <p:pic>
        <p:nvPicPr>
          <p:cNvPr id="142" name="Picture 3"/>
          <p:cNvPicPr/>
          <p:nvPr/>
        </p:nvPicPr>
        <p:blipFill>
          <a:blip r:embed="rId3"/>
          <a:stretch/>
        </p:blipFill>
        <p:spPr>
          <a:xfrm>
            <a:off x="1447920" y="1828800"/>
            <a:ext cx="2533320" cy="3633480"/>
          </a:xfrm>
          <a:prstGeom prst="rect">
            <a:avLst/>
          </a:prstGeom>
          <a:ln>
            <a:noFill/>
          </a:ln>
        </p:spPr>
      </p:pic>
      <p:sp>
        <p:nvSpPr>
          <p:cNvPr id="143" name="CustomShape 4"/>
          <p:cNvSpPr/>
          <p:nvPr/>
        </p:nvSpPr>
        <p:spPr>
          <a:xfrm>
            <a:off x="2666880" y="2514600"/>
            <a:ext cx="456840" cy="29484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144" name="CustomShape 5"/>
          <p:cNvSpPr/>
          <p:nvPr/>
        </p:nvSpPr>
        <p:spPr>
          <a:xfrm>
            <a:off x="3429000" y="2133720"/>
            <a:ext cx="380520" cy="67608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145" name="CustomShape 6"/>
          <p:cNvSpPr/>
          <p:nvPr/>
        </p:nvSpPr>
        <p:spPr>
          <a:xfrm>
            <a:off x="3124080" y="3114720"/>
            <a:ext cx="609120" cy="107604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146" name="CustomShape 7"/>
          <p:cNvSpPr/>
          <p:nvPr/>
        </p:nvSpPr>
        <p:spPr>
          <a:xfrm>
            <a:off x="2743200" y="4114800"/>
            <a:ext cx="533160" cy="38052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147" name="CustomShape 8"/>
          <p:cNvSpPr/>
          <p:nvPr/>
        </p:nvSpPr>
        <p:spPr>
          <a:xfrm>
            <a:off x="2743200" y="3200400"/>
            <a:ext cx="380520" cy="29484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148" name="CustomShape 9"/>
          <p:cNvSpPr/>
          <p:nvPr/>
        </p:nvSpPr>
        <p:spPr>
          <a:xfrm>
            <a:off x="2610000" y="3534480"/>
            <a:ext cx="380520" cy="29484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transition>
    <p:wip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952560" y="31680"/>
            <a:ext cx="8191080" cy="880560"/>
          </a:xfrm>
          <a:prstGeom prst="rect">
            <a:avLst/>
          </a:prstGeom>
          <a:noFill/>
          <a:ln>
            <a:noFill/>
          </a:ln>
        </p:spPr>
        <p:txBody>
          <a:bodyPr tIns="0" bIns="0" anchor="ctr"/>
          <a:lstStyle/>
          <a:p>
            <a:pPr algn="ctr">
              <a:lnSpc>
                <a:spcPct val="85000"/>
              </a:lnSpc>
            </a:pPr>
            <a:r>
              <a:rPr lang="en-US" sz="3600" b="1" strike="noStrike" spc="-1">
                <a:solidFill>
                  <a:srgbClr val="330066"/>
                </a:solidFill>
                <a:uFill>
                  <a:solidFill>
                    <a:srgbClr val="FFFFFF"/>
                  </a:solidFill>
                </a:uFill>
                <a:latin typeface="Arial"/>
              </a:rPr>
              <a:t>Important Provided Code</a:t>
            </a:r>
            <a:endParaRPr lang="en-US" sz="3600" b="0" strike="noStrike" spc="-1">
              <a:solidFill>
                <a:srgbClr val="000000"/>
              </a:solidFill>
              <a:uFill>
                <a:solidFill>
                  <a:srgbClr val="FFFFFF"/>
                </a:solidFill>
              </a:uFill>
              <a:latin typeface="Arial"/>
            </a:endParaRPr>
          </a:p>
        </p:txBody>
      </p:sp>
      <p:sp>
        <p:nvSpPr>
          <p:cNvPr id="150" name="TextShape 2"/>
          <p:cNvSpPr txBox="1"/>
          <p:nvPr/>
        </p:nvSpPr>
        <p:spPr>
          <a:xfrm>
            <a:off x="952560" y="1066680"/>
            <a:ext cx="8115120" cy="5758920"/>
          </a:xfrm>
          <a:prstGeom prst="rect">
            <a:avLst/>
          </a:prstGeom>
          <a:noFill/>
          <a:ln>
            <a:noFill/>
          </a:ln>
        </p:spPr>
        <p:txBody>
          <a:bodyPr/>
          <a:lstStyle/>
          <a:p>
            <a:pPr marL="343080" indent="-342720">
              <a:lnSpc>
                <a:spcPct val="90000"/>
              </a:lnSpc>
              <a:buBlip>
                <a:blip r:embed="rId2"/>
              </a:buBlip>
            </a:pPr>
            <a:r>
              <a:rPr lang="en-US" sz="2600" b="1" strike="noStrike" spc="-1">
                <a:solidFill>
                  <a:srgbClr val="000000"/>
                </a:solidFill>
                <a:uFill>
                  <a:solidFill>
                    <a:srgbClr val="FFFFFF"/>
                  </a:solidFill>
                </a:uFill>
                <a:latin typeface="Arial"/>
              </a:rPr>
              <a:t>GridSquare: class</a:t>
            </a:r>
          </a:p>
          <a:p>
            <a:pPr marL="743040" lvl="1" indent="-285480">
              <a:lnSpc>
                <a:spcPct val="100000"/>
              </a:lnSpc>
              <a:buBlip>
                <a:blip r:embed="rId2"/>
              </a:buBlip>
            </a:pPr>
            <a:r>
              <a:rPr lang="en-US" sz="2400" b="0" strike="noStrike" spc="-1">
                <a:solidFill>
                  <a:srgbClr val="000000"/>
                </a:solidFill>
                <a:uFill>
                  <a:solidFill>
                    <a:srgbClr val="FFFFFF"/>
                  </a:solidFill>
                </a:uFill>
                <a:latin typeface="Arial"/>
              </a:rPr>
              <a:t>Simply a class that holds a row and column number</a:t>
            </a:r>
            <a:endParaRPr lang="en-US" sz="2000" b="0" strike="noStrike" spc="-1">
              <a:solidFill>
                <a:srgbClr val="000000"/>
              </a:solidFill>
              <a:uFill>
                <a:solidFill>
                  <a:srgbClr val="FFFFFF"/>
                </a:solidFill>
              </a:uFill>
              <a:latin typeface="Arial"/>
            </a:endParaRPr>
          </a:p>
          <a:p>
            <a:pPr marL="343080" indent="-342720">
              <a:lnSpc>
                <a:spcPct val="100000"/>
              </a:lnSpc>
              <a:buBlip>
                <a:blip r:embed="rId2"/>
              </a:buBlip>
            </a:pPr>
            <a:r>
              <a:rPr lang="en-US" sz="2600" b="1" strike="noStrike" spc="-1">
                <a:solidFill>
                  <a:srgbClr val="000000"/>
                </a:solidFill>
                <a:uFill>
                  <a:solidFill>
                    <a:srgbClr val="FFFFFF"/>
                  </a:solidFill>
                </a:uFill>
                <a:latin typeface="Arial"/>
              </a:rPr>
              <a:t>Grouping: class</a:t>
            </a:r>
          </a:p>
          <a:p>
            <a:pPr marL="743040" lvl="1" indent="-285480">
              <a:lnSpc>
                <a:spcPct val="100000"/>
              </a:lnSpc>
              <a:buBlip>
                <a:blip r:embed="rId2"/>
              </a:buBlip>
            </a:pPr>
            <a:r>
              <a:rPr lang="en-US" sz="2400" b="0" strike="noStrike" spc="-1">
                <a:solidFill>
                  <a:srgbClr val="000000"/>
                </a:solidFill>
                <a:uFill>
                  <a:solidFill>
                    <a:srgbClr val="FFFFFF"/>
                  </a:solidFill>
                </a:uFill>
                <a:latin typeface="Arial"/>
              </a:rPr>
              <a:t>Grid: int[10][10]</a:t>
            </a:r>
            <a:endParaRPr lang="en-US" sz="2000" b="0" strike="noStrike" spc="-1">
              <a:solidFill>
                <a:srgbClr val="000000"/>
              </a:solidFill>
              <a:uFill>
                <a:solidFill>
                  <a:srgbClr val="FFFFFF"/>
                </a:solidFill>
              </a:uFill>
              <a:latin typeface="Arial"/>
            </a:endParaRPr>
          </a:p>
          <a:p>
            <a:pPr marL="1085760" lvl="2" indent="-228240">
              <a:lnSpc>
                <a:spcPct val="100000"/>
              </a:lnSpc>
              <a:buBlip>
                <a:blip r:embed="rId2"/>
              </a:buBlip>
            </a:pPr>
            <a:r>
              <a:rPr lang="en-US" sz="2000" b="0" strike="noStrike" spc="-1">
                <a:solidFill>
                  <a:srgbClr val="000000"/>
                </a:solidFill>
                <a:uFill>
                  <a:solidFill>
                    <a:srgbClr val="FFFFFF"/>
                  </a:solidFill>
                </a:uFill>
                <a:latin typeface="Arial"/>
              </a:rPr>
              <a:t>Represents the grid of all the squares.  When filling the grid set an empty cell as 0 and an occupied cell as 1</a:t>
            </a:r>
            <a:endParaRPr lang="en-US" sz="1800" b="0" strike="noStrike" spc="-1">
              <a:solidFill>
                <a:srgbClr val="000000"/>
              </a:solidFill>
              <a:uFill>
                <a:solidFill>
                  <a:srgbClr val="FFFFFF"/>
                </a:solidFill>
              </a:uFill>
              <a:latin typeface="Arial"/>
            </a:endParaRPr>
          </a:p>
          <a:p>
            <a:pPr marL="743040" lvl="1" indent="-285480">
              <a:lnSpc>
                <a:spcPct val="100000"/>
              </a:lnSpc>
              <a:buBlip>
                <a:blip r:embed="rId2"/>
              </a:buBlip>
            </a:pPr>
            <a:r>
              <a:rPr lang="en-US" sz="2400" b="0" strike="noStrike" spc="-1">
                <a:solidFill>
                  <a:srgbClr val="000000"/>
                </a:solidFill>
                <a:uFill>
                  <a:solidFill>
                    <a:srgbClr val="FFFFFF"/>
                  </a:solidFill>
                </a:uFill>
                <a:latin typeface="Arial"/>
              </a:rPr>
              <a:t>Groups: vector&lt;vector&lt;</a:t>
            </a:r>
            <a:r>
              <a:rPr lang="en-US" sz="2400" b="1" strike="noStrike" spc="-1">
                <a:solidFill>
                  <a:srgbClr val="000000"/>
                </a:solidFill>
                <a:uFill>
                  <a:solidFill>
                    <a:srgbClr val="FFFFFF"/>
                  </a:solidFill>
                </a:uFill>
                <a:latin typeface="Arial"/>
              </a:rPr>
              <a:t>GridSquare</a:t>
            </a:r>
            <a:r>
              <a:rPr lang="en-US" sz="2400" b="0" strike="noStrike" spc="-1">
                <a:solidFill>
                  <a:srgbClr val="000000"/>
                </a:solidFill>
                <a:uFill>
                  <a:solidFill>
                    <a:srgbClr val="FFFFFF"/>
                  </a:solidFill>
                </a:uFill>
                <a:latin typeface="Arial"/>
              </a:rPr>
              <a:t>&gt;&gt;</a:t>
            </a:r>
            <a:endParaRPr lang="en-US" sz="2000" b="0" strike="noStrike" spc="-1">
              <a:solidFill>
                <a:srgbClr val="000000"/>
              </a:solidFill>
              <a:uFill>
                <a:solidFill>
                  <a:srgbClr val="FFFFFF"/>
                </a:solidFill>
              </a:uFill>
              <a:latin typeface="Arial"/>
            </a:endParaRPr>
          </a:p>
          <a:p>
            <a:pPr marL="1085760" lvl="2" indent="-228240">
              <a:lnSpc>
                <a:spcPct val="100000"/>
              </a:lnSpc>
              <a:buBlip>
                <a:blip r:embed="rId2"/>
              </a:buBlip>
            </a:pPr>
            <a:r>
              <a:rPr lang="en-US" sz="2000" b="0" strike="noStrike" spc="-1">
                <a:solidFill>
                  <a:srgbClr val="000000"/>
                </a:solidFill>
                <a:uFill>
                  <a:solidFill>
                    <a:srgbClr val="FFFFFF"/>
                  </a:solidFill>
                </a:uFill>
                <a:latin typeface="Arial"/>
              </a:rPr>
              <a:t>Each vector in this object is a separate group of cells</a:t>
            </a:r>
            <a:endParaRPr lang="en-US" sz="1800" b="0" strike="noStrike" spc="-1">
              <a:solidFill>
                <a:srgbClr val="000000"/>
              </a:solidFill>
              <a:uFill>
                <a:solidFill>
                  <a:srgbClr val="FFFFFF"/>
                </a:solidFill>
              </a:uFill>
              <a:latin typeface="Arial"/>
            </a:endParaRPr>
          </a:p>
          <a:p>
            <a:pPr marL="1085760" lvl="2" indent="-228240">
              <a:lnSpc>
                <a:spcPct val="100000"/>
              </a:lnSpc>
              <a:buBlip>
                <a:blip r:embed="rId2"/>
              </a:buBlip>
            </a:pPr>
            <a:r>
              <a:rPr lang="en-US" sz="2000" b="0" strike="noStrike" spc="-1">
                <a:solidFill>
                  <a:srgbClr val="000000"/>
                </a:solidFill>
                <a:uFill>
                  <a:solidFill>
                    <a:srgbClr val="FFFFFF"/>
                  </a:solidFill>
                </a:uFill>
                <a:latin typeface="Arial"/>
              </a:rPr>
              <a:t>All grid squares that are in the same group should all be in the same vector</a:t>
            </a:r>
            <a:endParaRPr lang="en-US" sz="1800" b="0" strike="noStrike" spc="-1">
              <a:solidFill>
                <a:srgbClr val="000000"/>
              </a:solidFill>
              <a:uFill>
                <a:solidFill>
                  <a:srgbClr val="FFFFFF"/>
                </a:solidFill>
              </a:uFill>
              <a:latin typeface="Arial"/>
            </a:endParaRPr>
          </a:p>
          <a:p>
            <a:pPr marL="1085760" lvl="2" indent="-228240">
              <a:lnSpc>
                <a:spcPct val="100000"/>
              </a:lnSpc>
              <a:buBlip>
                <a:blip r:embed="rId2"/>
              </a:buBlip>
            </a:pPr>
            <a:r>
              <a:rPr lang="en-US" sz="2000" b="0" strike="noStrike" spc="-1">
                <a:solidFill>
                  <a:srgbClr val="000000"/>
                </a:solidFill>
                <a:uFill>
                  <a:solidFill>
                    <a:srgbClr val="FFFFFF"/>
                  </a:solidFill>
                </a:uFill>
                <a:latin typeface="Arial"/>
              </a:rPr>
              <a:t>Occupied cells that are not next to any other occupied cells will be in their own vector</a:t>
            </a:r>
            <a:endParaRPr lang="en-US" sz="1800" b="0" strike="noStrike" spc="-1">
              <a:solidFill>
                <a:srgbClr val="000000"/>
              </a:solidFill>
              <a:uFill>
                <a:solidFill>
                  <a:srgbClr val="FFFFFF"/>
                </a:solidFill>
              </a:uFill>
              <a:latin typeface="Arial"/>
            </a:endParaRPr>
          </a:p>
        </p:txBody>
      </p:sp>
    </p:spTree>
  </p:cSld>
  <p:clrMapOvr>
    <a:masterClrMapping/>
  </p:clrMapOvr>
  <p:transition>
    <p:wip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952560" y="31680"/>
            <a:ext cx="8191080" cy="880560"/>
          </a:xfrm>
          <a:prstGeom prst="rect">
            <a:avLst/>
          </a:prstGeom>
          <a:noFill/>
          <a:ln>
            <a:noFill/>
          </a:ln>
        </p:spPr>
        <p:txBody>
          <a:bodyPr tIns="0" bIns="0" anchor="ctr"/>
          <a:lstStyle/>
          <a:p>
            <a:pPr algn="ctr">
              <a:lnSpc>
                <a:spcPct val="85000"/>
              </a:lnSpc>
            </a:pPr>
            <a:r>
              <a:rPr lang="en-US" sz="3600" b="1" strike="noStrike" spc="-1">
                <a:solidFill>
                  <a:srgbClr val="330066"/>
                </a:solidFill>
                <a:uFill>
                  <a:solidFill>
                    <a:srgbClr val="FFFFFF"/>
                  </a:solidFill>
                </a:uFill>
                <a:latin typeface="Arial"/>
              </a:rPr>
              <a:t>Code To Write</a:t>
            </a:r>
            <a:endParaRPr lang="en-US" sz="3600" b="0" strike="noStrike" spc="-1">
              <a:solidFill>
                <a:srgbClr val="000000"/>
              </a:solidFill>
              <a:uFill>
                <a:solidFill>
                  <a:srgbClr val="FFFFFF"/>
                </a:solidFill>
              </a:uFill>
              <a:latin typeface="Arial"/>
            </a:endParaRPr>
          </a:p>
        </p:txBody>
      </p:sp>
      <p:sp>
        <p:nvSpPr>
          <p:cNvPr id="152" name="TextShape 2"/>
          <p:cNvSpPr txBox="1"/>
          <p:nvPr/>
        </p:nvSpPr>
        <p:spPr>
          <a:xfrm>
            <a:off x="952560" y="1066680"/>
            <a:ext cx="8115120" cy="5758920"/>
          </a:xfrm>
          <a:prstGeom prst="rect">
            <a:avLst/>
          </a:prstGeom>
          <a:noFill/>
          <a:ln>
            <a:noFill/>
          </a:ln>
        </p:spPr>
        <p:txBody>
          <a:bodyPr/>
          <a:lstStyle/>
          <a:p>
            <a:pPr marL="343080" indent="-342720">
              <a:lnSpc>
                <a:spcPct val="90000"/>
              </a:lnSpc>
              <a:buBlip>
                <a:blip r:embed="rId2"/>
              </a:buBlip>
            </a:pPr>
            <a:r>
              <a:rPr lang="en-US" sz="2600" b="1" strike="noStrike" spc="-1">
                <a:solidFill>
                  <a:srgbClr val="000000"/>
                </a:solidFill>
                <a:uFill>
                  <a:solidFill>
                    <a:srgbClr val="FFFFFF"/>
                  </a:solidFill>
                </a:uFill>
                <a:latin typeface="Arial"/>
              </a:rPr>
              <a:t>Grouping(filename)</a:t>
            </a:r>
          </a:p>
          <a:p>
            <a:pPr marL="743040" lvl="1" indent="-285480">
              <a:lnSpc>
                <a:spcPct val="100000"/>
              </a:lnSpc>
              <a:buBlip>
                <a:blip r:embed="rId2"/>
              </a:buBlip>
            </a:pPr>
            <a:r>
              <a:rPr lang="en-US" sz="2400" b="0" strike="noStrike" spc="-1">
                <a:solidFill>
                  <a:srgbClr val="000000"/>
                </a:solidFill>
                <a:uFill>
                  <a:solidFill>
                    <a:srgbClr val="FFFFFF"/>
                  </a:solidFill>
                </a:uFill>
                <a:latin typeface="Arial"/>
              </a:rPr>
              <a:t>Filename: string</a:t>
            </a:r>
            <a:endParaRPr lang="en-US" sz="2000" b="0" strike="noStrike" spc="-1">
              <a:solidFill>
                <a:srgbClr val="000000"/>
              </a:solidFill>
              <a:uFill>
                <a:solidFill>
                  <a:srgbClr val="FFFFFF"/>
                </a:solidFill>
              </a:uFill>
              <a:latin typeface="Arial"/>
            </a:endParaRPr>
          </a:p>
          <a:p>
            <a:pPr marL="1085760" lvl="2" indent="-228240">
              <a:lnSpc>
                <a:spcPct val="100000"/>
              </a:lnSpc>
              <a:buBlip>
                <a:blip r:embed="rId2"/>
              </a:buBlip>
            </a:pPr>
            <a:r>
              <a:rPr lang="en-US" sz="2000" b="0" strike="noStrike" spc="-1">
                <a:solidFill>
                  <a:srgbClr val="000000"/>
                </a:solidFill>
                <a:uFill>
                  <a:solidFill>
                    <a:srgbClr val="FFFFFF"/>
                  </a:solidFill>
                </a:uFill>
                <a:latin typeface="Arial"/>
              </a:rPr>
              <a:t>The name of the file you will be reading from to fill in the grid</a:t>
            </a:r>
            <a:endParaRPr lang="en-US" sz="1800" b="0" strike="noStrike" spc="-1">
              <a:solidFill>
                <a:srgbClr val="000000"/>
              </a:solidFill>
              <a:uFill>
                <a:solidFill>
                  <a:srgbClr val="FFFFFF"/>
                </a:solidFill>
              </a:uFill>
              <a:latin typeface="Arial"/>
            </a:endParaRPr>
          </a:p>
          <a:p>
            <a:pPr marL="743040" lvl="1" indent="-285480">
              <a:lnSpc>
                <a:spcPct val="100000"/>
              </a:lnSpc>
              <a:buBlip>
                <a:blip r:embed="rId2"/>
              </a:buBlip>
            </a:pPr>
            <a:r>
              <a:rPr lang="en-US" sz="2400" b="0" strike="noStrike" spc="-1">
                <a:solidFill>
                  <a:srgbClr val="000000"/>
                </a:solidFill>
                <a:uFill>
                  <a:solidFill>
                    <a:srgbClr val="FFFFFF"/>
                  </a:solidFill>
                </a:uFill>
                <a:latin typeface="Arial"/>
              </a:rPr>
              <a:t>This is the constructor for the provided grouping class. You will need to open the file of the given name fill in the grid array and then fill in the groups vector</a:t>
            </a:r>
            <a:endParaRPr lang="en-US" sz="2000" b="0" strike="noStrike" spc="-1">
              <a:solidFill>
                <a:srgbClr val="000000"/>
              </a:solidFill>
              <a:uFill>
                <a:solidFill>
                  <a:srgbClr val="FFFFFF"/>
                </a:solidFill>
              </a:uFill>
              <a:latin typeface="Arial"/>
            </a:endParaRPr>
          </a:p>
          <a:p>
            <a:pPr marL="743040" lvl="1" indent="-285480">
              <a:lnSpc>
                <a:spcPct val="100000"/>
              </a:lnSpc>
              <a:buBlip>
                <a:blip r:embed="rId2"/>
              </a:buBlip>
            </a:pPr>
            <a:r>
              <a:rPr lang="en-US" sz="2400" b="0" strike="noStrike" spc="-1">
                <a:solidFill>
                  <a:srgbClr val="000000"/>
                </a:solidFill>
                <a:uFill>
                  <a:solidFill>
                    <a:srgbClr val="FFFFFF"/>
                  </a:solidFill>
                </a:uFill>
                <a:latin typeface="Arial"/>
              </a:rPr>
              <a:t>You will be calling the findGroup() function in the constructor as well after the grid is filled</a:t>
            </a:r>
            <a:endParaRPr lang="en-US" sz="2000" b="0" strike="noStrike" spc="-1">
              <a:solidFill>
                <a:srgbClr val="000000"/>
              </a:solidFill>
              <a:uFill>
                <a:solidFill>
                  <a:srgbClr val="FFFFFF"/>
                </a:solidFill>
              </a:uFill>
              <a:latin typeface="Arial"/>
            </a:endParaRPr>
          </a:p>
          <a:p>
            <a:pPr>
              <a:lnSpc>
                <a:spcPct val="100000"/>
              </a:lnSpc>
            </a:pPr>
            <a:endParaRPr lang="en-US" sz="2600" b="1" strike="noStrike" spc="-1">
              <a:solidFill>
                <a:srgbClr val="000000"/>
              </a:solidFill>
              <a:uFill>
                <a:solidFill>
                  <a:srgbClr val="FFFFFF"/>
                </a:solidFill>
              </a:uFill>
              <a:latin typeface="Arial"/>
            </a:endParaRPr>
          </a:p>
        </p:txBody>
      </p:sp>
    </p:spTree>
  </p:cSld>
  <p:clrMapOvr>
    <a:masterClrMapping/>
  </p:clrMapOvr>
  <p:transition>
    <p:wip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952560" y="31680"/>
            <a:ext cx="8191080" cy="880560"/>
          </a:xfrm>
          <a:prstGeom prst="rect">
            <a:avLst/>
          </a:prstGeom>
          <a:noFill/>
          <a:ln>
            <a:noFill/>
          </a:ln>
        </p:spPr>
        <p:txBody>
          <a:bodyPr tIns="0" bIns="0" anchor="ctr"/>
          <a:lstStyle/>
          <a:p>
            <a:pPr algn="ctr">
              <a:lnSpc>
                <a:spcPct val="85000"/>
              </a:lnSpc>
            </a:pPr>
            <a:r>
              <a:rPr lang="en-US" sz="3600" b="1" strike="noStrike" spc="-1">
                <a:solidFill>
                  <a:srgbClr val="330066"/>
                </a:solidFill>
                <a:uFill>
                  <a:solidFill>
                    <a:srgbClr val="FFFFFF"/>
                  </a:solidFill>
                </a:uFill>
                <a:latin typeface="Arial"/>
              </a:rPr>
              <a:t>Code To Write (cont.)</a:t>
            </a:r>
            <a:endParaRPr lang="en-US" sz="3600" b="0" strike="noStrike" spc="-1">
              <a:solidFill>
                <a:srgbClr val="000000"/>
              </a:solidFill>
              <a:uFill>
                <a:solidFill>
                  <a:srgbClr val="FFFFFF"/>
                </a:solidFill>
              </a:uFill>
              <a:latin typeface="Arial"/>
            </a:endParaRPr>
          </a:p>
        </p:txBody>
      </p:sp>
      <p:sp>
        <p:nvSpPr>
          <p:cNvPr id="154" name="TextShape 2"/>
          <p:cNvSpPr txBox="1"/>
          <p:nvPr/>
        </p:nvSpPr>
        <p:spPr>
          <a:xfrm>
            <a:off x="952560" y="1066680"/>
            <a:ext cx="8115120" cy="5758920"/>
          </a:xfrm>
          <a:prstGeom prst="rect">
            <a:avLst/>
          </a:prstGeom>
          <a:noFill/>
          <a:ln>
            <a:noFill/>
          </a:ln>
        </p:spPr>
        <p:txBody>
          <a:bodyPr/>
          <a:lstStyle/>
          <a:p>
            <a:pPr marL="343080" indent="-342720">
              <a:lnSpc>
                <a:spcPct val="90000"/>
              </a:lnSpc>
              <a:buBlip>
                <a:blip r:embed="rId2"/>
              </a:buBlip>
            </a:pPr>
            <a:r>
              <a:rPr lang="en-US" sz="2600" b="0" strike="noStrike" spc="-1">
                <a:solidFill>
                  <a:srgbClr val="000000"/>
                </a:solidFill>
                <a:uFill>
                  <a:solidFill>
                    <a:srgbClr val="FFFFFF"/>
                  </a:solidFill>
                </a:uFill>
                <a:latin typeface="Arial"/>
              </a:rPr>
              <a:t>findGroup(r, c)</a:t>
            </a:r>
            <a:endParaRPr lang="en-US" sz="2600" b="1" strike="noStrike" spc="-1">
              <a:solidFill>
                <a:srgbClr val="000000"/>
              </a:solidFill>
              <a:uFill>
                <a:solidFill>
                  <a:srgbClr val="FFFFFF"/>
                </a:solidFill>
              </a:uFill>
              <a:latin typeface="Arial"/>
            </a:endParaRPr>
          </a:p>
          <a:p>
            <a:pPr marL="743040" lvl="1" indent="-285480">
              <a:lnSpc>
                <a:spcPct val="100000"/>
              </a:lnSpc>
              <a:buBlip>
                <a:blip r:embed="rId2"/>
              </a:buBlip>
            </a:pPr>
            <a:r>
              <a:rPr lang="en-US" sz="2400" b="0" strike="noStrike" spc="-1">
                <a:solidFill>
                  <a:srgbClr val="000000"/>
                </a:solidFill>
                <a:uFill>
                  <a:solidFill>
                    <a:srgbClr val="FFFFFF"/>
                  </a:solidFill>
                </a:uFill>
                <a:latin typeface="Arial"/>
              </a:rPr>
              <a:t>r: int</a:t>
            </a:r>
            <a:endParaRPr lang="en-US" sz="2000" b="0" strike="noStrike" spc="-1">
              <a:solidFill>
                <a:srgbClr val="000000"/>
              </a:solidFill>
              <a:uFill>
                <a:solidFill>
                  <a:srgbClr val="FFFFFF"/>
                </a:solidFill>
              </a:uFill>
              <a:latin typeface="Arial"/>
            </a:endParaRPr>
          </a:p>
          <a:p>
            <a:pPr marL="1085760" lvl="2" indent="-228240">
              <a:lnSpc>
                <a:spcPct val="100000"/>
              </a:lnSpc>
              <a:buBlip>
                <a:blip r:embed="rId2"/>
              </a:buBlip>
            </a:pPr>
            <a:r>
              <a:rPr lang="en-US" sz="2000" b="0" strike="noStrike" spc="-1">
                <a:solidFill>
                  <a:srgbClr val="000000"/>
                </a:solidFill>
                <a:uFill>
                  <a:solidFill>
                    <a:srgbClr val="FFFFFF"/>
                  </a:solidFill>
                </a:uFill>
                <a:latin typeface="Arial"/>
              </a:rPr>
              <a:t>Row of the cell</a:t>
            </a:r>
            <a:endParaRPr lang="en-US" sz="1800" b="0" strike="noStrike" spc="-1">
              <a:solidFill>
                <a:srgbClr val="000000"/>
              </a:solidFill>
              <a:uFill>
                <a:solidFill>
                  <a:srgbClr val="FFFFFF"/>
                </a:solidFill>
              </a:uFill>
              <a:latin typeface="Arial"/>
            </a:endParaRPr>
          </a:p>
          <a:p>
            <a:pPr marL="743040" lvl="1" indent="-285480">
              <a:lnSpc>
                <a:spcPct val="100000"/>
              </a:lnSpc>
              <a:buBlip>
                <a:blip r:embed="rId2"/>
              </a:buBlip>
            </a:pPr>
            <a:r>
              <a:rPr lang="en-US" sz="2400" b="0" strike="noStrike" spc="-1">
                <a:solidFill>
                  <a:srgbClr val="000000"/>
                </a:solidFill>
                <a:uFill>
                  <a:solidFill>
                    <a:srgbClr val="FFFFFF"/>
                  </a:solidFill>
                </a:uFill>
                <a:latin typeface="Arial"/>
              </a:rPr>
              <a:t>c: int</a:t>
            </a:r>
            <a:endParaRPr lang="en-US" sz="2000" b="0" strike="noStrike" spc="-1">
              <a:solidFill>
                <a:srgbClr val="000000"/>
              </a:solidFill>
              <a:uFill>
                <a:solidFill>
                  <a:srgbClr val="FFFFFF"/>
                </a:solidFill>
              </a:uFill>
              <a:latin typeface="Arial"/>
            </a:endParaRPr>
          </a:p>
          <a:p>
            <a:pPr marL="1085760" lvl="2" indent="-228240">
              <a:lnSpc>
                <a:spcPct val="100000"/>
              </a:lnSpc>
              <a:buBlip>
                <a:blip r:embed="rId2"/>
              </a:buBlip>
            </a:pPr>
            <a:r>
              <a:rPr lang="en-US" sz="2000" b="0" strike="noStrike" spc="-1">
                <a:solidFill>
                  <a:srgbClr val="000000"/>
                </a:solidFill>
                <a:uFill>
                  <a:solidFill>
                    <a:srgbClr val="FFFFFF"/>
                  </a:solidFill>
                </a:uFill>
                <a:latin typeface="Arial"/>
              </a:rPr>
              <a:t>Column of the cell</a:t>
            </a:r>
            <a:endParaRPr lang="en-US" sz="1800" b="0" strike="noStrike" spc="-1">
              <a:solidFill>
                <a:srgbClr val="000000"/>
              </a:solidFill>
              <a:uFill>
                <a:solidFill>
                  <a:srgbClr val="FFFFFF"/>
                </a:solidFill>
              </a:uFill>
              <a:latin typeface="Arial"/>
            </a:endParaRPr>
          </a:p>
          <a:p>
            <a:pPr marL="743040" lvl="1" indent="-285480">
              <a:lnSpc>
                <a:spcPct val="100000"/>
              </a:lnSpc>
              <a:buBlip>
                <a:blip r:embed="rId2"/>
              </a:buBlip>
            </a:pPr>
            <a:r>
              <a:rPr lang="en-US" sz="2400" b="0" strike="noStrike" spc="-1">
                <a:solidFill>
                  <a:srgbClr val="000000"/>
                </a:solidFill>
                <a:uFill>
                  <a:solidFill>
                    <a:srgbClr val="FFFFFF"/>
                  </a:solidFill>
                </a:uFill>
                <a:latin typeface="Arial"/>
              </a:rPr>
              <a:t>This is a recursive function that is responsible for finding the group of a cell, so it should also call itself for all its adjacent neighbors if they are not empty </a:t>
            </a:r>
            <a:endParaRPr lang="en-US" sz="2000" b="0" strike="noStrike" spc="-1">
              <a:solidFill>
                <a:srgbClr val="000000"/>
              </a:solidFill>
              <a:uFill>
                <a:solidFill>
                  <a:srgbClr val="FFFFFF"/>
                </a:solidFill>
              </a:uFill>
              <a:latin typeface="Arial"/>
            </a:endParaRPr>
          </a:p>
          <a:p>
            <a:pPr marL="743040" lvl="1" indent="-285480">
              <a:lnSpc>
                <a:spcPct val="100000"/>
              </a:lnSpc>
              <a:buBlip>
                <a:blip r:embed="rId2"/>
              </a:buBlip>
            </a:pPr>
            <a:r>
              <a:rPr lang="en-US" sz="2400" b="0" strike="noStrike" spc="-1">
                <a:solidFill>
                  <a:srgbClr val="000000"/>
                </a:solidFill>
                <a:uFill>
                  <a:solidFill>
                    <a:srgbClr val="FFFFFF"/>
                  </a:solidFill>
                </a:uFill>
                <a:latin typeface="Arial"/>
              </a:rPr>
              <a:t>If you want to you can add more parameters and/or a return value to this function</a:t>
            </a:r>
            <a:endParaRPr lang="en-US" sz="2000" b="0" strike="noStrike" spc="-1">
              <a:solidFill>
                <a:srgbClr val="000000"/>
              </a:solidFill>
              <a:uFill>
                <a:solidFill>
                  <a:srgbClr val="FFFFFF"/>
                </a:solidFill>
              </a:uFill>
              <a:latin typeface="Arial"/>
            </a:endParaRPr>
          </a:p>
          <a:p>
            <a:pPr marL="743040" lvl="1" indent="-285480">
              <a:lnSpc>
                <a:spcPct val="100000"/>
              </a:lnSpc>
              <a:buBlip>
                <a:blip r:embed="rId2"/>
              </a:buBlip>
            </a:pPr>
            <a:r>
              <a:rPr lang="en-US" sz="2400" b="0" strike="noStrike" spc="-1">
                <a:solidFill>
                  <a:srgbClr val="000000"/>
                </a:solidFill>
                <a:uFill>
                  <a:solidFill>
                    <a:srgbClr val="FFFFFF"/>
                  </a:solidFill>
                </a:uFill>
                <a:latin typeface="Arial"/>
              </a:rPr>
              <a:t>Make sure you include a base case, so you are not running forever (ex: check to see if the cell is already in a group) </a:t>
            </a:r>
            <a:endParaRPr lang="en-US" sz="2000" b="0" strike="noStrike" spc="-1">
              <a:solidFill>
                <a:srgbClr val="000000"/>
              </a:solidFill>
              <a:uFill>
                <a:solidFill>
                  <a:srgbClr val="FFFFFF"/>
                </a:solidFill>
              </a:uFill>
              <a:latin typeface="Arial"/>
            </a:endParaRPr>
          </a:p>
          <a:p>
            <a:endParaRPr lang="en-US" sz="2600" b="1" strike="noStrike" spc="-1">
              <a:solidFill>
                <a:srgbClr val="000000"/>
              </a:solidFill>
              <a:uFill>
                <a:solidFill>
                  <a:srgbClr val="FFFFFF"/>
                </a:solidFill>
              </a:uFill>
              <a:latin typeface="Arial"/>
            </a:endParaRPr>
          </a:p>
        </p:txBody>
      </p:sp>
    </p:spTree>
  </p:cSld>
  <p:clrMapOvr>
    <a:masterClrMapping/>
  </p:clrMapOvr>
  <p:transition>
    <p:wip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952560" y="31680"/>
            <a:ext cx="8191080" cy="880560"/>
          </a:xfrm>
          <a:prstGeom prst="rect">
            <a:avLst/>
          </a:prstGeom>
          <a:noFill/>
          <a:ln>
            <a:noFill/>
          </a:ln>
        </p:spPr>
        <p:txBody>
          <a:bodyPr tIns="0" bIns="0" anchor="ctr"/>
          <a:lstStyle/>
          <a:p>
            <a:pPr algn="ctr">
              <a:lnSpc>
                <a:spcPct val="85000"/>
              </a:lnSpc>
            </a:pPr>
            <a:r>
              <a:rPr lang="en-US" sz="3600" b="1" strike="noStrike" spc="-1">
                <a:solidFill>
                  <a:srgbClr val="330066"/>
                </a:solidFill>
                <a:uFill>
                  <a:solidFill>
                    <a:srgbClr val="FFFFFF"/>
                  </a:solidFill>
                </a:uFill>
                <a:latin typeface="Arial"/>
              </a:rPr>
              <a:t>Reading From a File</a:t>
            </a:r>
            <a:endParaRPr lang="en-US" sz="3600" b="0" strike="noStrike" spc="-1">
              <a:solidFill>
                <a:srgbClr val="000000"/>
              </a:solidFill>
              <a:uFill>
                <a:solidFill>
                  <a:srgbClr val="FFFFFF"/>
                </a:solidFill>
              </a:uFill>
              <a:latin typeface="Arial"/>
            </a:endParaRPr>
          </a:p>
        </p:txBody>
      </p:sp>
      <p:sp>
        <p:nvSpPr>
          <p:cNvPr id="156" name="TextShape 2"/>
          <p:cNvSpPr txBox="1"/>
          <p:nvPr/>
        </p:nvSpPr>
        <p:spPr>
          <a:xfrm>
            <a:off x="952560" y="1066680"/>
            <a:ext cx="8115120" cy="5758920"/>
          </a:xfrm>
          <a:prstGeom prst="rect">
            <a:avLst/>
          </a:prstGeom>
          <a:noFill/>
          <a:ln>
            <a:noFill/>
          </a:ln>
        </p:spPr>
        <p:txBody>
          <a:bodyPr/>
          <a:lstStyle/>
          <a:p>
            <a:pPr marL="343080" indent="-342720">
              <a:lnSpc>
                <a:spcPct val="90000"/>
              </a:lnSpc>
              <a:buBlip>
                <a:blip r:embed="rId2"/>
              </a:buBlip>
            </a:pPr>
            <a:r>
              <a:rPr lang="en-US" sz="2600" b="0" strike="noStrike" spc="-1">
                <a:solidFill>
                  <a:srgbClr val="000000"/>
                </a:solidFill>
                <a:uFill>
                  <a:solidFill>
                    <a:srgbClr val="FFFFFF"/>
                  </a:solidFill>
                </a:uFill>
                <a:latin typeface="Arial"/>
              </a:rPr>
              <a:t>C++ has a class called </a:t>
            </a:r>
            <a:r>
              <a:rPr lang="en-US" sz="2600" b="1" i="1" strike="noStrike" spc="-1">
                <a:solidFill>
                  <a:srgbClr val="000000"/>
                </a:solidFill>
                <a:uFill>
                  <a:solidFill>
                    <a:srgbClr val="FFFFFF"/>
                  </a:solidFill>
                </a:uFill>
                <a:latin typeface="Arial"/>
              </a:rPr>
              <a:t>ifstream</a:t>
            </a:r>
            <a:r>
              <a:rPr lang="en-US" sz="2600" b="0" strike="noStrike" spc="-1">
                <a:solidFill>
                  <a:srgbClr val="000000"/>
                </a:solidFill>
                <a:uFill>
                  <a:solidFill>
                    <a:srgbClr val="FFFFFF"/>
                  </a:solidFill>
                </a:uFill>
                <a:latin typeface="Arial"/>
              </a:rPr>
              <a:t> that is used to read files</a:t>
            </a:r>
            <a:endParaRPr lang="en-US" sz="2600" b="1" strike="noStrike" spc="-1">
              <a:solidFill>
                <a:srgbClr val="000000"/>
              </a:solidFill>
              <a:uFill>
                <a:solidFill>
                  <a:srgbClr val="FFFFFF"/>
                </a:solidFill>
              </a:uFill>
              <a:latin typeface="Arial"/>
            </a:endParaRPr>
          </a:p>
          <a:p>
            <a:pPr marL="343080" indent="-342720">
              <a:lnSpc>
                <a:spcPct val="90000"/>
              </a:lnSpc>
              <a:buBlip>
                <a:blip r:embed="rId2"/>
              </a:buBlip>
            </a:pPr>
            <a:r>
              <a:rPr lang="en-US" sz="2600" b="0" strike="noStrike" spc="-1">
                <a:solidFill>
                  <a:srgbClr val="000000"/>
                </a:solidFill>
                <a:uFill>
                  <a:solidFill>
                    <a:srgbClr val="FFFFFF"/>
                  </a:solidFill>
                </a:uFill>
                <a:latin typeface="Arial"/>
              </a:rPr>
              <a:t>You can read from it like you would read from cin </a:t>
            </a:r>
            <a:endParaRPr lang="en-US" sz="2600" b="1" strike="noStrike" spc="-1">
              <a:solidFill>
                <a:srgbClr val="000000"/>
              </a:solidFill>
              <a:uFill>
                <a:solidFill>
                  <a:srgbClr val="FFFFFF"/>
                </a:solidFill>
              </a:uFill>
              <a:latin typeface="Arial"/>
            </a:endParaRPr>
          </a:p>
          <a:p>
            <a:pPr marL="343080" indent="-342720">
              <a:lnSpc>
                <a:spcPct val="90000"/>
              </a:lnSpc>
              <a:buBlip>
                <a:blip r:embed="rId2"/>
              </a:buBlip>
            </a:pPr>
            <a:r>
              <a:rPr lang="en-US" sz="2600" b="0" strike="noStrike" spc="-1">
                <a:solidFill>
                  <a:srgbClr val="000000"/>
                </a:solidFill>
                <a:uFill>
                  <a:solidFill>
                    <a:srgbClr val="FFFFFF"/>
                  </a:solidFill>
                </a:uFill>
                <a:latin typeface="Arial"/>
              </a:rPr>
              <a:t>Below is an example of creating an ifstream called infile and then reading the value into a char</a:t>
            </a:r>
            <a:endParaRPr lang="en-US" sz="2600" b="1" strike="noStrike" spc="-1">
              <a:solidFill>
                <a:srgbClr val="000000"/>
              </a:solidFill>
              <a:uFill>
                <a:solidFill>
                  <a:srgbClr val="FFFFFF"/>
                </a:solidFill>
              </a:uFill>
              <a:latin typeface="Arial"/>
            </a:endParaRPr>
          </a:p>
          <a:p>
            <a:pPr marL="743040" lvl="1" indent="-285480">
              <a:lnSpc>
                <a:spcPct val="100000"/>
              </a:lnSpc>
              <a:buBlip>
                <a:blip r:embed="rId2"/>
              </a:buBlip>
            </a:pPr>
            <a:r>
              <a:rPr lang="en-US" sz="2400" b="0" strike="noStrike" spc="-1">
                <a:solidFill>
                  <a:srgbClr val="000000"/>
                </a:solidFill>
                <a:uFill>
                  <a:solidFill>
                    <a:srgbClr val="FFFFFF"/>
                  </a:solidFill>
                </a:uFill>
                <a:latin typeface="Arial"/>
              </a:rPr>
              <a:t>ifstream </a:t>
            </a:r>
            <a:r>
              <a:rPr lang="en-US" sz="2400" b="0" i="1" strike="noStrike" spc="-1">
                <a:solidFill>
                  <a:srgbClr val="000000"/>
                </a:solidFill>
                <a:uFill>
                  <a:solidFill>
                    <a:srgbClr val="FFFFFF"/>
                  </a:solidFill>
                </a:uFill>
                <a:latin typeface="Arial"/>
              </a:rPr>
              <a:t>infile</a:t>
            </a:r>
            <a:r>
              <a:rPr lang="en-US" sz="2400" b="0" strike="noStrike" spc="-1">
                <a:solidFill>
                  <a:srgbClr val="000000"/>
                </a:solidFill>
                <a:uFill>
                  <a:solidFill>
                    <a:srgbClr val="FFFFFF"/>
                  </a:solidFill>
                </a:uFill>
                <a:latin typeface="Arial"/>
              </a:rPr>
              <a:t>(</a:t>
            </a:r>
            <a:r>
              <a:rPr lang="en-US" sz="2400" b="0" i="1" strike="noStrike" spc="-1">
                <a:solidFill>
                  <a:srgbClr val="000000"/>
                </a:solidFill>
                <a:uFill>
                  <a:solidFill>
                    <a:srgbClr val="FFFFFF"/>
                  </a:solidFill>
                </a:uFill>
                <a:latin typeface="Arial"/>
              </a:rPr>
              <a:t>file_name</a:t>
            </a:r>
            <a:r>
              <a:rPr lang="en-US" sz="2400" b="0" strike="noStrike" spc="-1">
                <a:solidFill>
                  <a:srgbClr val="000000"/>
                </a:solidFill>
                <a:uFill>
                  <a:solidFill>
                    <a:srgbClr val="FFFFFF"/>
                  </a:solidFill>
                </a:uFill>
                <a:latin typeface="Arial"/>
              </a:rPr>
              <a:t>); </a:t>
            </a:r>
            <a:r>
              <a:rPr lang="en-US" sz="1800" b="0" strike="noStrike" spc="-1">
                <a:solidFill>
                  <a:srgbClr val="000000"/>
                </a:solidFill>
                <a:uFill>
                  <a:solidFill>
                    <a:srgbClr val="FFFFFF"/>
                  </a:solidFill>
                </a:uFill>
                <a:latin typeface="Arial"/>
              </a:rPr>
              <a:t>//creates ifstream</a:t>
            </a:r>
            <a:endParaRPr lang="en-US" sz="2000" b="0" strike="noStrike" spc="-1">
              <a:solidFill>
                <a:srgbClr val="000000"/>
              </a:solidFill>
              <a:uFill>
                <a:solidFill>
                  <a:srgbClr val="FFFFFF"/>
                </a:solidFill>
              </a:uFill>
              <a:latin typeface="Arial"/>
            </a:endParaRPr>
          </a:p>
          <a:p>
            <a:pPr marL="743040" lvl="1" indent="-285480">
              <a:lnSpc>
                <a:spcPct val="100000"/>
              </a:lnSpc>
              <a:buBlip>
                <a:blip r:embed="rId2"/>
              </a:buBlip>
            </a:pPr>
            <a:r>
              <a:rPr lang="en-US" sz="2400" b="0" strike="noStrike" spc="-1">
                <a:solidFill>
                  <a:srgbClr val="000000"/>
                </a:solidFill>
                <a:uFill>
                  <a:solidFill>
                    <a:srgbClr val="FFFFFF"/>
                  </a:solidFill>
                </a:uFill>
                <a:latin typeface="Arial"/>
              </a:rPr>
              <a:t>char input1, input2;</a:t>
            </a:r>
            <a:endParaRPr lang="en-US" sz="2000" b="0" strike="noStrike" spc="-1">
              <a:solidFill>
                <a:srgbClr val="000000"/>
              </a:solidFill>
              <a:uFill>
                <a:solidFill>
                  <a:srgbClr val="FFFFFF"/>
                </a:solidFill>
              </a:uFill>
              <a:latin typeface="Arial"/>
            </a:endParaRPr>
          </a:p>
          <a:p>
            <a:pPr marL="743040" lvl="1" indent="-285480">
              <a:lnSpc>
                <a:spcPct val="100000"/>
              </a:lnSpc>
              <a:buBlip>
                <a:blip r:embed="rId2"/>
              </a:buBlip>
            </a:pPr>
            <a:r>
              <a:rPr lang="en-US" sz="2400" b="0" strike="noStrike" spc="-1">
                <a:solidFill>
                  <a:srgbClr val="000000"/>
                </a:solidFill>
                <a:uFill>
                  <a:solidFill>
                    <a:srgbClr val="FFFFFF"/>
                  </a:solidFill>
                </a:uFill>
                <a:latin typeface="Arial"/>
              </a:rPr>
              <a:t>infile &gt;&gt; input1; </a:t>
            </a:r>
            <a:r>
              <a:rPr lang="en-US" sz="1800" b="0" strike="noStrike" spc="-1">
                <a:solidFill>
                  <a:srgbClr val="000000"/>
                </a:solidFill>
                <a:uFill>
                  <a:solidFill>
                    <a:srgbClr val="FFFFFF"/>
                  </a:solidFill>
                </a:uFill>
                <a:latin typeface="Arial"/>
              </a:rPr>
              <a:t>//will store the first char from the file</a:t>
            </a:r>
            <a:endParaRPr lang="en-US" sz="2000" b="0" strike="noStrike" spc="-1">
              <a:solidFill>
                <a:srgbClr val="000000"/>
              </a:solidFill>
              <a:uFill>
                <a:solidFill>
                  <a:srgbClr val="FFFFFF"/>
                </a:solidFill>
              </a:uFill>
              <a:latin typeface="Arial"/>
            </a:endParaRPr>
          </a:p>
          <a:p>
            <a:pPr marL="743040" lvl="1" indent="-285480">
              <a:lnSpc>
                <a:spcPct val="100000"/>
              </a:lnSpc>
              <a:buBlip>
                <a:blip r:embed="rId2"/>
              </a:buBlip>
            </a:pPr>
            <a:r>
              <a:rPr lang="en-US" sz="2400" b="0" strike="noStrike" spc="-1">
                <a:solidFill>
                  <a:srgbClr val="000000"/>
                </a:solidFill>
                <a:uFill>
                  <a:solidFill>
                    <a:srgbClr val="FFFFFF"/>
                  </a:solidFill>
                </a:uFill>
                <a:latin typeface="Arial"/>
              </a:rPr>
              <a:t>infile &gt;&gt; input2; //</a:t>
            </a:r>
            <a:r>
              <a:rPr lang="en-US" sz="1800" b="0" strike="noStrike" spc="-1">
                <a:solidFill>
                  <a:srgbClr val="000000"/>
                </a:solidFill>
                <a:uFill>
                  <a:solidFill>
                    <a:srgbClr val="FFFFFF"/>
                  </a:solidFill>
                </a:uFill>
                <a:latin typeface="Arial"/>
              </a:rPr>
              <a:t>will store the second char from the file</a:t>
            </a:r>
            <a:endParaRPr lang="en-US" sz="2000" b="0" strike="noStrike" spc="-1">
              <a:solidFill>
                <a:srgbClr val="000000"/>
              </a:solidFill>
              <a:uFill>
                <a:solidFill>
                  <a:srgbClr val="FFFFFF"/>
                </a:solidFill>
              </a:uFill>
              <a:latin typeface="Arial"/>
            </a:endParaRPr>
          </a:p>
          <a:p>
            <a:pPr marL="343080" indent="-342720">
              <a:lnSpc>
                <a:spcPct val="90000"/>
              </a:lnSpc>
              <a:buBlip>
                <a:blip r:embed="rId2"/>
              </a:buBlip>
            </a:pPr>
            <a:r>
              <a:rPr lang="en-US" sz="2600" b="0" strike="noStrike" spc="-1">
                <a:solidFill>
                  <a:srgbClr val="000000"/>
                </a:solidFill>
                <a:uFill>
                  <a:solidFill>
                    <a:srgbClr val="FFFFFF"/>
                  </a:solidFill>
                </a:uFill>
                <a:latin typeface="Arial"/>
              </a:rPr>
              <a:t>For the lab you will have to do something similar, but you will have to read from the file in a loop until the grid is full</a:t>
            </a:r>
            <a:endParaRPr lang="en-US" sz="2600" b="1" strike="noStrike" spc="-1">
              <a:solidFill>
                <a:srgbClr val="000000"/>
              </a:solidFill>
              <a:uFill>
                <a:solidFill>
                  <a:srgbClr val="FFFFFF"/>
                </a:solidFill>
              </a:uFill>
              <a:latin typeface="Arial"/>
            </a:endParaRPr>
          </a:p>
          <a:p>
            <a:endParaRPr lang="en-US" sz="2600" b="1" strike="noStrike" spc="-1">
              <a:solidFill>
                <a:srgbClr val="000000"/>
              </a:solidFill>
              <a:uFill>
                <a:solidFill>
                  <a:srgbClr val="FFFFFF"/>
                </a:solidFill>
              </a:uFill>
              <a:latin typeface="Arial"/>
            </a:endParaRPr>
          </a:p>
        </p:txBody>
      </p:sp>
    </p:spTree>
  </p:cSld>
  <p:clrMapOvr>
    <a:masterClrMapping/>
  </p:clrMapOvr>
  <p:transition>
    <p:wip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952560" y="31680"/>
            <a:ext cx="8191080" cy="880560"/>
          </a:xfrm>
          <a:prstGeom prst="rect">
            <a:avLst/>
          </a:prstGeom>
          <a:noFill/>
          <a:ln>
            <a:noFill/>
          </a:ln>
        </p:spPr>
        <p:txBody>
          <a:bodyPr tIns="0" bIns="0" anchor="ctr"/>
          <a:lstStyle/>
          <a:p>
            <a:pPr algn="ctr">
              <a:lnSpc>
                <a:spcPct val="85000"/>
              </a:lnSpc>
            </a:pPr>
            <a:r>
              <a:rPr lang="en-US" sz="3600" b="1" strike="noStrike" spc="-1">
                <a:solidFill>
                  <a:srgbClr val="330066"/>
                </a:solidFill>
                <a:uFill>
                  <a:solidFill>
                    <a:srgbClr val="FFFFFF"/>
                  </a:solidFill>
                </a:uFill>
                <a:latin typeface="Arial"/>
              </a:rPr>
              <a:t>Some Hints</a:t>
            </a:r>
            <a:endParaRPr lang="en-US" sz="3600" b="0" strike="noStrike" spc="-1">
              <a:solidFill>
                <a:srgbClr val="000000"/>
              </a:solidFill>
              <a:uFill>
                <a:solidFill>
                  <a:srgbClr val="FFFFFF"/>
                </a:solidFill>
              </a:uFill>
              <a:latin typeface="Arial"/>
            </a:endParaRPr>
          </a:p>
        </p:txBody>
      </p:sp>
      <p:sp>
        <p:nvSpPr>
          <p:cNvPr id="158" name="TextShape 2"/>
          <p:cNvSpPr txBox="1"/>
          <p:nvPr/>
        </p:nvSpPr>
        <p:spPr>
          <a:xfrm>
            <a:off x="952560" y="990720"/>
            <a:ext cx="8067240" cy="5638320"/>
          </a:xfrm>
          <a:prstGeom prst="rect">
            <a:avLst/>
          </a:prstGeom>
          <a:noFill/>
          <a:ln>
            <a:noFill/>
          </a:ln>
        </p:spPr>
        <p:txBody>
          <a:bodyPr/>
          <a:lstStyle/>
          <a:p>
            <a:pPr marL="343080" indent="-342720">
              <a:lnSpc>
                <a:spcPct val="100000"/>
              </a:lnSpc>
              <a:buBlip>
                <a:blip r:embed="rId3"/>
              </a:buBlip>
            </a:pPr>
            <a:r>
              <a:rPr lang="en-US" sz="2600" b="1" strike="noStrike" spc="-1">
                <a:solidFill>
                  <a:srgbClr val="000000"/>
                </a:solidFill>
                <a:uFill>
                  <a:solidFill>
                    <a:srgbClr val="FFFFFF"/>
                  </a:solidFill>
                </a:uFill>
                <a:latin typeface="Arial"/>
              </a:rPr>
              <a:t>Once you fill in the grid start off by looping through it</a:t>
            </a:r>
          </a:p>
          <a:p>
            <a:pPr marL="343080" indent="-342720">
              <a:lnSpc>
                <a:spcPct val="100000"/>
              </a:lnSpc>
              <a:buBlip>
                <a:blip r:embed="rId3"/>
              </a:buBlip>
            </a:pPr>
            <a:r>
              <a:rPr lang="en-US" sz="2600" b="1" strike="noStrike" spc="-1">
                <a:solidFill>
                  <a:srgbClr val="000000"/>
                </a:solidFill>
                <a:uFill>
                  <a:solidFill>
                    <a:srgbClr val="FFFFFF"/>
                  </a:solidFill>
                </a:uFill>
                <a:latin typeface="Arial"/>
              </a:rPr>
              <a:t>If you hit a cell that is not empty check to see if it has already been put in a group. If it has been put in a group already then skip it.</a:t>
            </a:r>
          </a:p>
          <a:p>
            <a:pPr marL="343080" indent="-342720">
              <a:lnSpc>
                <a:spcPct val="100000"/>
              </a:lnSpc>
              <a:buBlip>
                <a:blip r:embed="rId3"/>
              </a:buBlip>
            </a:pPr>
            <a:r>
              <a:rPr lang="en-US" sz="2600" b="1" strike="noStrike" spc="-1">
                <a:solidFill>
                  <a:srgbClr val="000000"/>
                </a:solidFill>
                <a:uFill>
                  <a:solidFill>
                    <a:srgbClr val="FFFFFF"/>
                  </a:solidFill>
                </a:uFill>
                <a:latin typeface="Arial"/>
              </a:rPr>
              <a:t>If it is not in a group yet, call findGroup() on that cell and proceed to put that cell as well as the cells that are hit during the recursion into the same group</a:t>
            </a:r>
          </a:p>
          <a:p>
            <a:pPr marL="343080" indent="-342720">
              <a:lnSpc>
                <a:spcPct val="100000"/>
              </a:lnSpc>
              <a:buBlip>
                <a:blip r:embed="rId3"/>
              </a:buBlip>
            </a:pPr>
            <a:r>
              <a:rPr lang="en-US" sz="2600" b="1" strike="noStrike" spc="-1">
                <a:solidFill>
                  <a:srgbClr val="000000"/>
                </a:solidFill>
                <a:uFill>
                  <a:solidFill>
                    <a:srgbClr val="FFFFFF"/>
                  </a:solidFill>
                </a:uFill>
                <a:latin typeface="Arial"/>
              </a:rPr>
              <a:t>Make sure that when you check your neighbors that you remain within the grids bounds</a:t>
            </a:r>
          </a:p>
          <a:p>
            <a:pPr marL="343080" indent="-342720">
              <a:lnSpc>
                <a:spcPct val="100000"/>
              </a:lnSpc>
              <a:buBlip>
                <a:blip r:embed="rId3"/>
              </a:buBlip>
            </a:pPr>
            <a:r>
              <a:rPr lang="en-US" sz="2600" b="1" strike="noStrike" spc="-1">
                <a:solidFill>
                  <a:srgbClr val="000000"/>
                </a:solidFill>
                <a:uFill>
                  <a:solidFill>
                    <a:srgbClr val="FFFFFF"/>
                  </a:solidFill>
                </a:uFill>
                <a:latin typeface="Arial"/>
              </a:rPr>
              <a:t>You could try using the 10x10 grid to check if a cell is a part of a group or not</a:t>
            </a:r>
          </a:p>
        </p:txBody>
      </p:sp>
    </p:spTree>
  </p:cSld>
  <p:clrMapOvr>
    <a:masterClrMapping/>
  </p:clrMapOvr>
  <p:transition>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37440</TotalTime>
  <Words>643</Words>
  <Application>Microsoft Macintosh PowerPoint</Application>
  <PresentationFormat>On-screen Show (4:3)</PresentationFormat>
  <Paragraphs>59</Paragraphs>
  <Slides>9</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9</vt:i4>
      </vt:variant>
    </vt:vector>
  </HeadingPairs>
  <TitlesOfParts>
    <vt:vector size="18" baseType="lpstr">
      <vt:lpstr>MS PGothic</vt:lpstr>
      <vt:lpstr>Arial</vt:lpstr>
      <vt:lpstr>DejaVu Sans</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Clemson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Distributed and Network Programming</dc:subject>
  <dc:creator>William Garnes</dc:creator>
  <dc:description/>
  <cp:lastModifiedBy>Microsoft Office User</cp:lastModifiedBy>
  <cp:revision>452</cp:revision>
  <cp:lastPrinted>2019-01-09T20:11:28Z</cp:lastPrinted>
  <dcterms:created xsi:type="dcterms:W3CDTF">2002-09-11T15:09:58Z</dcterms:created>
  <dcterms:modified xsi:type="dcterms:W3CDTF">2021-09-13T01:50:05Z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Clemson University</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9</vt:i4>
  </property>
</Properties>
</file>