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997700" cy="92837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4"/>
  </p:normalViewPr>
  <p:slideViewPr>
    <p:cSldViewPr snapToGrid="0">
      <p:cViewPr varScale="1">
        <p:scale>
          <a:sx n="94" d="100"/>
          <a:sy n="94" d="100"/>
        </p:scale>
        <p:origin x="18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spcFirstLastPara="1" wrap="square" lIns="93000" tIns="46500" rIns="93000" bIns="46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>
            <a:spLocks noGrp="1"/>
          </p:cNvSpPr>
          <p:nvPr>
            <p:ph type="sldNum" idx="12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10:notes"/>
          <p:cNvSpPr txBox="1"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>
            <a:spLocks noGrp="1"/>
          </p:cNvSpPr>
          <p:nvPr>
            <p:ph type="sldNum" idx="12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>
            <a:spLocks noGrp="1"/>
          </p:cNvSpPr>
          <p:nvPr>
            <p:ph type="sldNum" idx="12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>
            <a:spLocks noGrp="1"/>
          </p:cNvSpPr>
          <p:nvPr>
            <p:ph type="sldNum" idx="12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3:notes"/>
          <p:cNvSpPr txBox="1"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>
            <a:spLocks noGrp="1"/>
          </p:cNvSpPr>
          <p:nvPr>
            <p:ph type="sldNum" idx="12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>
            <a:spLocks noGrp="1"/>
          </p:cNvSpPr>
          <p:nvPr>
            <p:ph type="sldNum" idx="12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>
            <a:spLocks noGrp="1"/>
          </p:cNvSpPr>
          <p:nvPr>
            <p:ph type="sldNum" idx="12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16:notes"/>
          <p:cNvSpPr txBox="1"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>
            <a:spLocks noGrp="1"/>
          </p:cNvSpPr>
          <p:nvPr>
            <p:ph type="sldNum" idx="12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7:notes"/>
          <p:cNvSpPr txBox="1"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>
            <a:spLocks noGrp="1"/>
          </p:cNvSpPr>
          <p:nvPr>
            <p:ph type="sldNum" idx="12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>
            <a:spLocks noGrp="1"/>
          </p:cNvSpPr>
          <p:nvPr>
            <p:ph type="sldNum" idx="12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spcFirstLastPara="1" wrap="square" lIns="93000" tIns="46500" rIns="93000" bIns="46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spcFirstLastPara="1" wrap="square" lIns="93000" tIns="46500" rIns="93000" bIns="46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spcFirstLastPara="1" wrap="square" lIns="93000" tIns="46500" rIns="93000" bIns="46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sldNum" idx="12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sldNum" idx="12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sldNum" idx="12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>
            <a:spLocks noGrp="1"/>
          </p:cNvSpPr>
          <p:nvPr>
            <p:ph type="sldNum" idx="12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SzPts val="26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762000" y="1676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 rot="5400000">
            <a:off x="2152650" y="-133350"/>
            <a:ext cx="5791200" cy="81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 rot="5400000">
            <a:off x="4822825" y="2536825"/>
            <a:ext cx="6756400" cy="18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 rot="5400000">
            <a:off x="974725" y="727075"/>
            <a:ext cx="6756400" cy="550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52500" y="1066800"/>
            <a:ext cx="81915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350"/>
              </a:spcBef>
              <a:spcAft>
                <a:spcPts val="350"/>
              </a:spcAft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600200" y="1219200"/>
            <a:ext cx="36957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SzPts val="1800"/>
              <a:buFont typeface="Arial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5448300" y="1219200"/>
            <a:ext cx="36957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SzPts val="1800"/>
              <a:buFont typeface="Arial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Font typeface="Arial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ts val="2000"/>
              <a:buFont typeface="Arial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8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029200"/>
            <a:ext cx="914400" cy="914400"/>
          </a:xfrm>
          <a:prstGeom prst="rect">
            <a:avLst/>
          </a:prstGeom>
          <a:solidFill>
            <a:srgbClr val="3300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 descr="Picture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5943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1905000"/>
            <a:ext cx="914400" cy="32766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330066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952500" y="1066800"/>
            <a:ext cx="81915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FF9900"/>
              </a:buClr>
              <a:buSzPts val="2600"/>
              <a:buFont typeface="Arial"/>
              <a:buChar char="•"/>
              <a:defRPr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0070C8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914400" y="9906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1"/>
          <p:cNvSpPr txBox="1"/>
          <p:nvPr/>
        </p:nvSpPr>
        <p:spPr>
          <a:xfrm>
            <a:off x="-19050" y="6400800"/>
            <a:ext cx="685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0800" y="63500"/>
            <a:ext cx="863600" cy="86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04800" y="1905000"/>
            <a:ext cx="86106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Lab 2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409700" y="4038600"/>
            <a:ext cx="64008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4000"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5700" y="304800"/>
            <a:ext cx="4368800" cy="9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(Step 3 cont.)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952500" y="1066800"/>
            <a:ext cx="806767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Convert </a:t>
            </a:r>
            <a:r>
              <a:rPr lang="en-US">
                <a:solidFill>
                  <a:srgbClr val="FF0000"/>
                </a:solidFill>
              </a:rPr>
              <a:t>1 * (2 + 3 * 4) + 5 </a:t>
            </a:r>
            <a:r>
              <a:rPr lang="en-US"/>
              <a:t>to postfix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Loop through the array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“2” is a number so add it to the postfix array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1081087" y="3657600"/>
            <a:ext cx="7810499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Infix = {“1”, “*”, “(”, “</a:t>
            </a:r>
            <a:r>
              <a:rPr lang="en-US" sz="2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“+”, “3”, “*”, “4”, “)”, “+”, “5”}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Postfix = {“1”, “</a:t>
            </a:r>
            <a:r>
              <a:rPr lang="en-US" sz="2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 = {“*”, “(”}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1760300" y="6359425"/>
            <a:ext cx="59523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Green Text= Added, Red Text= Removed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(Step 3 cont.)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952500" y="1066800"/>
            <a:ext cx="806767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Convert </a:t>
            </a:r>
            <a:r>
              <a:rPr lang="en-US">
                <a:solidFill>
                  <a:srgbClr val="FF0000"/>
                </a:solidFill>
              </a:rPr>
              <a:t>1 * (2 + 3 * 4) + 5 </a:t>
            </a:r>
            <a:r>
              <a:rPr lang="en-US"/>
              <a:t>to postfix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Loop through the array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“+” is an operator and since the top of the operator stack is a left parenthesis then we add it to the stack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1081087" y="3657600"/>
            <a:ext cx="7810499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Infix = {“1”, “*”, “(”, “2”, “</a:t>
            </a:r>
            <a:r>
              <a:rPr lang="en-US" sz="2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“3”, “*”, “4”, “)”, “+”, “5”}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Postfix = {“1”, “2”}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 = {“*”, “(”, “</a:t>
            </a:r>
            <a:r>
              <a:rPr lang="en-US" sz="2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”}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1760300" y="6359425"/>
            <a:ext cx="59523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Green Text= Added, Red Text= Removed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(Step 3 cont.)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952500" y="1066800"/>
            <a:ext cx="806767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Convert </a:t>
            </a:r>
            <a:r>
              <a:rPr lang="en-US">
                <a:solidFill>
                  <a:srgbClr val="FF0000"/>
                </a:solidFill>
              </a:rPr>
              <a:t>1 * (2 + 3 * 4) + 5 </a:t>
            </a:r>
            <a:r>
              <a:rPr lang="en-US"/>
              <a:t>to postfix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Loop through the array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“3” is a number so add it to the postfix array</a:t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1081087" y="3544431"/>
            <a:ext cx="7810499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Infix = {“1”, “*”, “(”, “2”, “+”, “</a:t>
            </a:r>
            <a:r>
              <a:rPr lang="en-US" sz="2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“*”, “4”, “)”, “+”, “5”}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Postfix = {“1”, “2”, “</a:t>
            </a:r>
            <a:r>
              <a:rPr lang="en-US" sz="2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 = {“*”, “(”, “+”}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1760300" y="6359425"/>
            <a:ext cx="59523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Green Text= Added, Red Text= Removed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(Step 3 cont.)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952500" y="1066800"/>
            <a:ext cx="806767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Convert </a:t>
            </a:r>
            <a:r>
              <a:rPr lang="en-US">
                <a:solidFill>
                  <a:srgbClr val="FF0000"/>
                </a:solidFill>
              </a:rPr>
              <a:t>1 * (2 + 3 * 4) + 5 </a:t>
            </a:r>
            <a:r>
              <a:rPr lang="en-US"/>
              <a:t>to postfix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Loop through the array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“*” is an operator and the top of the operator’s stack is “+” (which has lower precedence) so we will add it to the stack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1081087" y="3544431"/>
            <a:ext cx="7810499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Infix = {“1”, “*”, “(”, “2”, “+”, “3”, “</a:t>
            </a:r>
            <a:r>
              <a:rPr lang="en-US" sz="2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“4”, “)”, “+”, “5”}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Postfix = {“1”, “2”, “3”}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 = {“*”, “(”, “+”, “</a:t>
            </a:r>
            <a:r>
              <a:rPr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”}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1760300" y="6359425"/>
            <a:ext cx="59523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Green Text= Added, Red Text= Removed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(Step 3 cont.)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952500" y="1066800"/>
            <a:ext cx="806767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Convert </a:t>
            </a:r>
            <a:r>
              <a:rPr lang="en-US">
                <a:solidFill>
                  <a:srgbClr val="FF0000"/>
                </a:solidFill>
              </a:rPr>
              <a:t>1 * (2 + 3 * 4) + 5 </a:t>
            </a:r>
            <a:r>
              <a:rPr lang="en-US"/>
              <a:t>to postfix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Loop through the array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“4” is a number so add it to the postfix array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1081087" y="3544431"/>
            <a:ext cx="7810499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Infix = {“1”, “*”, “(”, “2”, “+”, “3”, “*”, “</a:t>
            </a:r>
            <a:r>
              <a:rPr lang="en-US" sz="2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“)”, “+”, “5”}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Postfix = {“1”, “2”, “3”, “</a:t>
            </a:r>
            <a:r>
              <a:rPr lang="en-US" sz="2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 = {“*”, “(”, “+”, “*”}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1760300" y="6359425"/>
            <a:ext cx="59523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Green Text= Added, Red Text= Removed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(Step 3 cont.)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952500" y="1066800"/>
            <a:ext cx="806767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Convert </a:t>
            </a:r>
            <a:r>
              <a:rPr lang="en-US">
                <a:solidFill>
                  <a:srgbClr val="FF0000"/>
                </a:solidFill>
              </a:rPr>
              <a:t>1 * (2 + 3 * 4) + 5 </a:t>
            </a:r>
            <a:r>
              <a:rPr lang="en-US"/>
              <a:t>to postfix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Loop through the array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“)” is a right parenthesis so remove the operators from the stack and add then to the postfix array until “(“ is reached.  Remove the left parenthesis from the operator’s stack. 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1081087" y="3819268"/>
            <a:ext cx="7810499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Infix = {“1”, “*”, “(”, “2”, “+”, “3”, “*”, “4”, “</a:t>
            </a:r>
            <a:r>
              <a:rPr lang="en-US" sz="2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“+”, “5”}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Postfix = {“1”, “2”, “3”, “4”, “</a:t>
            </a:r>
            <a:r>
              <a:rPr lang="en-US" sz="2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“</a:t>
            </a:r>
            <a:r>
              <a:rPr lang="en-US" sz="2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 = {“*”, “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“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“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”}</a:t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1760300" y="6359425"/>
            <a:ext cx="59523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Green Text= Added, Red Text= Removed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(Step 3 cont.)</a:t>
            </a:r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952500" y="1066800"/>
            <a:ext cx="806767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Convert </a:t>
            </a:r>
            <a:r>
              <a:rPr lang="en-US">
                <a:solidFill>
                  <a:srgbClr val="FF0000"/>
                </a:solidFill>
              </a:rPr>
              <a:t>1 * (2 + 3 * 4) + 5 </a:t>
            </a:r>
            <a:r>
              <a:rPr lang="en-US"/>
              <a:t>to postfix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Loop through the array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“</a:t>
            </a:r>
            <a:r>
              <a:rPr lang="en-US" sz="2400">
                <a:solidFill>
                  <a:schemeClr val="dk1"/>
                </a:solidFill>
              </a:rPr>
              <a:t>+</a:t>
            </a:r>
            <a:r>
              <a:rPr lang="en-US" sz="2400"/>
              <a:t>” is an operator and “*” has higher precedence then it so remove it from the operator stack and add it to the postfix array.  Then add “+” to the operator array </a:t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1081087" y="3819268"/>
            <a:ext cx="7810499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Infix = {“1”, “*”, “(”, “2”, “+”, “3”, “*”, “4”, “)”, “</a:t>
            </a:r>
            <a:r>
              <a:rPr lang="en-US" sz="27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“5”}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Postfix = {“1”, “2”, “3”, “4”, “*”, “+”, “</a:t>
            </a:r>
            <a:r>
              <a:rPr lang="en-US" sz="2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 = {“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“</a:t>
            </a:r>
            <a:r>
              <a:rPr lang="en-US" sz="2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”}</a:t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1760300" y="6359425"/>
            <a:ext cx="59523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Green Text= Added, Red Text= Removed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(Step 3 cont.)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952500" y="1066800"/>
            <a:ext cx="806767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Convert </a:t>
            </a:r>
            <a:r>
              <a:rPr lang="en-US">
                <a:solidFill>
                  <a:srgbClr val="FF0000"/>
                </a:solidFill>
              </a:rPr>
              <a:t>1 * (2 + 3 * 4) + 5 </a:t>
            </a:r>
            <a:r>
              <a:rPr lang="en-US"/>
              <a:t>to postfix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Loop through the array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“5” is a number so add it to the postfix array</a:t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1081087" y="3819268"/>
            <a:ext cx="7810499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Infix = {“1”, “*”, “(”, “2”, “+”, “3”, “*”, “4”, “)”, “+”, “</a:t>
            </a:r>
            <a:r>
              <a:rPr lang="en-US" sz="27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Postfix = {“1”, “2”, “3”, “4”, “*”, “+”, “*”, “</a:t>
            </a:r>
            <a:r>
              <a:rPr lang="en-US" sz="2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 = {“+”}</a:t>
            </a:r>
            <a:endParaRPr/>
          </a:p>
        </p:txBody>
      </p:sp>
      <p:sp>
        <p:nvSpPr>
          <p:cNvPr id="193" name="Google Shape;193;p29"/>
          <p:cNvSpPr txBox="1"/>
          <p:nvPr/>
        </p:nvSpPr>
        <p:spPr>
          <a:xfrm>
            <a:off x="1760300" y="6359425"/>
            <a:ext cx="59523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Green Text= Added, Red Text= Removed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(Step 4)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952500" y="1066800"/>
            <a:ext cx="806767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Convert </a:t>
            </a:r>
            <a:r>
              <a:rPr lang="en-US">
                <a:solidFill>
                  <a:srgbClr val="FF0000"/>
                </a:solidFill>
              </a:rPr>
              <a:t>1 * (2 + 3 * 4) + 5 </a:t>
            </a:r>
            <a:r>
              <a:rPr lang="en-US"/>
              <a:t>to postfix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Remove the rest of the operators from the stack and add them to the postfix array until it is empty</a:t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1081087" y="3819268"/>
            <a:ext cx="7810499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Infix = {“1”, “*”, “(”, “2”, “+”, “3”, “*”, “4”, “)”, “+”, “5”}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Postfix = {“1”, “2”, “3”, “4”, “*”, “+”, “*”, “5”, “</a:t>
            </a:r>
            <a:r>
              <a:rPr lang="en-US" sz="2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 = {“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”}</a:t>
            </a:r>
            <a:endParaRPr/>
          </a:p>
        </p:txBody>
      </p:sp>
      <p:sp>
        <p:nvSpPr>
          <p:cNvPr id="202" name="Google Shape;202;p30"/>
          <p:cNvSpPr txBox="1"/>
          <p:nvPr/>
        </p:nvSpPr>
        <p:spPr>
          <a:xfrm>
            <a:off x="1760300" y="6359425"/>
            <a:ext cx="59523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Green Text= Added, Red Text= Removed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Things to Remember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952500" y="1066800"/>
            <a:ext cx="806767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dirty="0"/>
              <a:t>Before you add operators to the stack make sure you remove all operators of higher or equal precedence that are on top of the stack.  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Do not stop removing from the stack until the stack is empty, you hit an operator of lower precedence, or you hit a left parenthesis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dirty="0"/>
              <a:t>Parenthesis do not get added to the postfix array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dirty="0"/>
              <a:t>When you remove an operator from the stack make sure is goes immediately into to postfix array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Purpose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952500" y="1066800"/>
            <a:ext cx="78105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dirty="0"/>
              <a:t>Convert an infix arithmetic expression into a postfix expression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Char char="•"/>
            </a:pPr>
            <a:r>
              <a:rPr lang="en-US" dirty="0"/>
              <a:t>Postfix notation makes it easier to solve expressions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Char char="•"/>
            </a:pPr>
            <a:r>
              <a:rPr lang="en-US" dirty="0"/>
              <a:t>In postfix notation operators follow their operands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To Write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952500" y="1066800"/>
            <a:ext cx="811530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infixToPostfix(infix, length, postfix)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Char char="•"/>
            </a:pPr>
            <a:r>
              <a:rPr lang="en-US" b="0"/>
              <a:t>Infix : string[]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Infix expression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S</a:t>
            </a:r>
            <a:r>
              <a:rPr lang="en-US" b="0"/>
              <a:t>trings </a:t>
            </a:r>
            <a:r>
              <a:rPr lang="en-US"/>
              <a:t>are</a:t>
            </a:r>
            <a:r>
              <a:rPr lang="en-US" b="0"/>
              <a:t> either a number or an operator (+,-,*,/,%)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SzPts val="2600"/>
              <a:buChar char="•"/>
            </a:pPr>
            <a:r>
              <a:rPr lang="en-US" b="0"/>
              <a:t>Length : int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Length of the infix array</a:t>
            </a:r>
            <a:endParaRPr b="0"/>
          </a:p>
          <a:p>
            <a:pPr marL="342900" lvl="0" indent="-342900" algn="l" rtl="0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SzPts val="2600"/>
              <a:buChar char="•"/>
            </a:pPr>
            <a:r>
              <a:rPr lang="en-US" b="0"/>
              <a:t>Postfix : string[]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Array that you will store your postfix expression in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SzPts val="2600"/>
              <a:buChar char="•"/>
            </a:pPr>
            <a:r>
              <a:rPr lang="en-US" b="0"/>
              <a:t>Return value : int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Size of the postfix array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b="0"/>
              <a:t>If the parenthesis in the infix expression are misaligned, then this will return a 0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952500" y="990600"/>
            <a:ext cx="79629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488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 b="0"/>
              <a:t>Make sure the parenthesis in the infix array are aligned.  If they are not return a 0.</a:t>
            </a:r>
            <a:endParaRPr sz="2000"/>
          </a:p>
          <a:p>
            <a:pPr marL="514350" lvl="0" indent="-4889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 b="0"/>
              <a:t>Create a stack to put your operators in</a:t>
            </a:r>
            <a:endParaRPr sz="2000"/>
          </a:p>
          <a:p>
            <a:pPr marL="514350" lvl="0" indent="-4889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 b="0"/>
              <a:t>Loop through the infix array</a:t>
            </a:r>
            <a:endParaRPr sz="2000"/>
          </a:p>
          <a:p>
            <a:pPr marL="914400" lvl="1" indent="-5143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If the value is a </a:t>
            </a:r>
            <a:r>
              <a:rPr lang="en-US" sz="1800" b="1"/>
              <a:t>number</a:t>
            </a:r>
            <a:r>
              <a:rPr lang="en-US" sz="1800"/>
              <a:t> add it to the postfix array</a:t>
            </a:r>
            <a:endParaRPr/>
          </a:p>
          <a:p>
            <a:pPr marL="914400" lvl="1" indent="-51435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If the value is a </a:t>
            </a:r>
            <a:r>
              <a:rPr lang="en-US" sz="1800" b="1"/>
              <a:t>left parenthesis </a:t>
            </a:r>
            <a:r>
              <a:rPr lang="en-US" sz="1800"/>
              <a:t>put it in the stack for operators</a:t>
            </a:r>
            <a:endParaRPr/>
          </a:p>
          <a:p>
            <a:pPr marL="914400" lvl="1" indent="-51435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If the value is an </a:t>
            </a:r>
            <a:r>
              <a:rPr lang="en-US" sz="1800" b="1"/>
              <a:t>operator</a:t>
            </a:r>
            <a:r>
              <a:rPr lang="en-US" sz="1800"/>
              <a:t> remove the operators from the operator’s stack and place them in the postfix array until you hit a left parenthesis, an operator of lower precedence, or until the stack is empty.  Place the new operator on the stack of operators.</a:t>
            </a:r>
            <a:endParaRPr/>
          </a:p>
          <a:p>
            <a:pPr marL="914400" lvl="1" indent="-51435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If the value is a </a:t>
            </a:r>
            <a:r>
              <a:rPr lang="en-US" sz="1800" b="1"/>
              <a:t>right parenthesis </a:t>
            </a:r>
            <a:r>
              <a:rPr lang="en-US" sz="1800"/>
              <a:t>remove the operators from the operator’s stack and place them in the postfix array until you hit a left parenthesis (remove the left parenthesis from the stack).  Do not add the left or right parenthesis to the postfix array.</a:t>
            </a:r>
            <a:endParaRPr/>
          </a:p>
          <a:p>
            <a:pPr marL="514350" lvl="0" indent="-4889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 b="0"/>
              <a:t>Once the loop is done remove the remaining operators from the stack of operators and place them in the postfix array until the stack is empty</a:t>
            </a:r>
            <a:endParaRPr sz="200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(Step 1)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952500" y="1066800"/>
            <a:ext cx="806767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Convert </a:t>
            </a:r>
            <a:r>
              <a:rPr lang="en-US">
                <a:solidFill>
                  <a:srgbClr val="FF0000"/>
                </a:solidFill>
              </a:rPr>
              <a:t>1 * (2 + 3 * 4) + 5 </a:t>
            </a:r>
            <a:r>
              <a:rPr lang="en-US"/>
              <a:t>to postfix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The parenthesis are aligned so move on to step 2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1081087" y="3657600"/>
            <a:ext cx="7810499" cy="136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Infix = {“1”, “*”, “(”, “2”, “+”, “3”, “*”, “4”, “)”, “+”, “5”}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Postfix = {}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(Step 2)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952500" y="1066800"/>
            <a:ext cx="806767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Convert </a:t>
            </a:r>
            <a:r>
              <a:rPr lang="en-US">
                <a:solidFill>
                  <a:srgbClr val="FF0000"/>
                </a:solidFill>
              </a:rPr>
              <a:t>1 * (2 + 3 * 4) + 5 </a:t>
            </a:r>
            <a:r>
              <a:rPr lang="en-US"/>
              <a:t>to postfix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Create your stack of operators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1081087" y="3657600"/>
            <a:ext cx="7810499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Infix = {“1”, “*”, “(”, “2”, “+”, “3”, “*”, “4”, “)”, “+”, “5”}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Postfix = {}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 = {}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(Step 3 cont.)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952500" y="1066800"/>
            <a:ext cx="806767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Convert </a:t>
            </a:r>
            <a:r>
              <a:rPr lang="en-US">
                <a:solidFill>
                  <a:srgbClr val="FF0000"/>
                </a:solidFill>
              </a:rPr>
              <a:t>1 * (2 + 3 * 4) + 5 </a:t>
            </a:r>
            <a:r>
              <a:rPr lang="en-US"/>
              <a:t>to postfix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Loop through the array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“1” is a number so add it to the postfix array</a:t>
            </a:r>
            <a:endParaRPr/>
          </a:p>
          <a:p>
            <a:pPr marL="342900" lvl="0" indent="-1778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Font typeface="Arial"/>
              <a:buNone/>
            </a:pP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1081087" y="3657600"/>
            <a:ext cx="7810499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Infix = {“</a:t>
            </a:r>
            <a:r>
              <a:rPr lang="en-US" sz="2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“*”, “(”, “2”, “+”, “3”, “*”, “4”, “)”, “+”, “5”}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Postfix = {“</a:t>
            </a:r>
            <a:r>
              <a:rPr lang="en-US" sz="2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 = {}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1760300" y="6359425"/>
            <a:ext cx="59523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Green Text= Added, Red Text= Removed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(Step 3 cont.)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952500" y="1066800"/>
            <a:ext cx="806767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Convert </a:t>
            </a:r>
            <a:r>
              <a:rPr lang="en-US">
                <a:solidFill>
                  <a:srgbClr val="FF0000"/>
                </a:solidFill>
              </a:rPr>
              <a:t>1 * (2 + 3 * 4) + 5 </a:t>
            </a:r>
            <a:r>
              <a:rPr lang="en-US"/>
              <a:t>to postfix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Loop through the array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“*” is an operator and the operator stack is empty so add it to the stack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081087" y="3657600"/>
            <a:ext cx="7810499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Infix = {“1”, “</a:t>
            </a:r>
            <a:r>
              <a:rPr lang="en-US" sz="2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“(”, “2”, “+”, “3”, “*”, “4”, “)”, “+”, “5”}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Postfix = {“1”}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 = {“</a:t>
            </a:r>
            <a:r>
              <a:rPr lang="en-US" sz="2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”}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1760300" y="6278025"/>
            <a:ext cx="59523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Green Text= Added, Red Text= Removed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(Step 3 cont.)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952500" y="1066800"/>
            <a:ext cx="806767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Convert </a:t>
            </a:r>
            <a:r>
              <a:rPr lang="en-US">
                <a:solidFill>
                  <a:srgbClr val="FF0000"/>
                </a:solidFill>
              </a:rPr>
              <a:t>1 * (2 + 3 * 4) + 5 </a:t>
            </a:r>
            <a:r>
              <a:rPr lang="en-US"/>
              <a:t>to postfix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Loop through the array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“(“ is a left parenthesis so add it to the stack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1081087" y="3657600"/>
            <a:ext cx="7810499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Infix = {“1”, “*”, “</a:t>
            </a:r>
            <a:r>
              <a:rPr lang="en-US" sz="2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“2”, “+”, “3”, “*”, “4”, “)”, “+”, “5”}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Postfix = {“1”}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 = {“*”, “</a:t>
            </a:r>
            <a:r>
              <a:rPr lang="en-US" sz="2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”}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1760300" y="6359425"/>
            <a:ext cx="59523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Green Text= Added, Red Text= Removed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presentation">
  <a:themeElements>
    <a:clrScheme name="presentation 9">
      <a:dk1>
        <a:srgbClr val="000000"/>
      </a:dk1>
      <a:lt1>
        <a:srgbClr val="FFFFFF"/>
      </a:lt1>
      <a:dk2>
        <a:srgbClr val="00245D"/>
      </a:dk2>
      <a:lt2>
        <a:srgbClr val="808080"/>
      </a:lt2>
      <a:accent1>
        <a:srgbClr val="FFCC99"/>
      </a:accent1>
      <a:accent2>
        <a:srgbClr val="0070C8"/>
      </a:accent2>
      <a:accent3>
        <a:srgbClr val="FFFFFF"/>
      </a:accent3>
      <a:accent4>
        <a:srgbClr val="000000"/>
      </a:accent4>
      <a:accent5>
        <a:srgbClr val="FFE2CA"/>
      </a:accent5>
      <a:accent6>
        <a:srgbClr val="0065B5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1605</Words>
  <Application>Microsoft Macintosh PowerPoint</Application>
  <PresentationFormat>On-screen Show (4:3)</PresentationFormat>
  <Paragraphs>179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Times New Roman</vt:lpstr>
      <vt:lpstr>presentation</vt:lpstr>
      <vt:lpstr>Lab 2</vt:lpstr>
      <vt:lpstr>Lab Purpose</vt:lpstr>
      <vt:lpstr>Code To Write</vt:lpstr>
      <vt:lpstr>Implementation</vt:lpstr>
      <vt:lpstr>Example (Step 1)</vt:lpstr>
      <vt:lpstr>Example (Step 2)</vt:lpstr>
      <vt:lpstr>Example (Step 3 cont.)</vt:lpstr>
      <vt:lpstr>Example (Step 3 cont.)</vt:lpstr>
      <vt:lpstr>Example (Step 3 cont.)</vt:lpstr>
      <vt:lpstr>Example (Step 3 cont.)</vt:lpstr>
      <vt:lpstr>Example (Step 3 cont.)</vt:lpstr>
      <vt:lpstr>Example (Step 3 cont.)</vt:lpstr>
      <vt:lpstr>Example (Step 3 cont.)</vt:lpstr>
      <vt:lpstr>Example (Step 3 cont.)</vt:lpstr>
      <vt:lpstr>Example (Step 3 cont.)</vt:lpstr>
      <vt:lpstr>Example (Step 3 cont.)</vt:lpstr>
      <vt:lpstr>Example (Step 3 cont.)</vt:lpstr>
      <vt:lpstr>Example (Step 4)</vt:lpstr>
      <vt:lpstr>Things to Remember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cp:lastModifiedBy>Microsoft Office User</cp:lastModifiedBy>
  <cp:revision>2</cp:revision>
  <dcterms:modified xsi:type="dcterms:W3CDTF">2022-05-23T02:15:16Z</dcterms:modified>
</cp:coreProperties>
</file>