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17"/>
  </p:notesMasterIdLst>
  <p:handoutMasterIdLst>
    <p:handoutMasterId r:id="rId18"/>
  </p:handoutMasterIdLst>
  <p:sldIdLst>
    <p:sldId id="256" r:id="rId2"/>
    <p:sldId id="678" r:id="rId3"/>
    <p:sldId id="679" r:id="rId4"/>
    <p:sldId id="681" r:id="rId5"/>
    <p:sldId id="682" r:id="rId6"/>
    <p:sldId id="691" r:id="rId7"/>
    <p:sldId id="683" r:id="rId8"/>
    <p:sldId id="684" r:id="rId9"/>
    <p:sldId id="685" r:id="rId10"/>
    <p:sldId id="686" r:id="rId11"/>
    <p:sldId id="687" r:id="rId12"/>
    <p:sldId id="689" r:id="rId13"/>
    <p:sldId id="688" r:id="rId14"/>
    <p:sldId id="690" r:id="rId15"/>
    <p:sldId id="677" r:id="rId16"/>
  </p:sldIdLst>
  <p:sldSz cx="9144000" cy="6858000" type="screen4x3"/>
  <p:notesSz cx="6997700" cy="92837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032" autoAdjust="0"/>
    <p:restoredTop sz="87694" autoAdjust="0"/>
  </p:normalViewPr>
  <p:slideViewPr>
    <p:cSldViewPr>
      <p:cViewPr varScale="1">
        <p:scale>
          <a:sx n="86" d="100"/>
          <a:sy n="86" d="100"/>
        </p:scale>
        <p:origin x="1272" y="20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FBB4837D-D532-4E1A-9DB1-D690BBB1381B}"/>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24" tIns="46512" rIns="93024" bIns="46512" numCol="1" anchor="t" anchorCtr="0" compatLnSpc="1">
            <a:prstTxWarp prst="textNoShape">
              <a:avLst/>
            </a:prstTxWarp>
          </a:bodyPr>
          <a:lstStyle>
            <a:lvl1pPr defTabSz="930275" eaLnBrk="1" hangingPunct="1">
              <a:defRPr sz="1200">
                <a:latin typeface="Arial" charset="0"/>
              </a:defRPr>
            </a:lvl1pPr>
          </a:lstStyle>
          <a:p>
            <a:pPr>
              <a:defRPr/>
            </a:pPr>
            <a:endParaRPr lang="en-US"/>
          </a:p>
        </p:txBody>
      </p:sp>
      <p:sp>
        <p:nvSpPr>
          <p:cNvPr id="46083" name="Rectangle 3">
            <a:extLst>
              <a:ext uri="{FF2B5EF4-FFF2-40B4-BE49-F238E27FC236}">
                <a16:creationId xmlns:a16="http://schemas.microsoft.com/office/drawing/2014/main" id="{D8AD72B5-785C-4317-A1E3-BA75C66912E5}"/>
              </a:ext>
            </a:extLst>
          </p:cNvPr>
          <p:cNvSpPr>
            <a:spLocks noGrp="1" noChangeArrowheads="1"/>
          </p:cNvSpPr>
          <p:nvPr>
            <p:ph type="dt" sz="quarter" idx="1"/>
          </p:nvPr>
        </p:nvSpPr>
        <p:spPr bwMode="auto">
          <a:xfrm>
            <a:off x="3963988" y="0"/>
            <a:ext cx="3032125" cy="463550"/>
          </a:xfrm>
          <a:prstGeom prst="rect">
            <a:avLst/>
          </a:prstGeom>
          <a:noFill/>
          <a:ln w="9525">
            <a:noFill/>
            <a:miter lim="800000"/>
            <a:headEnd/>
            <a:tailEnd/>
          </a:ln>
          <a:effectLst/>
        </p:spPr>
        <p:txBody>
          <a:bodyPr vert="horz" wrap="square" lIns="93024" tIns="46512" rIns="93024" bIns="46512" numCol="1" anchor="t" anchorCtr="0" compatLnSpc="1">
            <a:prstTxWarp prst="textNoShape">
              <a:avLst/>
            </a:prstTxWarp>
          </a:bodyPr>
          <a:lstStyle>
            <a:lvl1pPr algn="r" defTabSz="930275" eaLnBrk="1" hangingPunct="1">
              <a:defRPr sz="1200">
                <a:latin typeface="Arial" charset="0"/>
              </a:defRPr>
            </a:lvl1pPr>
          </a:lstStyle>
          <a:p>
            <a:pPr>
              <a:defRPr/>
            </a:pPr>
            <a:endParaRPr lang="en-US"/>
          </a:p>
        </p:txBody>
      </p:sp>
      <p:sp>
        <p:nvSpPr>
          <p:cNvPr id="46084" name="Rectangle 4">
            <a:extLst>
              <a:ext uri="{FF2B5EF4-FFF2-40B4-BE49-F238E27FC236}">
                <a16:creationId xmlns:a16="http://schemas.microsoft.com/office/drawing/2014/main" id="{7EDDD4F0-5B4F-4D4D-BC7E-CD3E659AF612}"/>
              </a:ext>
            </a:extLst>
          </p:cNvPr>
          <p:cNvSpPr>
            <a:spLocks noGrp="1" noChangeArrowheads="1"/>
          </p:cNvSpPr>
          <p:nvPr>
            <p:ph type="ftr" sz="quarter" idx="2"/>
          </p:nvPr>
        </p:nvSpPr>
        <p:spPr bwMode="auto">
          <a:xfrm>
            <a:off x="0" y="8818563"/>
            <a:ext cx="3032125" cy="463550"/>
          </a:xfrm>
          <a:prstGeom prst="rect">
            <a:avLst/>
          </a:prstGeom>
          <a:noFill/>
          <a:ln w="9525">
            <a:noFill/>
            <a:miter lim="800000"/>
            <a:headEnd/>
            <a:tailEnd/>
          </a:ln>
          <a:effectLst/>
        </p:spPr>
        <p:txBody>
          <a:bodyPr vert="horz" wrap="square" lIns="93024" tIns="46512" rIns="93024" bIns="46512" numCol="1" anchor="b" anchorCtr="0" compatLnSpc="1">
            <a:prstTxWarp prst="textNoShape">
              <a:avLst/>
            </a:prstTxWarp>
          </a:bodyPr>
          <a:lstStyle>
            <a:lvl1pPr defTabSz="930275" eaLnBrk="1" hangingPunct="1">
              <a:defRPr sz="1200">
                <a:latin typeface="Arial" charset="0"/>
              </a:defRPr>
            </a:lvl1pPr>
          </a:lstStyle>
          <a:p>
            <a:pPr>
              <a:defRPr/>
            </a:pPr>
            <a:endParaRPr lang="en-US"/>
          </a:p>
        </p:txBody>
      </p:sp>
      <p:sp>
        <p:nvSpPr>
          <p:cNvPr id="46085" name="Rectangle 5">
            <a:extLst>
              <a:ext uri="{FF2B5EF4-FFF2-40B4-BE49-F238E27FC236}">
                <a16:creationId xmlns:a16="http://schemas.microsoft.com/office/drawing/2014/main" id="{CF5807E7-433C-4817-9AF3-E179674E23C3}"/>
              </a:ext>
            </a:extLst>
          </p:cNvPr>
          <p:cNvSpPr>
            <a:spLocks noGrp="1" noChangeArrowheads="1"/>
          </p:cNvSpPr>
          <p:nvPr>
            <p:ph type="sldNum" sz="quarter" idx="3"/>
          </p:nvPr>
        </p:nvSpPr>
        <p:spPr bwMode="auto">
          <a:xfrm>
            <a:off x="3963988" y="8818563"/>
            <a:ext cx="3032125" cy="463550"/>
          </a:xfrm>
          <a:prstGeom prst="rect">
            <a:avLst/>
          </a:prstGeom>
          <a:noFill/>
          <a:ln w="9525">
            <a:noFill/>
            <a:miter lim="800000"/>
            <a:headEnd/>
            <a:tailEnd/>
          </a:ln>
          <a:effectLst/>
        </p:spPr>
        <p:txBody>
          <a:bodyPr vert="horz" wrap="square" lIns="93024" tIns="46512" rIns="93024" bIns="46512" numCol="1" anchor="b" anchorCtr="0" compatLnSpc="1">
            <a:prstTxWarp prst="textNoShape">
              <a:avLst/>
            </a:prstTxWarp>
          </a:bodyPr>
          <a:lstStyle>
            <a:lvl1pPr algn="r" defTabSz="930275" eaLnBrk="1" hangingPunct="1">
              <a:defRPr sz="1200"/>
            </a:lvl1pPr>
          </a:lstStyle>
          <a:p>
            <a:pPr>
              <a:defRPr/>
            </a:pPr>
            <a:fld id="{4AB5933C-FA31-4A6B-AC3D-5D5C5ED5C27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C6BC6046-8AC8-4979-AFAC-25C05EDE89D4}"/>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24" tIns="46512" rIns="93024" bIns="46512" numCol="1" anchor="t" anchorCtr="0" compatLnSpc="1">
            <a:prstTxWarp prst="textNoShape">
              <a:avLst/>
            </a:prstTxWarp>
          </a:bodyPr>
          <a:lstStyle>
            <a:lvl1pPr defTabSz="930275" eaLnBrk="1" hangingPunct="1">
              <a:defRPr sz="1200">
                <a:latin typeface="Arial" charset="0"/>
              </a:defRPr>
            </a:lvl1pPr>
          </a:lstStyle>
          <a:p>
            <a:pPr>
              <a:defRPr/>
            </a:pPr>
            <a:endParaRPr lang="en-US"/>
          </a:p>
        </p:txBody>
      </p:sp>
      <p:sp>
        <p:nvSpPr>
          <p:cNvPr id="11267" name="Rectangle 3">
            <a:extLst>
              <a:ext uri="{FF2B5EF4-FFF2-40B4-BE49-F238E27FC236}">
                <a16:creationId xmlns:a16="http://schemas.microsoft.com/office/drawing/2014/main" id="{4FECB455-ABF9-45DB-9F3C-17B2397DC6B7}"/>
              </a:ext>
            </a:extLst>
          </p:cNvPr>
          <p:cNvSpPr>
            <a:spLocks noGrp="1" noChangeArrowheads="1"/>
          </p:cNvSpPr>
          <p:nvPr>
            <p:ph type="dt" idx="1"/>
          </p:nvPr>
        </p:nvSpPr>
        <p:spPr bwMode="auto">
          <a:xfrm>
            <a:off x="3963988" y="0"/>
            <a:ext cx="3032125" cy="463550"/>
          </a:xfrm>
          <a:prstGeom prst="rect">
            <a:avLst/>
          </a:prstGeom>
          <a:noFill/>
          <a:ln w="9525">
            <a:noFill/>
            <a:miter lim="800000"/>
            <a:headEnd/>
            <a:tailEnd/>
          </a:ln>
          <a:effectLst/>
        </p:spPr>
        <p:txBody>
          <a:bodyPr vert="horz" wrap="square" lIns="93024" tIns="46512" rIns="93024" bIns="46512" numCol="1" anchor="t" anchorCtr="0" compatLnSpc="1">
            <a:prstTxWarp prst="textNoShape">
              <a:avLst/>
            </a:prstTxWarp>
          </a:bodyPr>
          <a:lstStyle>
            <a:lvl1pPr algn="r" defTabSz="930275" eaLnBrk="1" hangingPunct="1">
              <a:defRPr sz="1200">
                <a:latin typeface="Arial" charset="0"/>
              </a:defRPr>
            </a:lvl1pPr>
          </a:lstStyle>
          <a:p>
            <a:pPr>
              <a:defRPr/>
            </a:pPr>
            <a:endParaRPr lang="en-US"/>
          </a:p>
        </p:txBody>
      </p:sp>
      <p:sp>
        <p:nvSpPr>
          <p:cNvPr id="3076" name="Rectangle 4">
            <a:extLst>
              <a:ext uri="{FF2B5EF4-FFF2-40B4-BE49-F238E27FC236}">
                <a16:creationId xmlns:a16="http://schemas.microsoft.com/office/drawing/2014/main" id="{FD2D6C98-F198-433A-9D9A-775372CA64C5}"/>
              </a:ext>
            </a:extLst>
          </p:cNvPr>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9" name="Rectangle 5">
            <a:extLst>
              <a:ext uri="{FF2B5EF4-FFF2-40B4-BE49-F238E27FC236}">
                <a16:creationId xmlns:a16="http://schemas.microsoft.com/office/drawing/2014/main" id="{C00310BC-61B9-4B7B-AEA6-6ED9C726185D}"/>
              </a:ext>
            </a:extLst>
          </p:cNvPr>
          <p:cNvSpPr>
            <a:spLocks noGrp="1" noChangeArrowheads="1"/>
          </p:cNvSpPr>
          <p:nvPr>
            <p:ph type="body" sz="quarter" idx="3"/>
          </p:nvPr>
        </p:nvSpPr>
        <p:spPr bwMode="auto">
          <a:xfrm>
            <a:off x="700088" y="4410075"/>
            <a:ext cx="5597525" cy="4176713"/>
          </a:xfrm>
          <a:prstGeom prst="rect">
            <a:avLst/>
          </a:prstGeom>
          <a:noFill/>
          <a:ln w="9525">
            <a:noFill/>
            <a:miter lim="800000"/>
            <a:headEnd/>
            <a:tailEnd/>
          </a:ln>
          <a:effectLst/>
        </p:spPr>
        <p:txBody>
          <a:bodyPr vert="horz" wrap="square" lIns="93024" tIns="46512" rIns="93024" bIns="4651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270" name="Rectangle 6">
            <a:extLst>
              <a:ext uri="{FF2B5EF4-FFF2-40B4-BE49-F238E27FC236}">
                <a16:creationId xmlns:a16="http://schemas.microsoft.com/office/drawing/2014/main" id="{3863A96D-71F8-480E-88D0-E18BAE55009E}"/>
              </a:ext>
            </a:extLst>
          </p:cNvPr>
          <p:cNvSpPr>
            <a:spLocks noGrp="1" noChangeArrowheads="1"/>
          </p:cNvSpPr>
          <p:nvPr>
            <p:ph type="ftr" sz="quarter" idx="4"/>
          </p:nvPr>
        </p:nvSpPr>
        <p:spPr bwMode="auto">
          <a:xfrm>
            <a:off x="0" y="8818563"/>
            <a:ext cx="3032125" cy="463550"/>
          </a:xfrm>
          <a:prstGeom prst="rect">
            <a:avLst/>
          </a:prstGeom>
          <a:noFill/>
          <a:ln w="9525">
            <a:noFill/>
            <a:miter lim="800000"/>
            <a:headEnd/>
            <a:tailEnd/>
          </a:ln>
          <a:effectLst/>
        </p:spPr>
        <p:txBody>
          <a:bodyPr vert="horz" wrap="square" lIns="93024" tIns="46512" rIns="93024" bIns="46512" numCol="1" anchor="b" anchorCtr="0" compatLnSpc="1">
            <a:prstTxWarp prst="textNoShape">
              <a:avLst/>
            </a:prstTxWarp>
          </a:bodyPr>
          <a:lstStyle>
            <a:lvl1pPr defTabSz="930275" eaLnBrk="1" hangingPunct="1">
              <a:defRPr sz="1200">
                <a:latin typeface="Arial" charset="0"/>
              </a:defRPr>
            </a:lvl1pPr>
          </a:lstStyle>
          <a:p>
            <a:pPr>
              <a:defRPr/>
            </a:pPr>
            <a:endParaRPr lang="en-US"/>
          </a:p>
        </p:txBody>
      </p:sp>
      <p:sp>
        <p:nvSpPr>
          <p:cNvPr id="11271" name="Rectangle 7">
            <a:extLst>
              <a:ext uri="{FF2B5EF4-FFF2-40B4-BE49-F238E27FC236}">
                <a16:creationId xmlns:a16="http://schemas.microsoft.com/office/drawing/2014/main" id="{C0E31932-C66A-4176-980D-F3CA4C2EF74E}"/>
              </a:ext>
            </a:extLst>
          </p:cNvPr>
          <p:cNvSpPr>
            <a:spLocks noGrp="1" noChangeArrowheads="1"/>
          </p:cNvSpPr>
          <p:nvPr>
            <p:ph type="sldNum" sz="quarter" idx="5"/>
          </p:nvPr>
        </p:nvSpPr>
        <p:spPr bwMode="auto">
          <a:xfrm>
            <a:off x="3963988" y="8818563"/>
            <a:ext cx="3032125" cy="463550"/>
          </a:xfrm>
          <a:prstGeom prst="rect">
            <a:avLst/>
          </a:prstGeom>
          <a:noFill/>
          <a:ln w="9525">
            <a:noFill/>
            <a:miter lim="800000"/>
            <a:headEnd/>
            <a:tailEnd/>
          </a:ln>
          <a:effectLst/>
        </p:spPr>
        <p:txBody>
          <a:bodyPr vert="horz" wrap="square" lIns="93024" tIns="46512" rIns="93024" bIns="46512" numCol="1" anchor="b" anchorCtr="0" compatLnSpc="1">
            <a:prstTxWarp prst="textNoShape">
              <a:avLst/>
            </a:prstTxWarp>
          </a:bodyPr>
          <a:lstStyle>
            <a:lvl1pPr algn="r" defTabSz="930275" eaLnBrk="1" hangingPunct="1">
              <a:defRPr sz="1200"/>
            </a:lvl1pPr>
          </a:lstStyle>
          <a:p>
            <a:pPr>
              <a:defRPr/>
            </a:pPr>
            <a:fld id="{04E00595-87AB-4AF2-86D9-EF99B75BE97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4E00595-87AB-4AF2-86D9-EF99B75BE979}" type="slidenum">
              <a:rPr lang="en-US" altLang="en-US" smtClean="0"/>
              <a:pPr>
                <a:defRPr/>
              </a:pPr>
              <a:t>2</a:t>
            </a:fld>
            <a:endParaRPr lang="en-US" altLang="en-US"/>
          </a:p>
        </p:txBody>
      </p:sp>
    </p:spTree>
    <p:extLst>
      <p:ext uri="{BB962C8B-B14F-4D97-AF65-F5344CB8AC3E}">
        <p14:creationId xmlns:p14="http://schemas.microsoft.com/office/powerpoint/2010/main" val="1538105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5C188EA6-AE68-4209-A78C-40510A1686F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a:spcBef>
                <a:spcPct val="30000"/>
              </a:spcBef>
              <a:defRPr sz="1200">
                <a:solidFill>
                  <a:schemeClr val="tx1"/>
                </a:solidFill>
                <a:latin typeface="Arial" panose="020B0604020202020204" pitchFamily="34" charset="0"/>
              </a:defRPr>
            </a:lvl1pPr>
            <a:lvl2pPr marL="37931725" indent="-37474525" defTabSz="957263">
              <a:spcBef>
                <a:spcPct val="30000"/>
              </a:spcBef>
              <a:defRPr sz="1200">
                <a:solidFill>
                  <a:schemeClr val="tx1"/>
                </a:solidFill>
                <a:latin typeface="Arial" panose="020B0604020202020204" pitchFamily="34" charset="0"/>
              </a:defRPr>
            </a:lvl2pPr>
            <a:lvl3pPr marL="1143000" indent="-228600" defTabSz="957263">
              <a:spcBef>
                <a:spcPct val="30000"/>
              </a:spcBef>
              <a:defRPr sz="1200">
                <a:solidFill>
                  <a:schemeClr val="tx1"/>
                </a:solidFill>
                <a:latin typeface="Arial" panose="020B0604020202020204" pitchFamily="34" charset="0"/>
              </a:defRPr>
            </a:lvl3pPr>
            <a:lvl4pPr marL="1600200" indent="-228600" defTabSz="957263">
              <a:spcBef>
                <a:spcPct val="30000"/>
              </a:spcBef>
              <a:defRPr sz="1200">
                <a:solidFill>
                  <a:schemeClr val="tx1"/>
                </a:solidFill>
                <a:latin typeface="Arial" panose="020B0604020202020204" pitchFamily="34" charset="0"/>
              </a:defRPr>
            </a:lvl4pPr>
            <a:lvl5pPr marL="2057400" indent="-228600" defTabSz="957263">
              <a:spcBef>
                <a:spcPct val="30000"/>
              </a:spcBef>
              <a:defRPr sz="1200">
                <a:solidFill>
                  <a:schemeClr val="tx1"/>
                </a:solidFill>
                <a:latin typeface="Arial" panose="020B0604020202020204" pitchFamily="34" charset="0"/>
              </a:defRPr>
            </a:lvl5pPr>
            <a:lvl6pPr marL="2514600" indent="-228600" defTabSz="9572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72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72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726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F96540E-5D8E-4F75-A910-56FE1EE0984D}" type="slidenum">
              <a:rPr lang="en-AU" altLang="en-US" sz="1300" smtClean="0">
                <a:latin typeface="Times New Roman" panose="02020603050405020304" pitchFamily="18" charset="0"/>
                <a:ea typeface="MS PGothic" panose="020B0600070205080204" pitchFamily="34" charset="-128"/>
              </a:rPr>
              <a:pPr>
                <a:spcBef>
                  <a:spcPct val="0"/>
                </a:spcBef>
              </a:pPr>
              <a:t>15</a:t>
            </a:fld>
            <a:endParaRPr lang="en-AU" altLang="en-US" sz="1300">
              <a:latin typeface="Times New Roman" panose="02020603050405020304" pitchFamily="18" charset="0"/>
              <a:ea typeface="MS PGothic" panose="020B0600070205080204" pitchFamily="34" charset="-128"/>
            </a:endParaRPr>
          </a:p>
        </p:txBody>
      </p:sp>
      <p:sp>
        <p:nvSpPr>
          <p:cNvPr id="10243" name="Rectangle 2">
            <a:extLst>
              <a:ext uri="{FF2B5EF4-FFF2-40B4-BE49-F238E27FC236}">
                <a16:creationId xmlns:a16="http://schemas.microsoft.com/office/drawing/2014/main" id="{4B64BCE8-53BB-4523-B3BC-26FCB20BAD11}"/>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ED71F984-FD1D-453B-8189-8B3F6949879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980626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2228" name="Rectangle 4"/>
          <p:cNvSpPr>
            <a:spLocks noGrp="1" noChangeArrowheads="1"/>
          </p:cNvSpPr>
          <p:nvPr>
            <p:ph type="subTitle" idx="1"/>
          </p:nvPr>
        </p:nvSpPr>
        <p:spPr>
          <a:xfrm>
            <a:off x="1371600" y="3886200"/>
            <a:ext cx="6400800" cy="1752600"/>
          </a:xfrm>
        </p:spPr>
        <p:txBody>
          <a:bodyPr/>
          <a:lstStyle>
            <a:lvl1pPr marL="0" indent="0" algn="ctr">
              <a:buFont typeface="Monotype Sorts" charset="0"/>
              <a:buNone/>
              <a:defRPr/>
            </a:lvl1pPr>
          </a:lstStyle>
          <a:p>
            <a:r>
              <a:rPr lang="en-US"/>
              <a:t>Click here to add subtitle</a:t>
            </a:r>
          </a:p>
        </p:txBody>
      </p:sp>
      <p:sp>
        <p:nvSpPr>
          <p:cNvPr id="52229" name="Rectangle 5"/>
          <p:cNvSpPr>
            <a:spLocks noGrp="1" noChangeArrowheads="1"/>
          </p:cNvSpPr>
          <p:nvPr>
            <p:ph type="ctrTitle"/>
          </p:nvPr>
        </p:nvSpPr>
        <p:spPr>
          <a:xfrm>
            <a:off x="762000" y="1676400"/>
            <a:ext cx="7772400" cy="1470025"/>
          </a:xfrm>
        </p:spPr>
        <p:txBody>
          <a:bodyPr/>
          <a:lstStyle>
            <a:lvl1pPr>
              <a:defRPr/>
            </a:lvl1pPr>
          </a:lstStyle>
          <a:p>
            <a:r>
              <a:rPr lang="en-US"/>
              <a:t>Click here to add title</a:t>
            </a:r>
          </a:p>
        </p:txBody>
      </p:sp>
    </p:spTree>
    <p:extLst>
      <p:ext uri="{BB962C8B-B14F-4D97-AF65-F5344CB8AC3E}">
        <p14:creationId xmlns:p14="http://schemas.microsoft.com/office/powerpoint/2010/main" val="921978588"/>
      </p:ext>
    </p:extLst>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06216919"/>
      </p:ext>
    </p:extLst>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58050" y="101600"/>
            <a:ext cx="1885950" cy="675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00200" y="101600"/>
            <a:ext cx="5505450" cy="675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56793559"/>
      </p:ext>
    </p:extLst>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46601218"/>
      </p:ext>
    </p:extLst>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672866455"/>
      </p:ext>
    </p:extLst>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00200" y="1219200"/>
            <a:ext cx="3695700" cy="563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448300" y="1219200"/>
            <a:ext cx="3695700" cy="563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39483535"/>
      </p:ext>
    </p:extLst>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20339099"/>
      </p:ext>
    </p:extLst>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12062828"/>
      </p:ext>
    </p:extLst>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0931213"/>
      </p:ext>
    </p:extLst>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15194269"/>
      </p:ext>
    </p:extLst>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81857568"/>
      </p:ext>
    </p:extLst>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1D626687-88B1-4FD2-B276-83A2C40FF013}"/>
              </a:ext>
            </a:extLst>
          </p:cNvPr>
          <p:cNvSpPr>
            <a:spLocks noChangeArrowheads="1"/>
          </p:cNvSpPr>
          <p:nvPr/>
        </p:nvSpPr>
        <p:spPr bwMode="auto">
          <a:xfrm>
            <a:off x="0" y="5029200"/>
            <a:ext cx="914400" cy="914400"/>
          </a:xfrm>
          <a:prstGeom prst="rect">
            <a:avLst/>
          </a:prstGeom>
          <a:solidFill>
            <a:srgbClr val="330066"/>
          </a:solidFill>
          <a:ln>
            <a:noFill/>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pic>
        <p:nvPicPr>
          <p:cNvPr id="1027" name="Picture 3" descr="Picture1">
            <a:extLst>
              <a:ext uri="{FF2B5EF4-FFF2-40B4-BE49-F238E27FC236}">
                <a16:creationId xmlns:a16="http://schemas.microsoft.com/office/drawing/2014/main" id="{47CAFBA6-0443-4280-AB66-87EB178ABAF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59436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4">
            <a:extLst>
              <a:ext uri="{FF2B5EF4-FFF2-40B4-BE49-F238E27FC236}">
                <a16:creationId xmlns:a16="http://schemas.microsoft.com/office/drawing/2014/main" id="{9D0631FC-5979-49A4-A31E-8810256AE5C3}"/>
              </a:ext>
            </a:extLst>
          </p:cNvPr>
          <p:cNvSpPr>
            <a:spLocks noChangeArrowheads="1"/>
          </p:cNvSpPr>
          <p:nvPr/>
        </p:nvSpPr>
        <p:spPr bwMode="auto">
          <a:xfrm>
            <a:off x="0" y="1905000"/>
            <a:ext cx="914400" cy="3276600"/>
          </a:xfrm>
          <a:prstGeom prst="rect">
            <a:avLst/>
          </a:prstGeom>
          <a:gradFill rotWithShape="1">
            <a:gsLst>
              <a:gs pos="0">
                <a:schemeClr val="bg1"/>
              </a:gs>
              <a:gs pos="100000">
                <a:srgbClr val="330066"/>
              </a:gs>
            </a:gsLst>
            <a:lin ang="5400000" scaled="1"/>
          </a:gradFill>
          <a:ln>
            <a:noFill/>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29" name="Rectangle 6">
            <a:extLst>
              <a:ext uri="{FF2B5EF4-FFF2-40B4-BE49-F238E27FC236}">
                <a16:creationId xmlns:a16="http://schemas.microsoft.com/office/drawing/2014/main" id="{E6FEFDCB-6431-450C-97AA-909B808A85D6}"/>
              </a:ext>
            </a:extLst>
          </p:cNvPr>
          <p:cNvSpPr>
            <a:spLocks noGrp="1" noChangeArrowheads="1"/>
          </p:cNvSpPr>
          <p:nvPr>
            <p:ph type="body" idx="1"/>
          </p:nvPr>
        </p:nvSpPr>
        <p:spPr bwMode="auto">
          <a:xfrm>
            <a:off x="952500" y="1066800"/>
            <a:ext cx="81915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7">
            <a:extLst>
              <a:ext uri="{FF2B5EF4-FFF2-40B4-BE49-F238E27FC236}">
                <a16:creationId xmlns:a16="http://schemas.microsoft.com/office/drawing/2014/main" id="{00C33F15-44AC-41D7-BFB6-69F38937141D}"/>
              </a:ext>
            </a:extLst>
          </p:cNvPr>
          <p:cNvSpPr>
            <a:spLocks noGrp="1" noChangeArrowheads="1"/>
          </p:cNvSpPr>
          <p:nvPr>
            <p:ph type="title"/>
          </p:nvPr>
        </p:nvSpPr>
        <p:spPr bwMode="auto">
          <a:xfrm>
            <a:off x="952500" y="31750"/>
            <a:ext cx="8191500"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ctr" anchorCtr="0" compatLnSpc="1">
            <a:prstTxWarp prst="textNoShape">
              <a:avLst/>
            </a:prstTxWarp>
          </a:bodyPr>
          <a:lstStyle/>
          <a:p>
            <a:pPr lvl="0"/>
            <a:r>
              <a:rPr lang="en-US" altLang="en-US"/>
              <a:t>Click to edit Master title style</a:t>
            </a:r>
          </a:p>
        </p:txBody>
      </p:sp>
      <p:cxnSp>
        <p:nvCxnSpPr>
          <p:cNvPr id="1031" name="AutoShape 9">
            <a:extLst>
              <a:ext uri="{FF2B5EF4-FFF2-40B4-BE49-F238E27FC236}">
                <a16:creationId xmlns:a16="http://schemas.microsoft.com/office/drawing/2014/main" id="{263EB19E-C670-45C4-8C64-604B46412665}"/>
              </a:ext>
            </a:extLst>
          </p:cNvPr>
          <p:cNvCxnSpPr>
            <a:cxnSpLocks noChangeShapeType="1"/>
          </p:cNvCxnSpPr>
          <p:nvPr/>
        </p:nvCxnSpPr>
        <p:spPr bwMode="auto">
          <a:xfrm>
            <a:off x="914400" y="990600"/>
            <a:ext cx="822960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033" name="Text Box 10">
            <a:extLst>
              <a:ext uri="{FF2B5EF4-FFF2-40B4-BE49-F238E27FC236}">
                <a16:creationId xmlns:a16="http://schemas.microsoft.com/office/drawing/2014/main" id="{5E62514E-3C2E-4729-8B42-6D5BEA06ECD7}"/>
              </a:ext>
            </a:extLst>
          </p:cNvPr>
          <p:cNvSpPr txBox="1">
            <a:spLocks noChangeArrowheads="1"/>
          </p:cNvSpPr>
          <p:nvPr/>
        </p:nvSpPr>
        <p:spPr bwMode="auto">
          <a:xfrm>
            <a:off x="-19050" y="6400800"/>
            <a:ext cx="685800" cy="400050"/>
          </a:xfrm>
          <a:prstGeom prst="rect">
            <a:avLst/>
          </a:prstGeom>
          <a:noFill/>
          <a:ln>
            <a:noFill/>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fld id="{5EA2B5AF-7668-4F65-9C3C-46D24318F430}" type="slidenum">
              <a:rPr lang="en-US" altLang="en-US" sz="2000" b="1" smtClean="0"/>
              <a:pPr algn="ctr" eaLnBrk="1" hangingPunct="1">
                <a:defRPr/>
              </a:pPr>
              <a:t>‹#›</a:t>
            </a:fld>
            <a:endParaRPr lang="en-US" altLang="en-US" sz="2800" b="1" dirty="0"/>
          </a:p>
        </p:txBody>
      </p:sp>
      <p:pic>
        <p:nvPicPr>
          <p:cNvPr id="2" name="Picture 1">
            <a:extLst>
              <a:ext uri="{FF2B5EF4-FFF2-40B4-BE49-F238E27FC236}">
                <a16:creationId xmlns:a16="http://schemas.microsoft.com/office/drawing/2014/main" id="{2972BD78-687B-4CE9-B095-71DD222AEA8C}"/>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50800" y="63500"/>
            <a:ext cx="8636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84" r:id="rId1"/>
    <p:sldLayoutId id="2147484074" r:id="rId2"/>
    <p:sldLayoutId id="2147484075" r:id="rId3"/>
    <p:sldLayoutId id="2147484076" r:id="rId4"/>
    <p:sldLayoutId id="2147484077" r:id="rId5"/>
    <p:sldLayoutId id="2147484078" r:id="rId6"/>
    <p:sldLayoutId id="2147484079" r:id="rId7"/>
    <p:sldLayoutId id="2147484080" r:id="rId8"/>
    <p:sldLayoutId id="2147484081" r:id="rId9"/>
    <p:sldLayoutId id="2147484082" r:id="rId10"/>
    <p:sldLayoutId id="2147484083" r:id="rId11"/>
  </p:sldLayoutIdLst>
  <p:transition>
    <p:wipe/>
  </p:transition>
  <p:hf sldNum="0" hdr="0" ftr="0" dt="0"/>
  <p:txStyles>
    <p:titleStyle>
      <a:lvl1pPr algn="ctr" rtl="0" eaLnBrk="0" fontAlgn="base" hangingPunct="0">
        <a:lnSpc>
          <a:spcPct val="85000"/>
        </a:lnSpc>
        <a:spcBef>
          <a:spcPct val="0"/>
        </a:spcBef>
        <a:spcAft>
          <a:spcPct val="0"/>
        </a:spcAft>
        <a:defRPr sz="3600" b="1">
          <a:solidFill>
            <a:srgbClr val="330066"/>
          </a:solidFill>
          <a:latin typeface="+mj-lt"/>
          <a:ea typeface="+mj-ea"/>
          <a:cs typeface="+mj-cs"/>
        </a:defRPr>
      </a:lvl1pPr>
      <a:lvl2pPr algn="ctr" rtl="0" eaLnBrk="0" fontAlgn="base" hangingPunct="0">
        <a:lnSpc>
          <a:spcPct val="85000"/>
        </a:lnSpc>
        <a:spcBef>
          <a:spcPct val="0"/>
        </a:spcBef>
        <a:spcAft>
          <a:spcPct val="0"/>
        </a:spcAft>
        <a:defRPr sz="3600" b="1">
          <a:solidFill>
            <a:srgbClr val="330066"/>
          </a:solidFill>
          <a:latin typeface="Arial" charset="0"/>
        </a:defRPr>
      </a:lvl2pPr>
      <a:lvl3pPr algn="ctr" rtl="0" eaLnBrk="0" fontAlgn="base" hangingPunct="0">
        <a:lnSpc>
          <a:spcPct val="85000"/>
        </a:lnSpc>
        <a:spcBef>
          <a:spcPct val="0"/>
        </a:spcBef>
        <a:spcAft>
          <a:spcPct val="0"/>
        </a:spcAft>
        <a:defRPr sz="3600" b="1">
          <a:solidFill>
            <a:srgbClr val="330066"/>
          </a:solidFill>
          <a:latin typeface="Arial" charset="0"/>
        </a:defRPr>
      </a:lvl3pPr>
      <a:lvl4pPr algn="ctr" rtl="0" eaLnBrk="0" fontAlgn="base" hangingPunct="0">
        <a:lnSpc>
          <a:spcPct val="85000"/>
        </a:lnSpc>
        <a:spcBef>
          <a:spcPct val="0"/>
        </a:spcBef>
        <a:spcAft>
          <a:spcPct val="0"/>
        </a:spcAft>
        <a:defRPr sz="3600" b="1">
          <a:solidFill>
            <a:srgbClr val="330066"/>
          </a:solidFill>
          <a:latin typeface="Arial" charset="0"/>
        </a:defRPr>
      </a:lvl4pPr>
      <a:lvl5pPr algn="ctr" rtl="0" eaLnBrk="0" fontAlgn="base" hangingPunct="0">
        <a:lnSpc>
          <a:spcPct val="85000"/>
        </a:lnSpc>
        <a:spcBef>
          <a:spcPct val="0"/>
        </a:spcBef>
        <a:spcAft>
          <a:spcPct val="0"/>
        </a:spcAft>
        <a:defRPr sz="3600" b="1">
          <a:solidFill>
            <a:srgbClr val="330066"/>
          </a:solidFill>
          <a:latin typeface="Arial" charset="0"/>
        </a:defRPr>
      </a:lvl5pPr>
      <a:lvl6pPr marL="457200" algn="ctr" rtl="0" fontAlgn="base">
        <a:lnSpc>
          <a:spcPct val="85000"/>
        </a:lnSpc>
        <a:spcBef>
          <a:spcPct val="0"/>
        </a:spcBef>
        <a:spcAft>
          <a:spcPct val="0"/>
        </a:spcAft>
        <a:defRPr sz="3600" b="1">
          <a:solidFill>
            <a:srgbClr val="330066"/>
          </a:solidFill>
          <a:latin typeface="Arial" charset="0"/>
        </a:defRPr>
      </a:lvl6pPr>
      <a:lvl7pPr marL="914400" algn="ctr" rtl="0" fontAlgn="base">
        <a:lnSpc>
          <a:spcPct val="85000"/>
        </a:lnSpc>
        <a:spcBef>
          <a:spcPct val="0"/>
        </a:spcBef>
        <a:spcAft>
          <a:spcPct val="0"/>
        </a:spcAft>
        <a:defRPr sz="3600" b="1">
          <a:solidFill>
            <a:srgbClr val="330066"/>
          </a:solidFill>
          <a:latin typeface="Arial" charset="0"/>
        </a:defRPr>
      </a:lvl7pPr>
      <a:lvl8pPr marL="1371600" algn="ctr" rtl="0" fontAlgn="base">
        <a:lnSpc>
          <a:spcPct val="85000"/>
        </a:lnSpc>
        <a:spcBef>
          <a:spcPct val="0"/>
        </a:spcBef>
        <a:spcAft>
          <a:spcPct val="0"/>
        </a:spcAft>
        <a:defRPr sz="3600" b="1">
          <a:solidFill>
            <a:srgbClr val="330066"/>
          </a:solidFill>
          <a:latin typeface="Arial" charset="0"/>
        </a:defRPr>
      </a:lvl8pPr>
      <a:lvl9pPr marL="1828800" algn="ctr" rtl="0" fontAlgn="base">
        <a:lnSpc>
          <a:spcPct val="85000"/>
        </a:lnSpc>
        <a:spcBef>
          <a:spcPct val="0"/>
        </a:spcBef>
        <a:spcAft>
          <a:spcPct val="0"/>
        </a:spcAft>
        <a:defRPr sz="3600" b="1">
          <a:solidFill>
            <a:srgbClr val="330066"/>
          </a:solidFill>
          <a:latin typeface="Arial" charset="0"/>
        </a:defRPr>
      </a:lvl9pPr>
    </p:titleStyle>
    <p:bodyStyle>
      <a:lvl1pPr marL="342900" indent="-342900" algn="l" rtl="0" eaLnBrk="0" fontAlgn="base" hangingPunct="0">
        <a:lnSpc>
          <a:spcPct val="90000"/>
        </a:lnSpc>
        <a:spcBef>
          <a:spcPct val="25000"/>
        </a:spcBef>
        <a:spcAft>
          <a:spcPct val="25000"/>
        </a:spcAft>
        <a:buClr>
          <a:srgbClr val="FF9900"/>
        </a:buClr>
        <a:buFont typeface="Monotype Sorts" pitchFamily="2" charset="2"/>
        <a:buBlip>
          <a:blip r:embed="rId15"/>
        </a:buBlip>
        <a:defRPr sz="2600" b="1">
          <a:solidFill>
            <a:srgbClr val="000000"/>
          </a:solidFill>
          <a:latin typeface="+mn-lt"/>
          <a:ea typeface="+mn-ea"/>
          <a:cs typeface="+mn-cs"/>
        </a:defRPr>
      </a:lvl1pPr>
      <a:lvl2pPr marL="742950" indent="-285750" algn="l" rtl="0" eaLnBrk="0" fontAlgn="base" hangingPunct="0">
        <a:lnSpc>
          <a:spcPct val="90000"/>
        </a:lnSpc>
        <a:spcBef>
          <a:spcPct val="0"/>
        </a:spcBef>
        <a:spcAft>
          <a:spcPct val="25000"/>
        </a:spcAft>
        <a:buClr>
          <a:srgbClr val="0070C8"/>
        </a:buClr>
        <a:buBlip>
          <a:blip r:embed="rId15"/>
        </a:buBlip>
        <a:defRPr sz="2400">
          <a:solidFill>
            <a:schemeClr val="tx1"/>
          </a:solidFill>
          <a:latin typeface="+mn-lt"/>
        </a:defRPr>
      </a:lvl2pPr>
      <a:lvl3pPr marL="1085850" indent="-228600" algn="l" rtl="0" eaLnBrk="0" fontAlgn="base" hangingPunct="0">
        <a:lnSpc>
          <a:spcPct val="90000"/>
        </a:lnSpc>
        <a:spcBef>
          <a:spcPct val="15000"/>
        </a:spcBef>
        <a:spcAft>
          <a:spcPct val="25000"/>
        </a:spcAft>
        <a:buClr>
          <a:schemeClr val="accent2"/>
        </a:buClr>
        <a:buBlip>
          <a:blip r:embed="rId15"/>
        </a:buBlip>
        <a:defRPr sz="2000">
          <a:solidFill>
            <a:schemeClr val="tx1"/>
          </a:solidFill>
          <a:latin typeface="+mn-lt"/>
        </a:defRPr>
      </a:lvl3pPr>
      <a:lvl4pPr marL="1428750" indent="-228600" algn="l" rtl="0" eaLnBrk="0" fontAlgn="base" hangingPunct="0">
        <a:lnSpc>
          <a:spcPct val="90000"/>
        </a:lnSpc>
        <a:spcBef>
          <a:spcPct val="15000"/>
        </a:spcBef>
        <a:spcAft>
          <a:spcPct val="25000"/>
        </a:spcAft>
        <a:buClr>
          <a:schemeClr val="accent2"/>
        </a:buClr>
        <a:buBlip>
          <a:blip r:embed="rId15"/>
        </a:buBlip>
        <a:defRPr>
          <a:solidFill>
            <a:schemeClr val="tx1"/>
          </a:solidFill>
          <a:latin typeface="+mn-lt"/>
        </a:defRPr>
      </a:lvl4pPr>
      <a:lvl5pPr marL="1771650" indent="-228600" algn="l" rtl="0" eaLnBrk="0" fontAlgn="base" hangingPunct="0">
        <a:lnSpc>
          <a:spcPct val="90000"/>
        </a:lnSpc>
        <a:spcBef>
          <a:spcPct val="15000"/>
        </a:spcBef>
        <a:spcAft>
          <a:spcPct val="25000"/>
        </a:spcAft>
        <a:buClr>
          <a:schemeClr val="accent2"/>
        </a:buClr>
        <a:buBlip>
          <a:blip r:embed="rId15"/>
        </a:buBlip>
        <a:defRPr sz="1600">
          <a:solidFill>
            <a:schemeClr val="tx1"/>
          </a:solidFill>
          <a:latin typeface="+mn-lt"/>
        </a:defRPr>
      </a:lvl5pPr>
      <a:lvl6pPr marL="2228850" indent="-228600" algn="l" rtl="0" fontAlgn="base">
        <a:lnSpc>
          <a:spcPct val="90000"/>
        </a:lnSpc>
        <a:spcBef>
          <a:spcPct val="15000"/>
        </a:spcBef>
        <a:spcAft>
          <a:spcPct val="25000"/>
        </a:spcAft>
        <a:buClr>
          <a:schemeClr val="accent2"/>
        </a:buClr>
        <a:buBlip>
          <a:blip r:embed="rId15"/>
        </a:buBlip>
        <a:defRPr sz="1600">
          <a:solidFill>
            <a:schemeClr val="tx1"/>
          </a:solidFill>
          <a:latin typeface="+mn-lt"/>
        </a:defRPr>
      </a:lvl6pPr>
      <a:lvl7pPr marL="2686050" indent="-228600" algn="l" rtl="0" fontAlgn="base">
        <a:lnSpc>
          <a:spcPct val="90000"/>
        </a:lnSpc>
        <a:spcBef>
          <a:spcPct val="15000"/>
        </a:spcBef>
        <a:spcAft>
          <a:spcPct val="25000"/>
        </a:spcAft>
        <a:buClr>
          <a:schemeClr val="accent2"/>
        </a:buClr>
        <a:buBlip>
          <a:blip r:embed="rId15"/>
        </a:buBlip>
        <a:defRPr sz="1600">
          <a:solidFill>
            <a:schemeClr val="tx1"/>
          </a:solidFill>
          <a:latin typeface="+mn-lt"/>
        </a:defRPr>
      </a:lvl7pPr>
      <a:lvl8pPr marL="3143250" indent="-228600" algn="l" rtl="0" fontAlgn="base">
        <a:lnSpc>
          <a:spcPct val="90000"/>
        </a:lnSpc>
        <a:spcBef>
          <a:spcPct val="15000"/>
        </a:spcBef>
        <a:spcAft>
          <a:spcPct val="25000"/>
        </a:spcAft>
        <a:buClr>
          <a:schemeClr val="accent2"/>
        </a:buClr>
        <a:buBlip>
          <a:blip r:embed="rId15"/>
        </a:buBlip>
        <a:defRPr sz="1600">
          <a:solidFill>
            <a:schemeClr val="tx1"/>
          </a:solidFill>
          <a:latin typeface="+mn-lt"/>
        </a:defRPr>
      </a:lvl8pPr>
      <a:lvl9pPr marL="3600450" indent="-228600" algn="l" rtl="0" fontAlgn="base">
        <a:lnSpc>
          <a:spcPct val="90000"/>
        </a:lnSpc>
        <a:spcBef>
          <a:spcPct val="15000"/>
        </a:spcBef>
        <a:spcAft>
          <a:spcPct val="25000"/>
        </a:spcAft>
        <a:buClr>
          <a:schemeClr val="accent2"/>
        </a:buClr>
        <a:buBlip>
          <a:blip r:embed="rId15"/>
        </a:buBlip>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5EC89285-0C26-410C-9AEF-B9F426458413}"/>
              </a:ext>
            </a:extLst>
          </p:cNvPr>
          <p:cNvSpPr>
            <a:spLocks noGrp="1" noChangeArrowheads="1"/>
          </p:cNvSpPr>
          <p:nvPr>
            <p:ph type="ctrTitle"/>
          </p:nvPr>
        </p:nvSpPr>
        <p:spPr>
          <a:xfrm>
            <a:off x="304800" y="1905000"/>
            <a:ext cx="8610600" cy="1905000"/>
          </a:xfrm>
        </p:spPr>
        <p:txBody>
          <a:bodyPr/>
          <a:lstStyle/>
          <a:p>
            <a:pPr eaLnBrk="1" hangingPunct="1"/>
            <a:r>
              <a:rPr lang="en-US" altLang="en-US" b="0" dirty="0"/>
              <a:t>Lab 5</a:t>
            </a:r>
            <a:endParaRPr lang="en-US" altLang="en-US" dirty="0"/>
          </a:p>
        </p:txBody>
      </p:sp>
      <p:sp>
        <p:nvSpPr>
          <p:cNvPr id="4098" name="Rectangle 3">
            <a:extLst>
              <a:ext uri="{FF2B5EF4-FFF2-40B4-BE49-F238E27FC236}">
                <a16:creationId xmlns:a16="http://schemas.microsoft.com/office/drawing/2014/main" id="{7724D25F-C4BE-4094-ABAF-1DE483B01777}"/>
              </a:ext>
            </a:extLst>
          </p:cNvPr>
          <p:cNvSpPr>
            <a:spLocks noGrp="1" noChangeArrowheads="1"/>
          </p:cNvSpPr>
          <p:nvPr>
            <p:ph type="subTitle" idx="1"/>
          </p:nvPr>
        </p:nvSpPr>
        <p:spPr>
          <a:xfrm>
            <a:off x="1409700" y="4038600"/>
            <a:ext cx="6400800" cy="2133600"/>
          </a:xfrm>
        </p:spPr>
        <p:txBody>
          <a:bodyPr/>
          <a:lstStyle/>
          <a:p>
            <a:pPr eaLnBrk="1" hangingPunct="1">
              <a:defRPr/>
            </a:pPr>
            <a:endParaRPr lang="en-US" altLang="en-US" sz="4000" dirty="0"/>
          </a:p>
        </p:txBody>
      </p:sp>
      <p:pic>
        <p:nvPicPr>
          <p:cNvPr id="5124" name="Picture 1">
            <a:extLst>
              <a:ext uri="{FF2B5EF4-FFF2-40B4-BE49-F238E27FC236}">
                <a16:creationId xmlns:a16="http://schemas.microsoft.com/office/drawing/2014/main" id="{FC6B59F8-68B6-4A11-AE46-D51750BF38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5700" y="304800"/>
            <a:ext cx="43688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itle 1">
            <a:extLst>
              <a:ext uri="{FF2B5EF4-FFF2-40B4-BE49-F238E27FC236}">
                <a16:creationId xmlns:a16="http://schemas.microsoft.com/office/drawing/2014/main" id="{AA0A5593-5A89-4A95-84E3-BC39A2BE4E01}"/>
              </a:ext>
            </a:extLst>
          </p:cNvPr>
          <p:cNvSpPr>
            <a:spLocks noGrp="1" noChangeArrowheads="1"/>
          </p:cNvSpPr>
          <p:nvPr>
            <p:ph type="title"/>
          </p:nvPr>
        </p:nvSpPr>
        <p:spPr/>
        <p:txBody>
          <a:bodyPr/>
          <a:lstStyle/>
          <a:p>
            <a:r>
              <a:rPr lang="en-US" altLang="en-US" dirty="0"/>
              <a:t>Insertion Example (cont.)</a:t>
            </a:r>
          </a:p>
        </p:txBody>
      </p:sp>
      <p:sp>
        <p:nvSpPr>
          <p:cNvPr id="7172" name="Content Placeholder 2">
            <a:extLst>
              <a:ext uri="{FF2B5EF4-FFF2-40B4-BE49-F238E27FC236}">
                <a16:creationId xmlns:a16="http://schemas.microsoft.com/office/drawing/2014/main" id="{BC607A93-8ECE-48B8-ACED-7733047DEEE5}"/>
              </a:ext>
            </a:extLst>
          </p:cNvPr>
          <p:cNvSpPr>
            <a:spLocks noGrp="1" noChangeArrowheads="1"/>
          </p:cNvSpPr>
          <p:nvPr>
            <p:ph idx="1"/>
          </p:nvPr>
        </p:nvSpPr>
        <p:spPr>
          <a:xfrm>
            <a:off x="863203" y="2311671"/>
            <a:ext cx="4076700" cy="1905000"/>
          </a:xfrm>
        </p:spPr>
        <p:txBody>
          <a:bodyPr/>
          <a:lstStyle/>
          <a:p>
            <a:r>
              <a:rPr lang="en-US" b="0" dirty="0"/>
              <a:t>Table = </a:t>
            </a:r>
          </a:p>
          <a:p>
            <a:endParaRPr lang="en-US" b="0" dirty="0"/>
          </a:p>
          <a:p>
            <a:r>
              <a:rPr lang="en-US" b="0" dirty="0"/>
              <a:t>Size = 4</a:t>
            </a:r>
          </a:p>
          <a:p>
            <a:r>
              <a:rPr lang="en-US" b="0" dirty="0" err="1"/>
              <a:t>Num_elems</a:t>
            </a:r>
            <a:r>
              <a:rPr lang="en-US" b="0" dirty="0"/>
              <a:t> = 3</a:t>
            </a:r>
          </a:p>
          <a:p>
            <a:pPr marL="0" indent="0">
              <a:buNone/>
            </a:pPr>
            <a:endParaRPr lang="en-US" b="0" dirty="0"/>
          </a:p>
          <a:p>
            <a:endParaRPr lang="en-US" b="0" dirty="0"/>
          </a:p>
        </p:txBody>
      </p:sp>
      <p:sp>
        <p:nvSpPr>
          <p:cNvPr id="7" name="TextBox 6">
            <a:extLst>
              <a:ext uri="{FF2B5EF4-FFF2-40B4-BE49-F238E27FC236}">
                <a16:creationId xmlns:a16="http://schemas.microsoft.com/office/drawing/2014/main" id="{FC129A51-A0D2-4F6D-A265-96385EB94494}"/>
              </a:ext>
            </a:extLst>
          </p:cNvPr>
          <p:cNvSpPr txBox="1"/>
          <p:nvPr/>
        </p:nvSpPr>
        <p:spPr>
          <a:xfrm>
            <a:off x="2965846" y="912813"/>
            <a:ext cx="3609975" cy="646331"/>
          </a:xfrm>
          <a:prstGeom prst="rect">
            <a:avLst/>
          </a:prstGeom>
          <a:noFill/>
        </p:spPr>
        <p:txBody>
          <a:bodyPr wrap="square" rtlCol="0">
            <a:spAutoFit/>
          </a:bodyPr>
          <a:lstStyle/>
          <a:p>
            <a:r>
              <a:rPr lang="en-US" sz="3600" b="1" dirty="0"/>
              <a:t>Insert(“world”)</a:t>
            </a:r>
          </a:p>
        </p:txBody>
      </p:sp>
      <p:sp>
        <p:nvSpPr>
          <p:cNvPr id="11" name="Content Placeholder 2">
            <a:extLst>
              <a:ext uri="{FF2B5EF4-FFF2-40B4-BE49-F238E27FC236}">
                <a16:creationId xmlns:a16="http://schemas.microsoft.com/office/drawing/2014/main" id="{554C865E-5ADA-47FF-BB89-3EC15942D819}"/>
              </a:ext>
            </a:extLst>
          </p:cNvPr>
          <p:cNvSpPr txBox="1">
            <a:spLocks noChangeArrowheads="1"/>
          </p:cNvSpPr>
          <p:nvPr/>
        </p:nvSpPr>
        <p:spPr bwMode="auto">
          <a:xfrm>
            <a:off x="5168503" y="2286000"/>
            <a:ext cx="4076700" cy="1968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90000"/>
              </a:lnSpc>
              <a:spcBef>
                <a:spcPct val="25000"/>
              </a:spcBef>
              <a:spcAft>
                <a:spcPct val="25000"/>
              </a:spcAft>
              <a:buClr>
                <a:srgbClr val="FF9900"/>
              </a:buClr>
              <a:buFont typeface="Monotype Sorts" pitchFamily="2" charset="2"/>
              <a:buBlip>
                <a:blip r:embed="rId2"/>
              </a:buBlip>
              <a:defRPr sz="2600" b="1">
                <a:solidFill>
                  <a:srgbClr val="000000"/>
                </a:solidFill>
                <a:latin typeface="+mn-lt"/>
                <a:ea typeface="+mn-ea"/>
                <a:cs typeface="+mn-cs"/>
              </a:defRPr>
            </a:lvl1pPr>
            <a:lvl2pPr marL="742950" indent="-285750" algn="l" rtl="0" eaLnBrk="0" fontAlgn="base" hangingPunct="0">
              <a:lnSpc>
                <a:spcPct val="90000"/>
              </a:lnSpc>
              <a:spcBef>
                <a:spcPct val="0"/>
              </a:spcBef>
              <a:spcAft>
                <a:spcPct val="25000"/>
              </a:spcAft>
              <a:buClr>
                <a:srgbClr val="0070C8"/>
              </a:buClr>
              <a:buBlip>
                <a:blip r:embed="rId2"/>
              </a:buBlip>
              <a:defRPr sz="2400">
                <a:solidFill>
                  <a:schemeClr val="tx1"/>
                </a:solidFill>
                <a:latin typeface="+mn-lt"/>
              </a:defRPr>
            </a:lvl2pPr>
            <a:lvl3pPr marL="1085850" indent="-228600" algn="l" rtl="0" eaLnBrk="0" fontAlgn="base" hangingPunct="0">
              <a:lnSpc>
                <a:spcPct val="90000"/>
              </a:lnSpc>
              <a:spcBef>
                <a:spcPct val="15000"/>
              </a:spcBef>
              <a:spcAft>
                <a:spcPct val="25000"/>
              </a:spcAft>
              <a:buClr>
                <a:schemeClr val="accent2"/>
              </a:buClr>
              <a:buBlip>
                <a:blip r:embed="rId2"/>
              </a:buBlip>
              <a:defRPr sz="2000">
                <a:solidFill>
                  <a:schemeClr val="tx1"/>
                </a:solidFill>
                <a:latin typeface="+mn-lt"/>
              </a:defRPr>
            </a:lvl3pPr>
            <a:lvl4pPr marL="1428750" indent="-228600" algn="l" rtl="0" eaLnBrk="0" fontAlgn="base" hangingPunct="0">
              <a:lnSpc>
                <a:spcPct val="90000"/>
              </a:lnSpc>
              <a:spcBef>
                <a:spcPct val="15000"/>
              </a:spcBef>
              <a:spcAft>
                <a:spcPct val="25000"/>
              </a:spcAft>
              <a:buClr>
                <a:schemeClr val="accent2"/>
              </a:buClr>
              <a:buBlip>
                <a:blip r:embed="rId2"/>
              </a:buBlip>
              <a:defRPr>
                <a:solidFill>
                  <a:schemeClr val="tx1"/>
                </a:solidFill>
                <a:latin typeface="+mn-lt"/>
              </a:defRPr>
            </a:lvl4pPr>
            <a:lvl5pPr marL="1771650" indent="-228600" algn="l" rtl="0" eaLnBrk="0" fontAlgn="base" hangingPunct="0">
              <a:lnSpc>
                <a:spcPct val="90000"/>
              </a:lnSpc>
              <a:spcBef>
                <a:spcPct val="15000"/>
              </a:spcBef>
              <a:spcAft>
                <a:spcPct val="25000"/>
              </a:spcAft>
              <a:buClr>
                <a:schemeClr val="accent2"/>
              </a:buClr>
              <a:buBlip>
                <a:blip r:embed="rId2"/>
              </a:buBlip>
              <a:defRPr sz="1600">
                <a:solidFill>
                  <a:schemeClr val="tx1"/>
                </a:solidFill>
                <a:latin typeface="+mn-lt"/>
              </a:defRPr>
            </a:lvl5pPr>
            <a:lvl6pPr marL="2228850" indent="-228600" algn="l" rtl="0" fontAlgn="base">
              <a:lnSpc>
                <a:spcPct val="90000"/>
              </a:lnSpc>
              <a:spcBef>
                <a:spcPct val="15000"/>
              </a:spcBef>
              <a:spcAft>
                <a:spcPct val="25000"/>
              </a:spcAft>
              <a:buClr>
                <a:schemeClr val="accent2"/>
              </a:buClr>
              <a:buBlip>
                <a:blip r:embed="rId2"/>
              </a:buBlip>
              <a:defRPr sz="1600">
                <a:solidFill>
                  <a:schemeClr val="tx1"/>
                </a:solidFill>
                <a:latin typeface="+mn-lt"/>
              </a:defRPr>
            </a:lvl6pPr>
            <a:lvl7pPr marL="2686050" indent="-228600" algn="l" rtl="0" fontAlgn="base">
              <a:lnSpc>
                <a:spcPct val="90000"/>
              </a:lnSpc>
              <a:spcBef>
                <a:spcPct val="15000"/>
              </a:spcBef>
              <a:spcAft>
                <a:spcPct val="25000"/>
              </a:spcAft>
              <a:buClr>
                <a:schemeClr val="accent2"/>
              </a:buClr>
              <a:buBlip>
                <a:blip r:embed="rId2"/>
              </a:buBlip>
              <a:defRPr sz="1600">
                <a:solidFill>
                  <a:schemeClr val="tx1"/>
                </a:solidFill>
                <a:latin typeface="+mn-lt"/>
              </a:defRPr>
            </a:lvl7pPr>
            <a:lvl8pPr marL="3143250" indent="-228600" algn="l" rtl="0" fontAlgn="base">
              <a:lnSpc>
                <a:spcPct val="90000"/>
              </a:lnSpc>
              <a:spcBef>
                <a:spcPct val="15000"/>
              </a:spcBef>
              <a:spcAft>
                <a:spcPct val="25000"/>
              </a:spcAft>
              <a:buClr>
                <a:schemeClr val="accent2"/>
              </a:buClr>
              <a:buBlip>
                <a:blip r:embed="rId2"/>
              </a:buBlip>
              <a:defRPr sz="1600">
                <a:solidFill>
                  <a:schemeClr val="tx1"/>
                </a:solidFill>
                <a:latin typeface="+mn-lt"/>
              </a:defRPr>
            </a:lvl8pPr>
            <a:lvl9pPr marL="3600450" indent="-228600" algn="l" rtl="0" fontAlgn="base">
              <a:lnSpc>
                <a:spcPct val="90000"/>
              </a:lnSpc>
              <a:spcBef>
                <a:spcPct val="15000"/>
              </a:spcBef>
              <a:spcAft>
                <a:spcPct val="25000"/>
              </a:spcAft>
              <a:buClr>
                <a:schemeClr val="accent2"/>
              </a:buClr>
              <a:buBlip>
                <a:blip r:embed="rId2"/>
              </a:buBlip>
              <a:defRPr sz="1600">
                <a:solidFill>
                  <a:schemeClr val="tx1"/>
                </a:solidFill>
                <a:latin typeface="+mn-lt"/>
              </a:defRPr>
            </a:lvl9pPr>
          </a:lstStyle>
          <a:p>
            <a:r>
              <a:rPr lang="en-US" b="0" kern="0" dirty="0"/>
              <a:t>Table = </a:t>
            </a:r>
          </a:p>
          <a:p>
            <a:endParaRPr lang="en-US" b="0" kern="0" dirty="0"/>
          </a:p>
          <a:p>
            <a:endParaRPr lang="en-US" b="0" kern="0" dirty="0"/>
          </a:p>
          <a:p>
            <a:r>
              <a:rPr lang="en-US" b="0" kern="0" dirty="0"/>
              <a:t>Size = 4</a:t>
            </a:r>
          </a:p>
          <a:p>
            <a:r>
              <a:rPr lang="en-US" b="0" kern="0" dirty="0" err="1"/>
              <a:t>Num_elems</a:t>
            </a:r>
            <a:r>
              <a:rPr lang="en-US" b="0" kern="0" dirty="0"/>
              <a:t> = 4</a:t>
            </a:r>
          </a:p>
          <a:p>
            <a:pPr marL="0" indent="0">
              <a:buFont typeface="Monotype Sorts" pitchFamily="2" charset="2"/>
              <a:buNone/>
            </a:pPr>
            <a:endParaRPr lang="en-US" b="0" kern="0" dirty="0"/>
          </a:p>
        </p:txBody>
      </p:sp>
      <p:sp>
        <p:nvSpPr>
          <p:cNvPr id="13" name="TextBox 12">
            <a:extLst>
              <a:ext uri="{FF2B5EF4-FFF2-40B4-BE49-F238E27FC236}">
                <a16:creationId xmlns:a16="http://schemas.microsoft.com/office/drawing/2014/main" id="{82F9648A-F141-4FDA-AC37-9FB69E9B921A}"/>
              </a:ext>
            </a:extLst>
          </p:cNvPr>
          <p:cNvSpPr txBox="1"/>
          <p:nvPr/>
        </p:nvSpPr>
        <p:spPr>
          <a:xfrm>
            <a:off x="6430566" y="1449219"/>
            <a:ext cx="1871662" cy="646331"/>
          </a:xfrm>
          <a:prstGeom prst="rect">
            <a:avLst/>
          </a:prstGeom>
          <a:noFill/>
        </p:spPr>
        <p:txBody>
          <a:bodyPr wrap="square" rtlCol="0">
            <a:spAutoFit/>
          </a:bodyPr>
          <a:lstStyle/>
          <a:p>
            <a:r>
              <a:rPr lang="en-US" sz="3600" b="1" dirty="0"/>
              <a:t>After</a:t>
            </a:r>
          </a:p>
        </p:txBody>
      </p:sp>
      <p:sp>
        <p:nvSpPr>
          <p:cNvPr id="14" name="TextBox 13">
            <a:extLst>
              <a:ext uri="{FF2B5EF4-FFF2-40B4-BE49-F238E27FC236}">
                <a16:creationId xmlns:a16="http://schemas.microsoft.com/office/drawing/2014/main" id="{3CFB9058-CD1B-492A-AA49-1FCAF0ECECB9}"/>
              </a:ext>
            </a:extLst>
          </p:cNvPr>
          <p:cNvSpPr txBox="1"/>
          <p:nvPr/>
        </p:nvSpPr>
        <p:spPr>
          <a:xfrm>
            <a:off x="1941909" y="1601619"/>
            <a:ext cx="1871662" cy="646331"/>
          </a:xfrm>
          <a:prstGeom prst="rect">
            <a:avLst/>
          </a:prstGeom>
          <a:noFill/>
        </p:spPr>
        <p:txBody>
          <a:bodyPr wrap="square" rtlCol="0">
            <a:spAutoFit/>
          </a:bodyPr>
          <a:lstStyle/>
          <a:p>
            <a:r>
              <a:rPr lang="en-US" sz="3600" b="1" dirty="0"/>
              <a:t>Before</a:t>
            </a:r>
          </a:p>
        </p:txBody>
      </p:sp>
      <p:sp>
        <p:nvSpPr>
          <p:cNvPr id="8" name="TextBox 7">
            <a:extLst>
              <a:ext uri="{FF2B5EF4-FFF2-40B4-BE49-F238E27FC236}">
                <a16:creationId xmlns:a16="http://schemas.microsoft.com/office/drawing/2014/main" id="{258D53D7-4A2C-432B-9D15-00DB7815261A}"/>
              </a:ext>
            </a:extLst>
          </p:cNvPr>
          <p:cNvSpPr txBox="1"/>
          <p:nvPr/>
        </p:nvSpPr>
        <p:spPr>
          <a:xfrm>
            <a:off x="1752600" y="6096000"/>
            <a:ext cx="6591300" cy="523220"/>
          </a:xfrm>
          <a:prstGeom prst="rect">
            <a:avLst/>
          </a:prstGeom>
          <a:noFill/>
        </p:spPr>
        <p:txBody>
          <a:bodyPr wrap="square" rtlCol="0">
            <a:spAutoFit/>
          </a:bodyPr>
          <a:lstStyle/>
          <a:p>
            <a:r>
              <a:rPr lang="en-US" sz="2800" dirty="0"/>
              <a:t> </a:t>
            </a:r>
            <a:r>
              <a:rPr lang="en-US" sz="2800" dirty="0" err="1">
                <a:solidFill>
                  <a:srgbClr val="FF0000"/>
                </a:solidFill>
              </a:rPr>
              <a:t>insert_location</a:t>
            </a:r>
            <a:r>
              <a:rPr lang="en-US" sz="2800" dirty="0">
                <a:solidFill>
                  <a:srgbClr val="FF0000"/>
                </a:solidFill>
              </a:rPr>
              <a:t> = hash(“world”) % 4 = 0</a:t>
            </a:r>
          </a:p>
        </p:txBody>
      </p:sp>
      <p:pic>
        <p:nvPicPr>
          <p:cNvPr id="3" name="Picture 2">
            <a:extLst>
              <a:ext uri="{FF2B5EF4-FFF2-40B4-BE49-F238E27FC236}">
                <a16:creationId xmlns:a16="http://schemas.microsoft.com/office/drawing/2014/main" id="{41929E38-3E29-4FCF-90B5-8702483B91C8}"/>
              </a:ext>
            </a:extLst>
          </p:cNvPr>
          <p:cNvPicPr>
            <a:picLocks noChangeAspect="1"/>
          </p:cNvPicPr>
          <p:nvPr/>
        </p:nvPicPr>
        <p:blipFill>
          <a:blip r:embed="rId3"/>
          <a:stretch>
            <a:fillRect/>
          </a:stretch>
        </p:blipFill>
        <p:spPr>
          <a:xfrm>
            <a:off x="2427683" y="2247950"/>
            <a:ext cx="2305050" cy="1104900"/>
          </a:xfrm>
          <a:prstGeom prst="rect">
            <a:avLst/>
          </a:prstGeom>
        </p:spPr>
      </p:pic>
      <p:pic>
        <p:nvPicPr>
          <p:cNvPr id="2" name="Picture 1">
            <a:extLst>
              <a:ext uri="{FF2B5EF4-FFF2-40B4-BE49-F238E27FC236}">
                <a16:creationId xmlns:a16="http://schemas.microsoft.com/office/drawing/2014/main" id="{D1E31DFD-4BD8-44E5-80F7-A4B06E21C059}"/>
              </a:ext>
            </a:extLst>
          </p:cNvPr>
          <p:cNvPicPr>
            <a:picLocks noChangeAspect="1"/>
          </p:cNvPicPr>
          <p:nvPr/>
        </p:nvPicPr>
        <p:blipFill>
          <a:blip r:embed="rId4"/>
          <a:stretch>
            <a:fillRect/>
          </a:stretch>
        </p:blipFill>
        <p:spPr>
          <a:xfrm>
            <a:off x="6781800" y="2168794"/>
            <a:ext cx="2362200" cy="1695450"/>
          </a:xfrm>
          <a:prstGeom prst="rect">
            <a:avLst/>
          </a:prstGeom>
        </p:spPr>
      </p:pic>
    </p:spTree>
    <p:extLst>
      <p:ext uri="{BB962C8B-B14F-4D97-AF65-F5344CB8AC3E}">
        <p14:creationId xmlns:p14="http://schemas.microsoft.com/office/powerpoint/2010/main" val="923521307"/>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itle 1">
            <a:extLst>
              <a:ext uri="{FF2B5EF4-FFF2-40B4-BE49-F238E27FC236}">
                <a16:creationId xmlns:a16="http://schemas.microsoft.com/office/drawing/2014/main" id="{AA0A5593-5A89-4A95-84E3-BC39A2BE4E01}"/>
              </a:ext>
            </a:extLst>
          </p:cNvPr>
          <p:cNvSpPr>
            <a:spLocks noGrp="1" noChangeArrowheads="1"/>
          </p:cNvSpPr>
          <p:nvPr>
            <p:ph type="title"/>
          </p:nvPr>
        </p:nvSpPr>
        <p:spPr/>
        <p:txBody>
          <a:bodyPr/>
          <a:lstStyle/>
          <a:p>
            <a:r>
              <a:rPr lang="en-US" altLang="en-US" dirty="0"/>
              <a:t>Insertion Example (cont.)</a:t>
            </a:r>
          </a:p>
        </p:txBody>
      </p:sp>
      <p:sp>
        <p:nvSpPr>
          <p:cNvPr id="7172" name="Content Placeholder 2">
            <a:extLst>
              <a:ext uri="{FF2B5EF4-FFF2-40B4-BE49-F238E27FC236}">
                <a16:creationId xmlns:a16="http://schemas.microsoft.com/office/drawing/2014/main" id="{BC607A93-8ECE-48B8-ACED-7733047DEEE5}"/>
              </a:ext>
            </a:extLst>
          </p:cNvPr>
          <p:cNvSpPr>
            <a:spLocks noGrp="1" noChangeArrowheads="1"/>
          </p:cNvSpPr>
          <p:nvPr>
            <p:ph idx="1"/>
          </p:nvPr>
        </p:nvSpPr>
        <p:spPr>
          <a:xfrm>
            <a:off x="863203" y="2311671"/>
            <a:ext cx="4076700" cy="1905000"/>
          </a:xfrm>
        </p:spPr>
        <p:txBody>
          <a:bodyPr/>
          <a:lstStyle/>
          <a:p>
            <a:r>
              <a:rPr lang="en-US" b="0" dirty="0"/>
              <a:t>Table = </a:t>
            </a:r>
          </a:p>
          <a:p>
            <a:endParaRPr lang="en-US" b="0" dirty="0"/>
          </a:p>
          <a:p>
            <a:endParaRPr lang="en-US" b="0" dirty="0"/>
          </a:p>
          <a:p>
            <a:r>
              <a:rPr lang="en-US" b="0" dirty="0"/>
              <a:t>Size = 4</a:t>
            </a:r>
          </a:p>
          <a:p>
            <a:r>
              <a:rPr lang="en-US" b="0" dirty="0" err="1"/>
              <a:t>Num_elems</a:t>
            </a:r>
            <a:r>
              <a:rPr lang="en-US" b="0" dirty="0"/>
              <a:t> = 4</a:t>
            </a:r>
          </a:p>
          <a:p>
            <a:pPr marL="0" indent="0">
              <a:buNone/>
            </a:pPr>
            <a:endParaRPr lang="en-US" b="0" dirty="0"/>
          </a:p>
          <a:p>
            <a:endParaRPr lang="en-US" b="0" dirty="0"/>
          </a:p>
        </p:txBody>
      </p:sp>
      <p:sp>
        <p:nvSpPr>
          <p:cNvPr id="7" name="TextBox 6">
            <a:extLst>
              <a:ext uri="{FF2B5EF4-FFF2-40B4-BE49-F238E27FC236}">
                <a16:creationId xmlns:a16="http://schemas.microsoft.com/office/drawing/2014/main" id="{FC129A51-A0D2-4F6D-A265-96385EB94494}"/>
              </a:ext>
            </a:extLst>
          </p:cNvPr>
          <p:cNvSpPr txBox="1"/>
          <p:nvPr/>
        </p:nvSpPr>
        <p:spPr>
          <a:xfrm>
            <a:off x="2965846" y="912813"/>
            <a:ext cx="3609975" cy="646331"/>
          </a:xfrm>
          <a:prstGeom prst="rect">
            <a:avLst/>
          </a:prstGeom>
          <a:noFill/>
        </p:spPr>
        <p:txBody>
          <a:bodyPr wrap="square" rtlCol="0">
            <a:spAutoFit/>
          </a:bodyPr>
          <a:lstStyle/>
          <a:p>
            <a:r>
              <a:rPr lang="en-US" sz="3600" b="1" dirty="0"/>
              <a:t>Insert(“table”)</a:t>
            </a:r>
          </a:p>
        </p:txBody>
      </p:sp>
      <p:sp>
        <p:nvSpPr>
          <p:cNvPr id="11" name="Content Placeholder 2">
            <a:extLst>
              <a:ext uri="{FF2B5EF4-FFF2-40B4-BE49-F238E27FC236}">
                <a16:creationId xmlns:a16="http://schemas.microsoft.com/office/drawing/2014/main" id="{554C865E-5ADA-47FF-BB89-3EC15942D819}"/>
              </a:ext>
            </a:extLst>
          </p:cNvPr>
          <p:cNvSpPr txBox="1">
            <a:spLocks noChangeArrowheads="1"/>
          </p:cNvSpPr>
          <p:nvPr/>
        </p:nvSpPr>
        <p:spPr bwMode="auto">
          <a:xfrm>
            <a:off x="5168503" y="2286000"/>
            <a:ext cx="4076700" cy="1968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90000"/>
              </a:lnSpc>
              <a:spcBef>
                <a:spcPct val="25000"/>
              </a:spcBef>
              <a:spcAft>
                <a:spcPct val="25000"/>
              </a:spcAft>
              <a:buClr>
                <a:srgbClr val="FF9900"/>
              </a:buClr>
              <a:buFont typeface="Monotype Sorts" pitchFamily="2" charset="2"/>
              <a:buBlip>
                <a:blip r:embed="rId2"/>
              </a:buBlip>
              <a:defRPr sz="2600" b="1">
                <a:solidFill>
                  <a:srgbClr val="000000"/>
                </a:solidFill>
                <a:latin typeface="+mn-lt"/>
                <a:ea typeface="+mn-ea"/>
                <a:cs typeface="+mn-cs"/>
              </a:defRPr>
            </a:lvl1pPr>
            <a:lvl2pPr marL="742950" indent="-285750" algn="l" rtl="0" eaLnBrk="0" fontAlgn="base" hangingPunct="0">
              <a:lnSpc>
                <a:spcPct val="90000"/>
              </a:lnSpc>
              <a:spcBef>
                <a:spcPct val="0"/>
              </a:spcBef>
              <a:spcAft>
                <a:spcPct val="25000"/>
              </a:spcAft>
              <a:buClr>
                <a:srgbClr val="0070C8"/>
              </a:buClr>
              <a:buBlip>
                <a:blip r:embed="rId2"/>
              </a:buBlip>
              <a:defRPr sz="2400">
                <a:solidFill>
                  <a:schemeClr val="tx1"/>
                </a:solidFill>
                <a:latin typeface="+mn-lt"/>
              </a:defRPr>
            </a:lvl2pPr>
            <a:lvl3pPr marL="1085850" indent="-228600" algn="l" rtl="0" eaLnBrk="0" fontAlgn="base" hangingPunct="0">
              <a:lnSpc>
                <a:spcPct val="90000"/>
              </a:lnSpc>
              <a:spcBef>
                <a:spcPct val="15000"/>
              </a:spcBef>
              <a:spcAft>
                <a:spcPct val="25000"/>
              </a:spcAft>
              <a:buClr>
                <a:schemeClr val="accent2"/>
              </a:buClr>
              <a:buBlip>
                <a:blip r:embed="rId2"/>
              </a:buBlip>
              <a:defRPr sz="2000">
                <a:solidFill>
                  <a:schemeClr val="tx1"/>
                </a:solidFill>
                <a:latin typeface="+mn-lt"/>
              </a:defRPr>
            </a:lvl3pPr>
            <a:lvl4pPr marL="1428750" indent="-228600" algn="l" rtl="0" eaLnBrk="0" fontAlgn="base" hangingPunct="0">
              <a:lnSpc>
                <a:spcPct val="90000"/>
              </a:lnSpc>
              <a:spcBef>
                <a:spcPct val="15000"/>
              </a:spcBef>
              <a:spcAft>
                <a:spcPct val="25000"/>
              </a:spcAft>
              <a:buClr>
                <a:schemeClr val="accent2"/>
              </a:buClr>
              <a:buBlip>
                <a:blip r:embed="rId2"/>
              </a:buBlip>
              <a:defRPr>
                <a:solidFill>
                  <a:schemeClr val="tx1"/>
                </a:solidFill>
                <a:latin typeface="+mn-lt"/>
              </a:defRPr>
            </a:lvl4pPr>
            <a:lvl5pPr marL="1771650" indent="-228600" algn="l" rtl="0" eaLnBrk="0" fontAlgn="base" hangingPunct="0">
              <a:lnSpc>
                <a:spcPct val="90000"/>
              </a:lnSpc>
              <a:spcBef>
                <a:spcPct val="15000"/>
              </a:spcBef>
              <a:spcAft>
                <a:spcPct val="25000"/>
              </a:spcAft>
              <a:buClr>
                <a:schemeClr val="accent2"/>
              </a:buClr>
              <a:buBlip>
                <a:blip r:embed="rId2"/>
              </a:buBlip>
              <a:defRPr sz="1600">
                <a:solidFill>
                  <a:schemeClr val="tx1"/>
                </a:solidFill>
                <a:latin typeface="+mn-lt"/>
              </a:defRPr>
            </a:lvl5pPr>
            <a:lvl6pPr marL="2228850" indent="-228600" algn="l" rtl="0" fontAlgn="base">
              <a:lnSpc>
                <a:spcPct val="90000"/>
              </a:lnSpc>
              <a:spcBef>
                <a:spcPct val="15000"/>
              </a:spcBef>
              <a:spcAft>
                <a:spcPct val="25000"/>
              </a:spcAft>
              <a:buClr>
                <a:schemeClr val="accent2"/>
              </a:buClr>
              <a:buBlip>
                <a:blip r:embed="rId2"/>
              </a:buBlip>
              <a:defRPr sz="1600">
                <a:solidFill>
                  <a:schemeClr val="tx1"/>
                </a:solidFill>
                <a:latin typeface="+mn-lt"/>
              </a:defRPr>
            </a:lvl6pPr>
            <a:lvl7pPr marL="2686050" indent="-228600" algn="l" rtl="0" fontAlgn="base">
              <a:lnSpc>
                <a:spcPct val="90000"/>
              </a:lnSpc>
              <a:spcBef>
                <a:spcPct val="15000"/>
              </a:spcBef>
              <a:spcAft>
                <a:spcPct val="25000"/>
              </a:spcAft>
              <a:buClr>
                <a:schemeClr val="accent2"/>
              </a:buClr>
              <a:buBlip>
                <a:blip r:embed="rId2"/>
              </a:buBlip>
              <a:defRPr sz="1600">
                <a:solidFill>
                  <a:schemeClr val="tx1"/>
                </a:solidFill>
                <a:latin typeface="+mn-lt"/>
              </a:defRPr>
            </a:lvl7pPr>
            <a:lvl8pPr marL="3143250" indent="-228600" algn="l" rtl="0" fontAlgn="base">
              <a:lnSpc>
                <a:spcPct val="90000"/>
              </a:lnSpc>
              <a:spcBef>
                <a:spcPct val="15000"/>
              </a:spcBef>
              <a:spcAft>
                <a:spcPct val="25000"/>
              </a:spcAft>
              <a:buClr>
                <a:schemeClr val="accent2"/>
              </a:buClr>
              <a:buBlip>
                <a:blip r:embed="rId2"/>
              </a:buBlip>
              <a:defRPr sz="1600">
                <a:solidFill>
                  <a:schemeClr val="tx1"/>
                </a:solidFill>
                <a:latin typeface="+mn-lt"/>
              </a:defRPr>
            </a:lvl8pPr>
            <a:lvl9pPr marL="3600450" indent="-228600" algn="l" rtl="0" fontAlgn="base">
              <a:lnSpc>
                <a:spcPct val="90000"/>
              </a:lnSpc>
              <a:spcBef>
                <a:spcPct val="15000"/>
              </a:spcBef>
              <a:spcAft>
                <a:spcPct val="25000"/>
              </a:spcAft>
              <a:buClr>
                <a:schemeClr val="accent2"/>
              </a:buClr>
              <a:buBlip>
                <a:blip r:embed="rId2"/>
              </a:buBlip>
              <a:defRPr sz="1600">
                <a:solidFill>
                  <a:schemeClr val="tx1"/>
                </a:solidFill>
                <a:latin typeface="+mn-lt"/>
              </a:defRPr>
            </a:lvl9pPr>
          </a:lstStyle>
          <a:p>
            <a:r>
              <a:rPr lang="en-US" b="0" kern="0" dirty="0"/>
              <a:t>Table = </a:t>
            </a:r>
          </a:p>
          <a:p>
            <a:endParaRPr lang="en-US" b="0" kern="0" dirty="0"/>
          </a:p>
          <a:p>
            <a:endParaRPr lang="en-US" b="0" kern="0" dirty="0"/>
          </a:p>
          <a:p>
            <a:r>
              <a:rPr lang="en-US" b="0" kern="0" dirty="0"/>
              <a:t>Size = 4</a:t>
            </a:r>
          </a:p>
          <a:p>
            <a:r>
              <a:rPr lang="en-US" b="0" kern="0" dirty="0" err="1"/>
              <a:t>Num_elems</a:t>
            </a:r>
            <a:r>
              <a:rPr lang="en-US" b="0" kern="0" dirty="0"/>
              <a:t> = 4</a:t>
            </a:r>
          </a:p>
          <a:p>
            <a:pPr marL="0" indent="0">
              <a:buFont typeface="Monotype Sorts" pitchFamily="2" charset="2"/>
              <a:buNone/>
            </a:pPr>
            <a:endParaRPr lang="en-US" b="0" kern="0" dirty="0"/>
          </a:p>
        </p:txBody>
      </p:sp>
      <p:sp>
        <p:nvSpPr>
          <p:cNvPr id="13" name="TextBox 12">
            <a:extLst>
              <a:ext uri="{FF2B5EF4-FFF2-40B4-BE49-F238E27FC236}">
                <a16:creationId xmlns:a16="http://schemas.microsoft.com/office/drawing/2014/main" id="{82F9648A-F141-4FDA-AC37-9FB69E9B921A}"/>
              </a:ext>
            </a:extLst>
          </p:cNvPr>
          <p:cNvSpPr txBox="1"/>
          <p:nvPr/>
        </p:nvSpPr>
        <p:spPr>
          <a:xfrm>
            <a:off x="6430566" y="1449219"/>
            <a:ext cx="1871662" cy="646331"/>
          </a:xfrm>
          <a:prstGeom prst="rect">
            <a:avLst/>
          </a:prstGeom>
          <a:noFill/>
        </p:spPr>
        <p:txBody>
          <a:bodyPr wrap="square" rtlCol="0">
            <a:spAutoFit/>
          </a:bodyPr>
          <a:lstStyle/>
          <a:p>
            <a:r>
              <a:rPr lang="en-US" sz="3600" b="1" dirty="0"/>
              <a:t>After</a:t>
            </a:r>
          </a:p>
        </p:txBody>
      </p:sp>
      <p:sp>
        <p:nvSpPr>
          <p:cNvPr id="14" name="TextBox 13">
            <a:extLst>
              <a:ext uri="{FF2B5EF4-FFF2-40B4-BE49-F238E27FC236}">
                <a16:creationId xmlns:a16="http://schemas.microsoft.com/office/drawing/2014/main" id="{3CFB9058-CD1B-492A-AA49-1FCAF0ECECB9}"/>
              </a:ext>
            </a:extLst>
          </p:cNvPr>
          <p:cNvSpPr txBox="1"/>
          <p:nvPr/>
        </p:nvSpPr>
        <p:spPr>
          <a:xfrm>
            <a:off x="1941909" y="1601619"/>
            <a:ext cx="1871662" cy="646331"/>
          </a:xfrm>
          <a:prstGeom prst="rect">
            <a:avLst/>
          </a:prstGeom>
          <a:noFill/>
        </p:spPr>
        <p:txBody>
          <a:bodyPr wrap="square" rtlCol="0">
            <a:spAutoFit/>
          </a:bodyPr>
          <a:lstStyle/>
          <a:p>
            <a:r>
              <a:rPr lang="en-US" sz="3600" b="1" dirty="0"/>
              <a:t>Before</a:t>
            </a:r>
          </a:p>
        </p:txBody>
      </p:sp>
      <p:sp>
        <p:nvSpPr>
          <p:cNvPr id="8" name="TextBox 7">
            <a:extLst>
              <a:ext uri="{FF2B5EF4-FFF2-40B4-BE49-F238E27FC236}">
                <a16:creationId xmlns:a16="http://schemas.microsoft.com/office/drawing/2014/main" id="{258D53D7-4A2C-432B-9D15-00DB7815261A}"/>
              </a:ext>
            </a:extLst>
          </p:cNvPr>
          <p:cNvSpPr txBox="1"/>
          <p:nvPr/>
        </p:nvSpPr>
        <p:spPr>
          <a:xfrm>
            <a:off x="1941909" y="5872143"/>
            <a:ext cx="5943600" cy="954107"/>
          </a:xfrm>
          <a:prstGeom prst="rect">
            <a:avLst/>
          </a:prstGeom>
          <a:noFill/>
        </p:spPr>
        <p:txBody>
          <a:bodyPr wrap="square" rtlCol="0">
            <a:spAutoFit/>
          </a:bodyPr>
          <a:lstStyle/>
          <a:p>
            <a:pPr algn="ctr"/>
            <a:r>
              <a:rPr lang="en-US" sz="2800" dirty="0"/>
              <a:t> </a:t>
            </a:r>
            <a:r>
              <a:rPr lang="en-US" sz="2800" dirty="0">
                <a:solidFill>
                  <a:srgbClr val="FF0000"/>
                </a:solidFill>
              </a:rPr>
              <a:t>the word “table” already exists so no changes made</a:t>
            </a:r>
          </a:p>
        </p:txBody>
      </p:sp>
      <p:pic>
        <p:nvPicPr>
          <p:cNvPr id="2" name="Picture 1">
            <a:extLst>
              <a:ext uri="{FF2B5EF4-FFF2-40B4-BE49-F238E27FC236}">
                <a16:creationId xmlns:a16="http://schemas.microsoft.com/office/drawing/2014/main" id="{D1E31DFD-4BD8-44E5-80F7-A4B06E21C059}"/>
              </a:ext>
            </a:extLst>
          </p:cNvPr>
          <p:cNvPicPr>
            <a:picLocks noChangeAspect="1"/>
          </p:cNvPicPr>
          <p:nvPr/>
        </p:nvPicPr>
        <p:blipFill>
          <a:blip r:embed="rId3"/>
          <a:stretch>
            <a:fillRect/>
          </a:stretch>
        </p:blipFill>
        <p:spPr>
          <a:xfrm>
            <a:off x="6705600" y="2168794"/>
            <a:ext cx="2362200" cy="1695450"/>
          </a:xfrm>
          <a:prstGeom prst="rect">
            <a:avLst/>
          </a:prstGeom>
        </p:spPr>
      </p:pic>
      <p:pic>
        <p:nvPicPr>
          <p:cNvPr id="12" name="Picture 11">
            <a:extLst>
              <a:ext uri="{FF2B5EF4-FFF2-40B4-BE49-F238E27FC236}">
                <a16:creationId xmlns:a16="http://schemas.microsoft.com/office/drawing/2014/main" id="{6D761ED3-EC15-4966-AA24-6179EA74A321}"/>
              </a:ext>
            </a:extLst>
          </p:cNvPr>
          <p:cNvPicPr>
            <a:picLocks noChangeAspect="1"/>
          </p:cNvPicPr>
          <p:nvPr/>
        </p:nvPicPr>
        <p:blipFill>
          <a:blip r:embed="rId3"/>
          <a:stretch>
            <a:fillRect/>
          </a:stretch>
        </p:blipFill>
        <p:spPr>
          <a:xfrm>
            <a:off x="2431852" y="2207552"/>
            <a:ext cx="2362200" cy="1695450"/>
          </a:xfrm>
          <a:prstGeom prst="rect">
            <a:avLst/>
          </a:prstGeom>
        </p:spPr>
      </p:pic>
    </p:spTree>
    <p:extLst>
      <p:ext uri="{BB962C8B-B14F-4D97-AF65-F5344CB8AC3E}">
        <p14:creationId xmlns:p14="http://schemas.microsoft.com/office/powerpoint/2010/main" val="463927584"/>
      </p:ext>
    </p:ext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itle 1">
            <a:extLst>
              <a:ext uri="{FF2B5EF4-FFF2-40B4-BE49-F238E27FC236}">
                <a16:creationId xmlns:a16="http://schemas.microsoft.com/office/drawing/2014/main" id="{AA0A5593-5A89-4A95-84E3-BC39A2BE4E01}"/>
              </a:ext>
            </a:extLst>
          </p:cNvPr>
          <p:cNvSpPr>
            <a:spLocks noGrp="1" noChangeArrowheads="1"/>
          </p:cNvSpPr>
          <p:nvPr>
            <p:ph type="title"/>
          </p:nvPr>
        </p:nvSpPr>
        <p:spPr/>
        <p:txBody>
          <a:bodyPr/>
          <a:lstStyle/>
          <a:p>
            <a:r>
              <a:rPr lang="en-US" altLang="en-US" dirty="0"/>
              <a:t>Insertion Example (cont.)</a:t>
            </a:r>
          </a:p>
        </p:txBody>
      </p:sp>
      <p:sp>
        <p:nvSpPr>
          <p:cNvPr id="7172" name="Content Placeholder 2">
            <a:extLst>
              <a:ext uri="{FF2B5EF4-FFF2-40B4-BE49-F238E27FC236}">
                <a16:creationId xmlns:a16="http://schemas.microsoft.com/office/drawing/2014/main" id="{BC607A93-8ECE-48B8-ACED-7733047DEEE5}"/>
              </a:ext>
            </a:extLst>
          </p:cNvPr>
          <p:cNvSpPr>
            <a:spLocks noGrp="1" noChangeArrowheads="1"/>
          </p:cNvSpPr>
          <p:nvPr>
            <p:ph idx="1"/>
          </p:nvPr>
        </p:nvSpPr>
        <p:spPr>
          <a:xfrm>
            <a:off x="1131094" y="2386452"/>
            <a:ext cx="4076700" cy="2947548"/>
          </a:xfrm>
        </p:spPr>
        <p:txBody>
          <a:bodyPr/>
          <a:lstStyle/>
          <a:p>
            <a:r>
              <a:rPr lang="en-US" b="0" dirty="0"/>
              <a:t>Table = </a:t>
            </a:r>
          </a:p>
          <a:p>
            <a:endParaRPr lang="en-US" b="0" dirty="0"/>
          </a:p>
          <a:p>
            <a:endParaRPr lang="en-US" b="0" dirty="0"/>
          </a:p>
          <a:p>
            <a:r>
              <a:rPr lang="en-US" b="0" dirty="0"/>
              <a:t>Size = 4</a:t>
            </a:r>
          </a:p>
          <a:p>
            <a:r>
              <a:rPr lang="en-US" b="0" dirty="0" err="1"/>
              <a:t>Num_elems</a:t>
            </a:r>
            <a:r>
              <a:rPr lang="en-US" b="0" dirty="0"/>
              <a:t> = 4</a:t>
            </a:r>
          </a:p>
          <a:p>
            <a:pPr marL="0" indent="0">
              <a:buNone/>
            </a:pPr>
            <a:endParaRPr lang="en-US" b="0" dirty="0"/>
          </a:p>
          <a:p>
            <a:endParaRPr lang="en-US" b="0" dirty="0"/>
          </a:p>
        </p:txBody>
      </p:sp>
      <p:sp>
        <p:nvSpPr>
          <p:cNvPr id="7" name="TextBox 6">
            <a:extLst>
              <a:ext uri="{FF2B5EF4-FFF2-40B4-BE49-F238E27FC236}">
                <a16:creationId xmlns:a16="http://schemas.microsoft.com/office/drawing/2014/main" id="{FC129A51-A0D2-4F6D-A265-96385EB94494}"/>
              </a:ext>
            </a:extLst>
          </p:cNvPr>
          <p:cNvSpPr txBox="1"/>
          <p:nvPr/>
        </p:nvSpPr>
        <p:spPr>
          <a:xfrm>
            <a:off x="2965846" y="912813"/>
            <a:ext cx="3848697" cy="646331"/>
          </a:xfrm>
          <a:prstGeom prst="rect">
            <a:avLst/>
          </a:prstGeom>
          <a:noFill/>
        </p:spPr>
        <p:txBody>
          <a:bodyPr wrap="square" rtlCol="0">
            <a:spAutoFit/>
          </a:bodyPr>
          <a:lstStyle/>
          <a:p>
            <a:r>
              <a:rPr lang="en-US" sz="3600" b="1" dirty="0"/>
              <a:t>Insert(“banana”)</a:t>
            </a:r>
          </a:p>
        </p:txBody>
      </p:sp>
      <p:sp>
        <p:nvSpPr>
          <p:cNvPr id="14" name="TextBox 13">
            <a:extLst>
              <a:ext uri="{FF2B5EF4-FFF2-40B4-BE49-F238E27FC236}">
                <a16:creationId xmlns:a16="http://schemas.microsoft.com/office/drawing/2014/main" id="{3CFB9058-CD1B-492A-AA49-1FCAF0ECECB9}"/>
              </a:ext>
            </a:extLst>
          </p:cNvPr>
          <p:cNvSpPr txBox="1"/>
          <p:nvPr/>
        </p:nvSpPr>
        <p:spPr>
          <a:xfrm>
            <a:off x="2209800" y="1676400"/>
            <a:ext cx="1871662" cy="646331"/>
          </a:xfrm>
          <a:prstGeom prst="rect">
            <a:avLst/>
          </a:prstGeom>
          <a:noFill/>
        </p:spPr>
        <p:txBody>
          <a:bodyPr wrap="square" rtlCol="0">
            <a:spAutoFit/>
          </a:bodyPr>
          <a:lstStyle/>
          <a:p>
            <a:r>
              <a:rPr lang="en-US" sz="3600" b="1" dirty="0"/>
              <a:t>Before</a:t>
            </a:r>
          </a:p>
        </p:txBody>
      </p:sp>
      <p:sp>
        <p:nvSpPr>
          <p:cNvPr id="8" name="TextBox 7">
            <a:extLst>
              <a:ext uri="{FF2B5EF4-FFF2-40B4-BE49-F238E27FC236}">
                <a16:creationId xmlns:a16="http://schemas.microsoft.com/office/drawing/2014/main" id="{258D53D7-4A2C-432B-9D15-00DB7815261A}"/>
              </a:ext>
            </a:extLst>
          </p:cNvPr>
          <p:cNvSpPr txBox="1"/>
          <p:nvPr/>
        </p:nvSpPr>
        <p:spPr>
          <a:xfrm>
            <a:off x="1295400" y="5334000"/>
            <a:ext cx="7543800" cy="1384995"/>
          </a:xfrm>
          <a:prstGeom prst="rect">
            <a:avLst/>
          </a:prstGeom>
          <a:noFill/>
        </p:spPr>
        <p:txBody>
          <a:bodyPr wrap="square" rtlCol="0">
            <a:spAutoFit/>
          </a:bodyPr>
          <a:lstStyle/>
          <a:p>
            <a:pPr algn="ctr"/>
            <a:r>
              <a:rPr lang="en-US" sz="2800" dirty="0"/>
              <a:t> </a:t>
            </a:r>
            <a:r>
              <a:rPr lang="en-US" sz="2800" dirty="0">
                <a:solidFill>
                  <a:srgbClr val="FF0000"/>
                </a:solidFill>
              </a:rPr>
              <a:t>size == </a:t>
            </a:r>
            <a:r>
              <a:rPr lang="en-US" sz="2800" dirty="0" err="1">
                <a:solidFill>
                  <a:srgbClr val="FF0000"/>
                </a:solidFill>
              </a:rPr>
              <a:t>num_elems</a:t>
            </a:r>
            <a:r>
              <a:rPr lang="en-US" sz="2800" dirty="0">
                <a:solidFill>
                  <a:srgbClr val="FF0000"/>
                </a:solidFill>
              </a:rPr>
              <a:t> so we must double the size of the table, rehash the existing values and then add the new word</a:t>
            </a:r>
          </a:p>
        </p:txBody>
      </p:sp>
      <p:pic>
        <p:nvPicPr>
          <p:cNvPr id="12" name="Picture 11">
            <a:extLst>
              <a:ext uri="{FF2B5EF4-FFF2-40B4-BE49-F238E27FC236}">
                <a16:creationId xmlns:a16="http://schemas.microsoft.com/office/drawing/2014/main" id="{6D761ED3-EC15-4966-AA24-6179EA74A321}"/>
              </a:ext>
            </a:extLst>
          </p:cNvPr>
          <p:cNvPicPr>
            <a:picLocks noChangeAspect="1"/>
          </p:cNvPicPr>
          <p:nvPr/>
        </p:nvPicPr>
        <p:blipFill>
          <a:blip r:embed="rId2"/>
          <a:stretch>
            <a:fillRect/>
          </a:stretch>
        </p:blipFill>
        <p:spPr>
          <a:xfrm>
            <a:off x="2699743" y="2282333"/>
            <a:ext cx="2362200" cy="1695450"/>
          </a:xfrm>
          <a:prstGeom prst="rect">
            <a:avLst/>
          </a:prstGeom>
        </p:spPr>
      </p:pic>
    </p:spTree>
    <p:extLst>
      <p:ext uri="{BB962C8B-B14F-4D97-AF65-F5344CB8AC3E}">
        <p14:creationId xmlns:p14="http://schemas.microsoft.com/office/powerpoint/2010/main" val="2697855077"/>
      </p:ext>
    </p:extLst>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itle 1">
            <a:extLst>
              <a:ext uri="{FF2B5EF4-FFF2-40B4-BE49-F238E27FC236}">
                <a16:creationId xmlns:a16="http://schemas.microsoft.com/office/drawing/2014/main" id="{AA0A5593-5A89-4A95-84E3-BC39A2BE4E01}"/>
              </a:ext>
            </a:extLst>
          </p:cNvPr>
          <p:cNvSpPr>
            <a:spLocks noGrp="1" noChangeArrowheads="1"/>
          </p:cNvSpPr>
          <p:nvPr>
            <p:ph type="title"/>
          </p:nvPr>
        </p:nvSpPr>
        <p:spPr/>
        <p:txBody>
          <a:bodyPr/>
          <a:lstStyle/>
          <a:p>
            <a:r>
              <a:rPr lang="en-US" altLang="en-US" dirty="0"/>
              <a:t>Insertion Example (cont.)</a:t>
            </a:r>
          </a:p>
        </p:txBody>
      </p:sp>
      <p:sp>
        <p:nvSpPr>
          <p:cNvPr id="15" name="Content Placeholder 2">
            <a:extLst>
              <a:ext uri="{FF2B5EF4-FFF2-40B4-BE49-F238E27FC236}">
                <a16:creationId xmlns:a16="http://schemas.microsoft.com/office/drawing/2014/main" id="{C455AAA7-19FF-4354-9A9A-C5C9C92E4509}"/>
              </a:ext>
            </a:extLst>
          </p:cNvPr>
          <p:cNvSpPr txBox="1">
            <a:spLocks noChangeArrowheads="1"/>
          </p:cNvSpPr>
          <p:nvPr/>
        </p:nvSpPr>
        <p:spPr bwMode="auto">
          <a:xfrm>
            <a:off x="914400" y="1793876"/>
            <a:ext cx="7391400" cy="3844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90000"/>
              </a:lnSpc>
              <a:spcBef>
                <a:spcPct val="25000"/>
              </a:spcBef>
              <a:spcAft>
                <a:spcPct val="25000"/>
              </a:spcAft>
              <a:buClr>
                <a:srgbClr val="FF9900"/>
              </a:buClr>
              <a:buFont typeface="Monotype Sorts" pitchFamily="2" charset="2"/>
              <a:buBlip>
                <a:blip r:embed="rId2"/>
              </a:buBlip>
              <a:defRPr sz="2600" b="1">
                <a:solidFill>
                  <a:srgbClr val="000000"/>
                </a:solidFill>
                <a:latin typeface="+mn-lt"/>
                <a:ea typeface="+mn-ea"/>
                <a:cs typeface="+mn-cs"/>
              </a:defRPr>
            </a:lvl1pPr>
            <a:lvl2pPr marL="742950" indent="-285750" algn="l" rtl="0" eaLnBrk="0" fontAlgn="base" hangingPunct="0">
              <a:lnSpc>
                <a:spcPct val="90000"/>
              </a:lnSpc>
              <a:spcBef>
                <a:spcPct val="0"/>
              </a:spcBef>
              <a:spcAft>
                <a:spcPct val="25000"/>
              </a:spcAft>
              <a:buClr>
                <a:srgbClr val="0070C8"/>
              </a:buClr>
              <a:buBlip>
                <a:blip r:embed="rId2"/>
              </a:buBlip>
              <a:defRPr sz="2400">
                <a:solidFill>
                  <a:schemeClr val="tx1"/>
                </a:solidFill>
                <a:latin typeface="+mn-lt"/>
              </a:defRPr>
            </a:lvl2pPr>
            <a:lvl3pPr marL="1085850" indent="-228600" algn="l" rtl="0" eaLnBrk="0" fontAlgn="base" hangingPunct="0">
              <a:lnSpc>
                <a:spcPct val="90000"/>
              </a:lnSpc>
              <a:spcBef>
                <a:spcPct val="15000"/>
              </a:spcBef>
              <a:spcAft>
                <a:spcPct val="25000"/>
              </a:spcAft>
              <a:buClr>
                <a:schemeClr val="accent2"/>
              </a:buClr>
              <a:buBlip>
                <a:blip r:embed="rId2"/>
              </a:buBlip>
              <a:defRPr sz="2000">
                <a:solidFill>
                  <a:schemeClr val="tx1"/>
                </a:solidFill>
                <a:latin typeface="+mn-lt"/>
              </a:defRPr>
            </a:lvl3pPr>
            <a:lvl4pPr marL="1428750" indent="-228600" algn="l" rtl="0" eaLnBrk="0" fontAlgn="base" hangingPunct="0">
              <a:lnSpc>
                <a:spcPct val="90000"/>
              </a:lnSpc>
              <a:spcBef>
                <a:spcPct val="15000"/>
              </a:spcBef>
              <a:spcAft>
                <a:spcPct val="25000"/>
              </a:spcAft>
              <a:buClr>
                <a:schemeClr val="accent2"/>
              </a:buClr>
              <a:buBlip>
                <a:blip r:embed="rId2"/>
              </a:buBlip>
              <a:defRPr>
                <a:solidFill>
                  <a:schemeClr val="tx1"/>
                </a:solidFill>
                <a:latin typeface="+mn-lt"/>
              </a:defRPr>
            </a:lvl4pPr>
            <a:lvl5pPr marL="1771650" indent="-228600" algn="l" rtl="0" eaLnBrk="0" fontAlgn="base" hangingPunct="0">
              <a:lnSpc>
                <a:spcPct val="90000"/>
              </a:lnSpc>
              <a:spcBef>
                <a:spcPct val="15000"/>
              </a:spcBef>
              <a:spcAft>
                <a:spcPct val="25000"/>
              </a:spcAft>
              <a:buClr>
                <a:schemeClr val="accent2"/>
              </a:buClr>
              <a:buBlip>
                <a:blip r:embed="rId2"/>
              </a:buBlip>
              <a:defRPr sz="1600">
                <a:solidFill>
                  <a:schemeClr val="tx1"/>
                </a:solidFill>
                <a:latin typeface="+mn-lt"/>
              </a:defRPr>
            </a:lvl5pPr>
            <a:lvl6pPr marL="2228850" indent="-228600" algn="l" rtl="0" fontAlgn="base">
              <a:lnSpc>
                <a:spcPct val="90000"/>
              </a:lnSpc>
              <a:spcBef>
                <a:spcPct val="15000"/>
              </a:spcBef>
              <a:spcAft>
                <a:spcPct val="25000"/>
              </a:spcAft>
              <a:buClr>
                <a:schemeClr val="accent2"/>
              </a:buClr>
              <a:buBlip>
                <a:blip r:embed="rId2"/>
              </a:buBlip>
              <a:defRPr sz="1600">
                <a:solidFill>
                  <a:schemeClr val="tx1"/>
                </a:solidFill>
                <a:latin typeface="+mn-lt"/>
              </a:defRPr>
            </a:lvl6pPr>
            <a:lvl7pPr marL="2686050" indent="-228600" algn="l" rtl="0" fontAlgn="base">
              <a:lnSpc>
                <a:spcPct val="90000"/>
              </a:lnSpc>
              <a:spcBef>
                <a:spcPct val="15000"/>
              </a:spcBef>
              <a:spcAft>
                <a:spcPct val="25000"/>
              </a:spcAft>
              <a:buClr>
                <a:schemeClr val="accent2"/>
              </a:buClr>
              <a:buBlip>
                <a:blip r:embed="rId2"/>
              </a:buBlip>
              <a:defRPr sz="1600">
                <a:solidFill>
                  <a:schemeClr val="tx1"/>
                </a:solidFill>
                <a:latin typeface="+mn-lt"/>
              </a:defRPr>
            </a:lvl7pPr>
            <a:lvl8pPr marL="3143250" indent="-228600" algn="l" rtl="0" fontAlgn="base">
              <a:lnSpc>
                <a:spcPct val="90000"/>
              </a:lnSpc>
              <a:spcBef>
                <a:spcPct val="15000"/>
              </a:spcBef>
              <a:spcAft>
                <a:spcPct val="25000"/>
              </a:spcAft>
              <a:buClr>
                <a:schemeClr val="accent2"/>
              </a:buClr>
              <a:buBlip>
                <a:blip r:embed="rId2"/>
              </a:buBlip>
              <a:defRPr sz="1600">
                <a:solidFill>
                  <a:schemeClr val="tx1"/>
                </a:solidFill>
                <a:latin typeface="+mn-lt"/>
              </a:defRPr>
            </a:lvl8pPr>
            <a:lvl9pPr marL="3600450" indent="-228600" algn="l" rtl="0" fontAlgn="base">
              <a:lnSpc>
                <a:spcPct val="90000"/>
              </a:lnSpc>
              <a:spcBef>
                <a:spcPct val="15000"/>
              </a:spcBef>
              <a:spcAft>
                <a:spcPct val="25000"/>
              </a:spcAft>
              <a:buClr>
                <a:schemeClr val="accent2"/>
              </a:buClr>
              <a:buBlip>
                <a:blip r:embed="rId2"/>
              </a:buBlip>
              <a:defRPr sz="1600">
                <a:solidFill>
                  <a:schemeClr val="tx1"/>
                </a:solidFill>
                <a:latin typeface="+mn-lt"/>
              </a:defRPr>
            </a:lvl9pPr>
          </a:lstStyle>
          <a:p>
            <a:pPr marL="0" indent="0">
              <a:buNone/>
            </a:pPr>
            <a:r>
              <a:rPr lang="en-US" sz="2800" dirty="0"/>
              <a:t>New Hash Values</a:t>
            </a:r>
            <a:endParaRPr lang="en-US" b="0" kern="0" dirty="0"/>
          </a:p>
          <a:p>
            <a:r>
              <a:rPr lang="en-US" b="0" kern="0" dirty="0"/>
              <a:t>“hello” = hash(“hello”) % 8 = 0</a:t>
            </a:r>
          </a:p>
          <a:p>
            <a:r>
              <a:rPr lang="en-US" b="0" kern="0" dirty="0"/>
              <a:t>“world” = hash(“world”) % 8 = 0 </a:t>
            </a:r>
          </a:p>
          <a:p>
            <a:r>
              <a:rPr lang="en-US" b="0" kern="0" dirty="0"/>
              <a:t>“table” = hash(“table”) % 8 = 1</a:t>
            </a:r>
          </a:p>
          <a:p>
            <a:r>
              <a:rPr lang="en-US" b="0" kern="0" dirty="0"/>
              <a:t>“bacon” = hash(“bacon”) % 8 = 7</a:t>
            </a:r>
          </a:p>
          <a:p>
            <a:r>
              <a:rPr lang="en-US" b="0" dirty="0"/>
              <a:t>Table = </a:t>
            </a:r>
            <a:endParaRPr lang="en-US" b="0" kern="0" dirty="0"/>
          </a:p>
        </p:txBody>
      </p:sp>
      <p:sp>
        <p:nvSpPr>
          <p:cNvPr id="16" name="TextBox 15">
            <a:extLst>
              <a:ext uri="{FF2B5EF4-FFF2-40B4-BE49-F238E27FC236}">
                <a16:creationId xmlns:a16="http://schemas.microsoft.com/office/drawing/2014/main" id="{71DAE2D5-64B5-4F23-8E62-2E624CA47B86}"/>
              </a:ext>
            </a:extLst>
          </p:cNvPr>
          <p:cNvSpPr txBox="1"/>
          <p:nvPr/>
        </p:nvSpPr>
        <p:spPr>
          <a:xfrm>
            <a:off x="2965846" y="912813"/>
            <a:ext cx="3848697" cy="646331"/>
          </a:xfrm>
          <a:prstGeom prst="rect">
            <a:avLst/>
          </a:prstGeom>
          <a:noFill/>
        </p:spPr>
        <p:txBody>
          <a:bodyPr wrap="square" rtlCol="0">
            <a:spAutoFit/>
          </a:bodyPr>
          <a:lstStyle/>
          <a:p>
            <a:r>
              <a:rPr lang="en-US" sz="3600" b="1" dirty="0"/>
              <a:t>Insert(“banana”)</a:t>
            </a:r>
          </a:p>
        </p:txBody>
      </p:sp>
      <p:pic>
        <p:nvPicPr>
          <p:cNvPr id="6" name="Picture 5">
            <a:extLst>
              <a:ext uri="{FF2B5EF4-FFF2-40B4-BE49-F238E27FC236}">
                <a16:creationId xmlns:a16="http://schemas.microsoft.com/office/drawing/2014/main" id="{22488877-11E7-4521-B852-0F732ABA83C4}"/>
              </a:ext>
            </a:extLst>
          </p:cNvPr>
          <p:cNvPicPr>
            <a:picLocks noChangeAspect="1"/>
          </p:cNvPicPr>
          <p:nvPr/>
        </p:nvPicPr>
        <p:blipFill>
          <a:blip r:embed="rId3"/>
          <a:stretch>
            <a:fillRect/>
          </a:stretch>
        </p:blipFill>
        <p:spPr>
          <a:xfrm>
            <a:off x="2566393" y="4572000"/>
            <a:ext cx="4238625" cy="1590675"/>
          </a:xfrm>
          <a:prstGeom prst="rect">
            <a:avLst/>
          </a:prstGeom>
        </p:spPr>
      </p:pic>
    </p:spTree>
    <p:extLst>
      <p:ext uri="{BB962C8B-B14F-4D97-AF65-F5344CB8AC3E}">
        <p14:creationId xmlns:p14="http://schemas.microsoft.com/office/powerpoint/2010/main" val="2552235910"/>
      </p:ext>
    </p:extLst>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itle 1">
            <a:extLst>
              <a:ext uri="{FF2B5EF4-FFF2-40B4-BE49-F238E27FC236}">
                <a16:creationId xmlns:a16="http://schemas.microsoft.com/office/drawing/2014/main" id="{AA0A5593-5A89-4A95-84E3-BC39A2BE4E01}"/>
              </a:ext>
            </a:extLst>
          </p:cNvPr>
          <p:cNvSpPr>
            <a:spLocks noGrp="1" noChangeArrowheads="1"/>
          </p:cNvSpPr>
          <p:nvPr>
            <p:ph type="title"/>
          </p:nvPr>
        </p:nvSpPr>
        <p:spPr/>
        <p:txBody>
          <a:bodyPr/>
          <a:lstStyle/>
          <a:p>
            <a:r>
              <a:rPr lang="en-US" altLang="en-US" dirty="0"/>
              <a:t>Insertion Example (cont.)</a:t>
            </a:r>
          </a:p>
        </p:txBody>
      </p:sp>
      <p:sp>
        <p:nvSpPr>
          <p:cNvPr id="7172" name="Content Placeholder 2">
            <a:extLst>
              <a:ext uri="{FF2B5EF4-FFF2-40B4-BE49-F238E27FC236}">
                <a16:creationId xmlns:a16="http://schemas.microsoft.com/office/drawing/2014/main" id="{BC607A93-8ECE-48B8-ACED-7733047DEEE5}"/>
              </a:ext>
            </a:extLst>
          </p:cNvPr>
          <p:cNvSpPr>
            <a:spLocks noGrp="1" noChangeArrowheads="1"/>
          </p:cNvSpPr>
          <p:nvPr>
            <p:ph idx="1"/>
          </p:nvPr>
        </p:nvSpPr>
        <p:spPr>
          <a:xfrm>
            <a:off x="914400" y="1676400"/>
            <a:ext cx="4147543" cy="3886200"/>
          </a:xfrm>
        </p:spPr>
        <p:txBody>
          <a:bodyPr/>
          <a:lstStyle/>
          <a:p>
            <a:pPr marL="0" indent="0">
              <a:buNone/>
            </a:pPr>
            <a:r>
              <a:rPr lang="en-US" sz="3600" dirty="0"/>
              <a:t>Before</a:t>
            </a:r>
            <a:endParaRPr lang="en-US" sz="3600" b="0" dirty="0"/>
          </a:p>
          <a:p>
            <a:r>
              <a:rPr lang="en-US" b="0" dirty="0"/>
              <a:t>Table = </a:t>
            </a:r>
          </a:p>
          <a:p>
            <a:endParaRPr lang="en-US" b="0" dirty="0"/>
          </a:p>
          <a:p>
            <a:endParaRPr lang="en-US" b="0" dirty="0"/>
          </a:p>
          <a:p>
            <a:r>
              <a:rPr lang="en-US" b="0" dirty="0"/>
              <a:t>Size = 4</a:t>
            </a:r>
          </a:p>
          <a:p>
            <a:r>
              <a:rPr lang="en-US" b="0" dirty="0" err="1"/>
              <a:t>Num_elems</a:t>
            </a:r>
            <a:r>
              <a:rPr lang="en-US" b="0" dirty="0"/>
              <a:t> = 4</a:t>
            </a:r>
          </a:p>
        </p:txBody>
      </p:sp>
      <p:sp>
        <p:nvSpPr>
          <p:cNvPr id="7" name="TextBox 6">
            <a:extLst>
              <a:ext uri="{FF2B5EF4-FFF2-40B4-BE49-F238E27FC236}">
                <a16:creationId xmlns:a16="http://schemas.microsoft.com/office/drawing/2014/main" id="{FC129A51-A0D2-4F6D-A265-96385EB94494}"/>
              </a:ext>
            </a:extLst>
          </p:cNvPr>
          <p:cNvSpPr txBox="1"/>
          <p:nvPr/>
        </p:nvSpPr>
        <p:spPr>
          <a:xfrm>
            <a:off x="2965846" y="912813"/>
            <a:ext cx="3848697" cy="646331"/>
          </a:xfrm>
          <a:prstGeom prst="rect">
            <a:avLst/>
          </a:prstGeom>
          <a:noFill/>
        </p:spPr>
        <p:txBody>
          <a:bodyPr wrap="square" rtlCol="0">
            <a:spAutoFit/>
          </a:bodyPr>
          <a:lstStyle/>
          <a:p>
            <a:r>
              <a:rPr lang="en-US" sz="3600" b="1" dirty="0"/>
              <a:t>Insert(“banana”)</a:t>
            </a:r>
          </a:p>
        </p:txBody>
      </p:sp>
      <p:sp>
        <p:nvSpPr>
          <p:cNvPr id="8" name="TextBox 7">
            <a:extLst>
              <a:ext uri="{FF2B5EF4-FFF2-40B4-BE49-F238E27FC236}">
                <a16:creationId xmlns:a16="http://schemas.microsoft.com/office/drawing/2014/main" id="{258D53D7-4A2C-432B-9D15-00DB7815261A}"/>
              </a:ext>
            </a:extLst>
          </p:cNvPr>
          <p:cNvSpPr txBox="1"/>
          <p:nvPr/>
        </p:nvSpPr>
        <p:spPr>
          <a:xfrm>
            <a:off x="1290043" y="6019800"/>
            <a:ext cx="7543800" cy="523220"/>
          </a:xfrm>
          <a:prstGeom prst="rect">
            <a:avLst/>
          </a:prstGeom>
          <a:noFill/>
        </p:spPr>
        <p:txBody>
          <a:bodyPr wrap="square" rtlCol="0">
            <a:spAutoFit/>
          </a:bodyPr>
          <a:lstStyle/>
          <a:p>
            <a:pPr algn="ctr"/>
            <a:r>
              <a:rPr lang="en-US" sz="2800" dirty="0"/>
              <a:t> </a:t>
            </a:r>
            <a:r>
              <a:rPr lang="en-US" sz="2800" dirty="0" err="1">
                <a:solidFill>
                  <a:srgbClr val="FF0000"/>
                </a:solidFill>
              </a:rPr>
              <a:t>insert_location</a:t>
            </a:r>
            <a:r>
              <a:rPr lang="en-US" sz="2800" dirty="0">
                <a:solidFill>
                  <a:srgbClr val="FF0000"/>
                </a:solidFill>
              </a:rPr>
              <a:t> = hash(“banana”) % 8 = 3</a:t>
            </a:r>
          </a:p>
        </p:txBody>
      </p:sp>
      <p:pic>
        <p:nvPicPr>
          <p:cNvPr id="12" name="Picture 11">
            <a:extLst>
              <a:ext uri="{FF2B5EF4-FFF2-40B4-BE49-F238E27FC236}">
                <a16:creationId xmlns:a16="http://schemas.microsoft.com/office/drawing/2014/main" id="{6D761ED3-EC15-4966-AA24-6179EA74A321}"/>
              </a:ext>
            </a:extLst>
          </p:cNvPr>
          <p:cNvPicPr>
            <a:picLocks noChangeAspect="1"/>
          </p:cNvPicPr>
          <p:nvPr/>
        </p:nvPicPr>
        <p:blipFill>
          <a:blip r:embed="rId2"/>
          <a:stretch>
            <a:fillRect/>
          </a:stretch>
        </p:blipFill>
        <p:spPr>
          <a:xfrm>
            <a:off x="2518469" y="2295416"/>
            <a:ext cx="2362200" cy="1695450"/>
          </a:xfrm>
          <a:prstGeom prst="rect">
            <a:avLst/>
          </a:prstGeom>
        </p:spPr>
      </p:pic>
      <p:sp>
        <p:nvSpPr>
          <p:cNvPr id="9" name="Content Placeholder 2">
            <a:extLst>
              <a:ext uri="{FF2B5EF4-FFF2-40B4-BE49-F238E27FC236}">
                <a16:creationId xmlns:a16="http://schemas.microsoft.com/office/drawing/2014/main" id="{9D070DE2-14A9-44DF-9688-EE51501AB0C7}"/>
              </a:ext>
            </a:extLst>
          </p:cNvPr>
          <p:cNvSpPr txBox="1">
            <a:spLocks noChangeArrowheads="1"/>
          </p:cNvSpPr>
          <p:nvPr/>
        </p:nvSpPr>
        <p:spPr bwMode="auto">
          <a:xfrm>
            <a:off x="4880669" y="1676400"/>
            <a:ext cx="4147543"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90000"/>
              </a:lnSpc>
              <a:spcBef>
                <a:spcPct val="25000"/>
              </a:spcBef>
              <a:spcAft>
                <a:spcPct val="25000"/>
              </a:spcAft>
              <a:buClr>
                <a:srgbClr val="FF9900"/>
              </a:buClr>
              <a:buFont typeface="Monotype Sorts" pitchFamily="2" charset="2"/>
              <a:buBlip>
                <a:blip r:embed="rId3"/>
              </a:buBlip>
              <a:defRPr sz="2600" b="1">
                <a:solidFill>
                  <a:srgbClr val="000000"/>
                </a:solidFill>
                <a:latin typeface="+mn-lt"/>
                <a:ea typeface="+mn-ea"/>
                <a:cs typeface="+mn-cs"/>
              </a:defRPr>
            </a:lvl1pPr>
            <a:lvl2pPr marL="742950" indent="-285750" algn="l" rtl="0" eaLnBrk="0" fontAlgn="base" hangingPunct="0">
              <a:lnSpc>
                <a:spcPct val="90000"/>
              </a:lnSpc>
              <a:spcBef>
                <a:spcPct val="0"/>
              </a:spcBef>
              <a:spcAft>
                <a:spcPct val="25000"/>
              </a:spcAft>
              <a:buClr>
                <a:srgbClr val="0070C8"/>
              </a:buClr>
              <a:buBlip>
                <a:blip r:embed="rId3"/>
              </a:buBlip>
              <a:defRPr sz="2400">
                <a:solidFill>
                  <a:schemeClr val="tx1"/>
                </a:solidFill>
                <a:latin typeface="+mn-lt"/>
              </a:defRPr>
            </a:lvl2pPr>
            <a:lvl3pPr marL="1085850" indent="-228600" algn="l" rtl="0" eaLnBrk="0" fontAlgn="base" hangingPunct="0">
              <a:lnSpc>
                <a:spcPct val="90000"/>
              </a:lnSpc>
              <a:spcBef>
                <a:spcPct val="15000"/>
              </a:spcBef>
              <a:spcAft>
                <a:spcPct val="25000"/>
              </a:spcAft>
              <a:buClr>
                <a:schemeClr val="accent2"/>
              </a:buClr>
              <a:buBlip>
                <a:blip r:embed="rId3"/>
              </a:buBlip>
              <a:defRPr sz="2000">
                <a:solidFill>
                  <a:schemeClr val="tx1"/>
                </a:solidFill>
                <a:latin typeface="+mn-lt"/>
              </a:defRPr>
            </a:lvl3pPr>
            <a:lvl4pPr marL="1428750" indent="-228600" algn="l" rtl="0" eaLnBrk="0" fontAlgn="base" hangingPunct="0">
              <a:lnSpc>
                <a:spcPct val="90000"/>
              </a:lnSpc>
              <a:spcBef>
                <a:spcPct val="15000"/>
              </a:spcBef>
              <a:spcAft>
                <a:spcPct val="25000"/>
              </a:spcAft>
              <a:buClr>
                <a:schemeClr val="accent2"/>
              </a:buClr>
              <a:buBlip>
                <a:blip r:embed="rId3"/>
              </a:buBlip>
              <a:defRPr>
                <a:solidFill>
                  <a:schemeClr val="tx1"/>
                </a:solidFill>
                <a:latin typeface="+mn-lt"/>
              </a:defRPr>
            </a:lvl4pPr>
            <a:lvl5pPr marL="1771650" indent="-228600" algn="l" rtl="0" eaLnBrk="0" fontAlgn="base" hangingPunct="0">
              <a:lnSpc>
                <a:spcPct val="90000"/>
              </a:lnSpc>
              <a:spcBef>
                <a:spcPct val="15000"/>
              </a:spcBef>
              <a:spcAft>
                <a:spcPct val="25000"/>
              </a:spcAft>
              <a:buClr>
                <a:schemeClr val="accent2"/>
              </a:buClr>
              <a:buBlip>
                <a:blip r:embed="rId3"/>
              </a:buBlip>
              <a:defRPr sz="1600">
                <a:solidFill>
                  <a:schemeClr val="tx1"/>
                </a:solidFill>
                <a:latin typeface="+mn-lt"/>
              </a:defRPr>
            </a:lvl5pPr>
            <a:lvl6pPr marL="2228850" indent="-228600" algn="l" rtl="0" fontAlgn="base">
              <a:lnSpc>
                <a:spcPct val="90000"/>
              </a:lnSpc>
              <a:spcBef>
                <a:spcPct val="15000"/>
              </a:spcBef>
              <a:spcAft>
                <a:spcPct val="25000"/>
              </a:spcAft>
              <a:buClr>
                <a:schemeClr val="accent2"/>
              </a:buClr>
              <a:buBlip>
                <a:blip r:embed="rId3"/>
              </a:buBlip>
              <a:defRPr sz="1600">
                <a:solidFill>
                  <a:schemeClr val="tx1"/>
                </a:solidFill>
                <a:latin typeface="+mn-lt"/>
              </a:defRPr>
            </a:lvl6pPr>
            <a:lvl7pPr marL="2686050" indent="-228600" algn="l" rtl="0" fontAlgn="base">
              <a:lnSpc>
                <a:spcPct val="90000"/>
              </a:lnSpc>
              <a:spcBef>
                <a:spcPct val="15000"/>
              </a:spcBef>
              <a:spcAft>
                <a:spcPct val="25000"/>
              </a:spcAft>
              <a:buClr>
                <a:schemeClr val="accent2"/>
              </a:buClr>
              <a:buBlip>
                <a:blip r:embed="rId3"/>
              </a:buBlip>
              <a:defRPr sz="1600">
                <a:solidFill>
                  <a:schemeClr val="tx1"/>
                </a:solidFill>
                <a:latin typeface="+mn-lt"/>
              </a:defRPr>
            </a:lvl7pPr>
            <a:lvl8pPr marL="3143250" indent="-228600" algn="l" rtl="0" fontAlgn="base">
              <a:lnSpc>
                <a:spcPct val="90000"/>
              </a:lnSpc>
              <a:spcBef>
                <a:spcPct val="15000"/>
              </a:spcBef>
              <a:spcAft>
                <a:spcPct val="25000"/>
              </a:spcAft>
              <a:buClr>
                <a:schemeClr val="accent2"/>
              </a:buClr>
              <a:buBlip>
                <a:blip r:embed="rId3"/>
              </a:buBlip>
              <a:defRPr sz="1600">
                <a:solidFill>
                  <a:schemeClr val="tx1"/>
                </a:solidFill>
                <a:latin typeface="+mn-lt"/>
              </a:defRPr>
            </a:lvl8pPr>
            <a:lvl9pPr marL="3600450" indent="-228600" algn="l" rtl="0" fontAlgn="base">
              <a:lnSpc>
                <a:spcPct val="90000"/>
              </a:lnSpc>
              <a:spcBef>
                <a:spcPct val="15000"/>
              </a:spcBef>
              <a:spcAft>
                <a:spcPct val="25000"/>
              </a:spcAft>
              <a:buClr>
                <a:schemeClr val="accent2"/>
              </a:buClr>
              <a:buBlip>
                <a:blip r:embed="rId3"/>
              </a:buBlip>
              <a:defRPr sz="1600">
                <a:solidFill>
                  <a:schemeClr val="tx1"/>
                </a:solidFill>
                <a:latin typeface="+mn-lt"/>
              </a:defRPr>
            </a:lvl9pPr>
          </a:lstStyle>
          <a:p>
            <a:pPr marL="0" indent="0">
              <a:buFont typeface="Monotype Sorts" pitchFamily="2" charset="2"/>
              <a:buNone/>
            </a:pPr>
            <a:r>
              <a:rPr lang="en-US" sz="3600" kern="0" dirty="0"/>
              <a:t>After</a:t>
            </a:r>
            <a:endParaRPr lang="en-US" sz="3600" b="0" kern="0" dirty="0"/>
          </a:p>
          <a:p>
            <a:r>
              <a:rPr lang="en-US" b="0" kern="0" dirty="0"/>
              <a:t>Table = </a:t>
            </a:r>
          </a:p>
          <a:p>
            <a:endParaRPr lang="en-US" b="0" kern="0" dirty="0"/>
          </a:p>
          <a:p>
            <a:endParaRPr lang="en-US" b="0" kern="0" dirty="0"/>
          </a:p>
          <a:p>
            <a:endParaRPr lang="en-US" b="0" kern="0" dirty="0"/>
          </a:p>
          <a:p>
            <a:r>
              <a:rPr lang="en-US" b="0" kern="0" dirty="0"/>
              <a:t>Size = 8</a:t>
            </a:r>
          </a:p>
          <a:p>
            <a:r>
              <a:rPr lang="en-US" b="0" kern="0" dirty="0" err="1"/>
              <a:t>Num_elems</a:t>
            </a:r>
            <a:r>
              <a:rPr lang="en-US" b="0" kern="0" dirty="0"/>
              <a:t> = 5</a:t>
            </a:r>
          </a:p>
        </p:txBody>
      </p:sp>
      <p:pic>
        <p:nvPicPr>
          <p:cNvPr id="2" name="Picture 1">
            <a:extLst>
              <a:ext uri="{FF2B5EF4-FFF2-40B4-BE49-F238E27FC236}">
                <a16:creationId xmlns:a16="http://schemas.microsoft.com/office/drawing/2014/main" id="{9189873E-2441-416F-94AD-CB0613A58608}"/>
              </a:ext>
            </a:extLst>
          </p:cNvPr>
          <p:cNvPicPr>
            <a:picLocks noChangeAspect="1"/>
          </p:cNvPicPr>
          <p:nvPr/>
        </p:nvPicPr>
        <p:blipFill>
          <a:blip r:embed="rId4"/>
          <a:stretch>
            <a:fillRect/>
          </a:stretch>
        </p:blipFill>
        <p:spPr>
          <a:xfrm>
            <a:off x="5061943" y="2857500"/>
            <a:ext cx="3987209" cy="1524000"/>
          </a:xfrm>
          <a:prstGeom prst="rect">
            <a:avLst/>
          </a:prstGeom>
        </p:spPr>
      </p:pic>
    </p:spTree>
    <p:extLst>
      <p:ext uri="{BB962C8B-B14F-4D97-AF65-F5344CB8AC3E}">
        <p14:creationId xmlns:p14="http://schemas.microsoft.com/office/powerpoint/2010/main" val="2352271518"/>
      </p:ext>
    </p:extLst>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a:extLst>
              <a:ext uri="{FF2B5EF4-FFF2-40B4-BE49-F238E27FC236}">
                <a16:creationId xmlns:a16="http://schemas.microsoft.com/office/drawing/2014/main" id="{7BF2295D-6BF7-48BD-8FEF-295E75459BB9}"/>
              </a:ext>
            </a:extLst>
          </p:cNvPr>
          <p:cNvSpPr>
            <a:spLocks noGrp="1" noChangeArrowheads="1"/>
          </p:cNvSpPr>
          <p:nvPr>
            <p:ph type="title"/>
          </p:nvPr>
        </p:nvSpPr>
        <p:spPr/>
        <p:txBody>
          <a:bodyPr/>
          <a:lstStyle/>
          <a:p>
            <a:r>
              <a:rPr lang="en-US" altLang="en-US" dirty="0"/>
              <a:t>Some Hints</a:t>
            </a:r>
          </a:p>
        </p:txBody>
      </p:sp>
      <p:sp>
        <p:nvSpPr>
          <p:cNvPr id="47108" name="Rectangle 3">
            <a:extLst>
              <a:ext uri="{FF2B5EF4-FFF2-40B4-BE49-F238E27FC236}">
                <a16:creationId xmlns:a16="http://schemas.microsoft.com/office/drawing/2014/main" id="{65BAF788-3180-463C-B014-EA81C76A9E9A}"/>
              </a:ext>
            </a:extLst>
          </p:cNvPr>
          <p:cNvSpPr>
            <a:spLocks noGrp="1" noChangeArrowheads="1"/>
          </p:cNvSpPr>
          <p:nvPr>
            <p:ph type="body" idx="1"/>
          </p:nvPr>
        </p:nvSpPr>
        <p:spPr>
          <a:xfrm>
            <a:off x="952500" y="990600"/>
            <a:ext cx="8067675" cy="5638800"/>
          </a:xfrm>
        </p:spPr>
        <p:txBody>
          <a:bodyPr/>
          <a:lstStyle/>
          <a:p>
            <a:r>
              <a:rPr lang="en-US" altLang="en-US" dirty="0"/>
              <a:t>When finding and removing from the table use the same hashing technique used for insertion to get the proper location within the vector, and then loop through the linked list at that spot until you find your value</a:t>
            </a:r>
          </a:p>
          <a:p>
            <a:r>
              <a:rPr lang="en-US" altLang="en-US" dirty="0"/>
              <a:t>The size of the table only gets bigger. You do not need to worry about resizing the size of the table when removing items.  However, you will need to make sure you decrease the value of </a:t>
            </a:r>
            <a:r>
              <a:rPr lang="en-US" altLang="en-US" dirty="0" err="1"/>
              <a:t>num_elms</a:t>
            </a:r>
            <a:r>
              <a:rPr lang="en-US" altLang="en-US" dirty="0"/>
              <a:t>.</a:t>
            </a:r>
          </a:p>
          <a:p>
            <a:r>
              <a:rPr lang="en-US" altLang="en-US" dirty="0"/>
              <a:t>When you submit your files make sure you submit all the word list text files or some of the test cases will fail</a:t>
            </a:r>
          </a:p>
          <a:p>
            <a:endParaRPr lang="en-US" altLang="en-US" dirty="0"/>
          </a:p>
        </p:txBody>
      </p:sp>
    </p:spTree>
    <p:extLst>
      <p:ext uri="{BB962C8B-B14F-4D97-AF65-F5344CB8AC3E}">
        <p14:creationId xmlns:p14="http://schemas.microsoft.com/office/powerpoint/2010/main" val="32345229"/>
      </p:ext>
    </p:extLst>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B9561BCF-7AA7-4965-B277-6723D30ED014}"/>
              </a:ext>
            </a:extLst>
          </p:cNvPr>
          <p:cNvSpPr>
            <a:spLocks noGrp="1" noChangeArrowheads="1"/>
          </p:cNvSpPr>
          <p:nvPr>
            <p:ph type="title"/>
          </p:nvPr>
        </p:nvSpPr>
        <p:spPr/>
        <p:txBody>
          <a:bodyPr/>
          <a:lstStyle/>
          <a:p>
            <a:r>
              <a:rPr lang="en-US" altLang="en-US" dirty="0"/>
              <a:t>Lab Goal</a:t>
            </a:r>
          </a:p>
        </p:txBody>
      </p:sp>
      <p:sp>
        <p:nvSpPr>
          <p:cNvPr id="6148" name="Content Placeholder 2">
            <a:extLst>
              <a:ext uri="{FF2B5EF4-FFF2-40B4-BE49-F238E27FC236}">
                <a16:creationId xmlns:a16="http://schemas.microsoft.com/office/drawing/2014/main" id="{2E8924E9-6939-4488-8BE3-E63C03BF9A4F}"/>
              </a:ext>
            </a:extLst>
          </p:cNvPr>
          <p:cNvSpPr>
            <a:spLocks noGrp="1" noChangeArrowheads="1"/>
          </p:cNvSpPr>
          <p:nvPr>
            <p:ph idx="1"/>
          </p:nvPr>
        </p:nvSpPr>
        <p:spPr>
          <a:xfrm>
            <a:off x="952500" y="1066800"/>
            <a:ext cx="7810500" cy="5638800"/>
          </a:xfrm>
        </p:spPr>
        <p:txBody>
          <a:bodyPr/>
          <a:lstStyle/>
          <a:p>
            <a:r>
              <a:rPr lang="en-US" altLang="en-US" dirty="0"/>
              <a:t>Understanding the implementation of a hash set</a:t>
            </a:r>
          </a:p>
          <a:p>
            <a:r>
              <a:rPr lang="en-US" altLang="en-US" dirty="0"/>
              <a:t>You will be using the following data structures that you have learned already to create the hash set</a:t>
            </a:r>
          </a:p>
          <a:p>
            <a:pPr lvl="1"/>
            <a:r>
              <a:rPr lang="en-US" altLang="en-US" dirty="0"/>
              <a:t>Linked list (called </a:t>
            </a:r>
            <a:r>
              <a:rPr lang="en-US" altLang="en-US" b="1" dirty="0"/>
              <a:t>list</a:t>
            </a:r>
            <a:r>
              <a:rPr lang="en-US" altLang="en-US" dirty="0"/>
              <a:t> in </a:t>
            </a:r>
            <a:r>
              <a:rPr lang="en-US" altLang="en-US" dirty="0" err="1"/>
              <a:t>c++</a:t>
            </a:r>
            <a:r>
              <a:rPr lang="en-US" altLang="en-US" dirty="0"/>
              <a:t>)</a:t>
            </a:r>
          </a:p>
          <a:p>
            <a:pPr lvl="1"/>
            <a:r>
              <a:rPr lang="en-US" altLang="en-US" dirty="0"/>
              <a:t>Vector</a:t>
            </a:r>
          </a:p>
          <a:p>
            <a:r>
              <a:rPr lang="en-US" altLang="en-US" dirty="0"/>
              <a:t>Because you are expected to make your own hash set you are not allowed to use </a:t>
            </a:r>
            <a:r>
              <a:rPr lang="en-US" altLang="en-US" dirty="0" err="1"/>
              <a:t>c++</a:t>
            </a:r>
            <a:r>
              <a:rPr lang="en-US" altLang="en-US" dirty="0"/>
              <a:t> data structures that use hashing </a:t>
            </a:r>
          </a:p>
          <a:p>
            <a:pPr lvl="1"/>
            <a:r>
              <a:rPr lang="en-US" altLang="en-US" dirty="0"/>
              <a:t>Ex: </a:t>
            </a:r>
            <a:r>
              <a:rPr lang="en-US" altLang="en-US" dirty="0" err="1"/>
              <a:t>unordered_map</a:t>
            </a:r>
            <a:r>
              <a:rPr lang="en-US" altLang="en-US" dirty="0"/>
              <a:t> and </a:t>
            </a:r>
            <a:r>
              <a:rPr lang="en-US" altLang="en-US" dirty="0" err="1"/>
              <a:t>unordered_set</a:t>
            </a:r>
            <a:endParaRPr lang="en-US" altLang="en-US" dirty="0"/>
          </a:p>
        </p:txBody>
      </p:sp>
    </p:spTree>
    <p:extLst>
      <p:ext uri="{BB962C8B-B14F-4D97-AF65-F5344CB8AC3E}">
        <p14:creationId xmlns:p14="http://schemas.microsoft.com/office/powerpoint/2010/main" val="3069813719"/>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itle 1">
            <a:extLst>
              <a:ext uri="{FF2B5EF4-FFF2-40B4-BE49-F238E27FC236}">
                <a16:creationId xmlns:a16="http://schemas.microsoft.com/office/drawing/2014/main" id="{AA0A5593-5A89-4A95-84E3-BC39A2BE4E01}"/>
              </a:ext>
            </a:extLst>
          </p:cNvPr>
          <p:cNvSpPr>
            <a:spLocks noGrp="1" noChangeArrowheads="1"/>
          </p:cNvSpPr>
          <p:nvPr>
            <p:ph type="title"/>
          </p:nvPr>
        </p:nvSpPr>
        <p:spPr/>
        <p:txBody>
          <a:bodyPr/>
          <a:lstStyle/>
          <a:p>
            <a:r>
              <a:rPr lang="en-US" altLang="en-US" dirty="0"/>
              <a:t>Code To Write</a:t>
            </a:r>
          </a:p>
        </p:txBody>
      </p:sp>
      <p:sp>
        <p:nvSpPr>
          <p:cNvPr id="7172" name="Content Placeholder 2">
            <a:extLst>
              <a:ext uri="{FF2B5EF4-FFF2-40B4-BE49-F238E27FC236}">
                <a16:creationId xmlns:a16="http://schemas.microsoft.com/office/drawing/2014/main" id="{BC607A93-8ECE-48B8-ACED-7733047DEEE5}"/>
              </a:ext>
            </a:extLst>
          </p:cNvPr>
          <p:cNvSpPr>
            <a:spLocks noGrp="1" noChangeArrowheads="1"/>
          </p:cNvSpPr>
          <p:nvPr>
            <p:ph idx="1"/>
          </p:nvPr>
        </p:nvSpPr>
        <p:spPr>
          <a:xfrm>
            <a:off x="952500" y="1066800"/>
            <a:ext cx="8115300" cy="5759450"/>
          </a:xfrm>
        </p:spPr>
        <p:txBody>
          <a:bodyPr/>
          <a:lstStyle/>
          <a:p>
            <a:r>
              <a:rPr lang="en-US" dirty="0"/>
              <a:t>insert(string word)</a:t>
            </a:r>
          </a:p>
          <a:p>
            <a:pPr lvl="1"/>
            <a:r>
              <a:rPr lang="en-US" dirty="0"/>
              <a:t>This function is responsible for adding new words to the set</a:t>
            </a:r>
          </a:p>
          <a:p>
            <a:pPr lvl="1"/>
            <a:r>
              <a:rPr lang="en-US" dirty="0"/>
              <a:t>All values in a set are unique so this function will only add a word if it does not already exist in the set</a:t>
            </a:r>
          </a:p>
          <a:p>
            <a:pPr lvl="1"/>
            <a:r>
              <a:rPr lang="en-US" dirty="0"/>
              <a:t>This function must also double the size of the table when </a:t>
            </a:r>
            <a:r>
              <a:rPr lang="en-US" dirty="0" err="1"/>
              <a:t>num_elems</a:t>
            </a:r>
            <a:r>
              <a:rPr lang="en-US" dirty="0"/>
              <a:t> == size, where </a:t>
            </a:r>
            <a:r>
              <a:rPr lang="en-US" dirty="0" err="1"/>
              <a:t>num_elems</a:t>
            </a:r>
            <a:r>
              <a:rPr lang="en-US" dirty="0"/>
              <a:t> is the current number of words in the table and size is the current size of the table</a:t>
            </a:r>
          </a:p>
          <a:p>
            <a:r>
              <a:rPr lang="en-US" dirty="0"/>
              <a:t>find(string word)</a:t>
            </a:r>
          </a:p>
          <a:p>
            <a:pPr lvl="1"/>
            <a:r>
              <a:rPr lang="en-US" dirty="0"/>
              <a:t>This function will return a Boolean </a:t>
            </a:r>
          </a:p>
          <a:p>
            <a:pPr lvl="1"/>
            <a:r>
              <a:rPr lang="en-US" dirty="0"/>
              <a:t>Will return true if the word is in the list, otherwise it will return false</a:t>
            </a:r>
          </a:p>
          <a:p>
            <a:pPr marL="0" indent="0">
              <a:buNone/>
            </a:pPr>
            <a:endParaRPr lang="en-US" altLang="en-US" b="0" dirty="0"/>
          </a:p>
        </p:txBody>
      </p:sp>
    </p:spTree>
    <p:extLst>
      <p:ext uri="{BB962C8B-B14F-4D97-AF65-F5344CB8AC3E}">
        <p14:creationId xmlns:p14="http://schemas.microsoft.com/office/powerpoint/2010/main" val="24001657"/>
      </p:ext>
    </p:extLst>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itle 1">
            <a:extLst>
              <a:ext uri="{FF2B5EF4-FFF2-40B4-BE49-F238E27FC236}">
                <a16:creationId xmlns:a16="http://schemas.microsoft.com/office/drawing/2014/main" id="{AA0A5593-5A89-4A95-84E3-BC39A2BE4E01}"/>
              </a:ext>
            </a:extLst>
          </p:cNvPr>
          <p:cNvSpPr>
            <a:spLocks noGrp="1" noChangeArrowheads="1"/>
          </p:cNvSpPr>
          <p:nvPr>
            <p:ph type="title"/>
          </p:nvPr>
        </p:nvSpPr>
        <p:spPr/>
        <p:txBody>
          <a:bodyPr/>
          <a:lstStyle/>
          <a:p>
            <a:r>
              <a:rPr lang="en-US" altLang="en-US" dirty="0"/>
              <a:t>Code To Write (cont.)</a:t>
            </a:r>
          </a:p>
        </p:txBody>
      </p:sp>
      <p:sp>
        <p:nvSpPr>
          <p:cNvPr id="7172" name="Content Placeholder 2">
            <a:extLst>
              <a:ext uri="{FF2B5EF4-FFF2-40B4-BE49-F238E27FC236}">
                <a16:creationId xmlns:a16="http://schemas.microsoft.com/office/drawing/2014/main" id="{BC607A93-8ECE-48B8-ACED-7733047DEEE5}"/>
              </a:ext>
            </a:extLst>
          </p:cNvPr>
          <p:cNvSpPr>
            <a:spLocks noGrp="1" noChangeArrowheads="1"/>
          </p:cNvSpPr>
          <p:nvPr>
            <p:ph idx="1"/>
          </p:nvPr>
        </p:nvSpPr>
        <p:spPr>
          <a:xfrm>
            <a:off x="952500" y="1066800"/>
            <a:ext cx="8115300" cy="5759450"/>
          </a:xfrm>
        </p:spPr>
        <p:txBody>
          <a:bodyPr/>
          <a:lstStyle/>
          <a:p>
            <a:r>
              <a:rPr lang="en-US" dirty="0"/>
              <a:t>remove(string word)</a:t>
            </a:r>
          </a:p>
          <a:p>
            <a:pPr lvl="1"/>
            <a:r>
              <a:rPr lang="en-US" dirty="0"/>
              <a:t>This function will remove the given word from the list</a:t>
            </a:r>
          </a:p>
          <a:p>
            <a:r>
              <a:rPr lang="en-US" dirty="0" err="1"/>
              <a:t>loadStringset</a:t>
            </a:r>
            <a:r>
              <a:rPr lang="en-US" dirty="0"/>
              <a:t>(</a:t>
            </a:r>
            <a:r>
              <a:rPr lang="en-US" dirty="0" err="1"/>
              <a:t>stringset</a:t>
            </a:r>
            <a:r>
              <a:rPr lang="en-US" dirty="0"/>
              <a:t>&amp; words, string filename)</a:t>
            </a:r>
          </a:p>
          <a:p>
            <a:pPr lvl="1"/>
            <a:r>
              <a:rPr lang="en-US" dirty="0"/>
              <a:t>This function will have to open a file of the given name and insert all the words in the file into the </a:t>
            </a:r>
            <a:r>
              <a:rPr lang="en-US" dirty="0" err="1"/>
              <a:t>stringset</a:t>
            </a:r>
            <a:endParaRPr lang="en-US" dirty="0"/>
          </a:p>
          <a:p>
            <a:r>
              <a:rPr lang="en-US" dirty="0"/>
              <a:t>Spellcheck(</a:t>
            </a:r>
            <a:r>
              <a:rPr lang="en-US" dirty="0" err="1"/>
              <a:t>stringset</a:t>
            </a:r>
            <a:r>
              <a:rPr lang="en-US" dirty="0"/>
              <a:t>&amp; words, string word)</a:t>
            </a:r>
          </a:p>
          <a:p>
            <a:pPr lvl="1"/>
            <a:r>
              <a:rPr lang="en-US" dirty="0"/>
              <a:t>This function will take the given word and return a vector of all the words in the </a:t>
            </a:r>
            <a:r>
              <a:rPr lang="en-US" dirty="0" err="1"/>
              <a:t>stringset</a:t>
            </a:r>
            <a:r>
              <a:rPr lang="en-US" dirty="0"/>
              <a:t> that are one letter away from the word</a:t>
            </a:r>
          </a:p>
          <a:p>
            <a:pPr lvl="1"/>
            <a:r>
              <a:rPr lang="en-US" dirty="0"/>
              <a:t>A word is considered one letter away if you can change one letter at any position within the word to create another word</a:t>
            </a:r>
          </a:p>
          <a:p>
            <a:pPr lvl="1"/>
            <a:r>
              <a:rPr lang="en-US" dirty="0"/>
              <a:t>Ex: read -&gt; {dead, road, reed, real}</a:t>
            </a:r>
          </a:p>
        </p:txBody>
      </p:sp>
    </p:spTree>
    <p:extLst>
      <p:ext uri="{BB962C8B-B14F-4D97-AF65-F5344CB8AC3E}">
        <p14:creationId xmlns:p14="http://schemas.microsoft.com/office/powerpoint/2010/main" val="2340867991"/>
      </p:ext>
    </p:extLst>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itle 1">
            <a:extLst>
              <a:ext uri="{FF2B5EF4-FFF2-40B4-BE49-F238E27FC236}">
                <a16:creationId xmlns:a16="http://schemas.microsoft.com/office/drawing/2014/main" id="{AA0A5593-5A89-4A95-84E3-BC39A2BE4E01}"/>
              </a:ext>
            </a:extLst>
          </p:cNvPr>
          <p:cNvSpPr>
            <a:spLocks noGrp="1" noChangeArrowheads="1"/>
          </p:cNvSpPr>
          <p:nvPr>
            <p:ph type="title"/>
          </p:nvPr>
        </p:nvSpPr>
        <p:spPr/>
        <p:txBody>
          <a:bodyPr/>
          <a:lstStyle/>
          <a:p>
            <a:r>
              <a:rPr lang="en-US" altLang="en-US" dirty="0"/>
              <a:t>How to hash</a:t>
            </a:r>
          </a:p>
        </p:txBody>
      </p:sp>
      <p:sp>
        <p:nvSpPr>
          <p:cNvPr id="7172" name="Content Placeholder 2">
            <a:extLst>
              <a:ext uri="{FF2B5EF4-FFF2-40B4-BE49-F238E27FC236}">
                <a16:creationId xmlns:a16="http://schemas.microsoft.com/office/drawing/2014/main" id="{BC607A93-8ECE-48B8-ACED-7733047DEEE5}"/>
              </a:ext>
            </a:extLst>
          </p:cNvPr>
          <p:cNvSpPr>
            <a:spLocks noGrp="1" noChangeArrowheads="1"/>
          </p:cNvSpPr>
          <p:nvPr>
            <p:ph idx="1"/>
          </p:nvPr>
        </p:nvSpPr>
        <p:spPr>
          <a:xfrm>
            <a:off x="952500" y="1066800"/>
            <a:ext cx="8115300" cy="5759450"/>
          </a:xfrm>
        </p:spPr>
        <p:txBody>
          <a:bodyPr/>
          <a:lstStyle/>
          <a:p>
            <a:r>
              <a:rPr lang="en-US" b="0" dirty="0"/>
              <a:t>There is a hash object that is used to hash values of a given type</a:t>
            </a:r>
          </a:p>
          <a:p>
            <a:r>
              <a:rPr lang="en-US" b="0" dirty="0"/>
              <a:t>Below is an example of how you would hash strings</a:t>
            </a:r>
          </a:p>
          <a:p>
            <a:pPr marL="0" indent="0">
              <a:buNone/>
            </a:pPr>
            <a:endParaRPr lang="en-US" b="0" dirty="0"/>
          </a:p>
          <a:p>
            <a:endParaRPr lang="en-US" b="0" dirty="0"/>
          </a:p>
        </p:txBody>
      </p:sp>
      <p:pic>
        <p:nvPicPr>
          <p:cNvPr id="2" name="Picture 1">
            <a:extLst>
              <a:ext uri="{FF2B5EF4-FFF2-40B4-BE49-F238E27FC236}">
                <a16:creationId xmlns:a16="http://schemas.microsoft.com/office/drawing/2014/main" id="{638290BC-C797-409F-8DA7-E3CA759C40FF}"/>
              </a:ext>
            </a:extLst>
          </p:cNvPr>
          <p:cNvPicPr>
            <a:picLocks noChangeAspect="1"/>
          </p:cNvPicPr>
          <p:nvPr/>
        </p:nvPicPr>
        <p:blipFill>
          <a:blip r:embed="rId2"/>
          <a:stretch>
            <a:fillRect/>
          </a:stretch>
        </p:blipFill>
        <p:spPr>
          <a:xfrm>
            <a:off x="457200" y="2536825"/>
            <a:ext cx="8468720" cy="2819400"/>
          </a:xfrm>
          <a:prstGeom prst="rect">
            <a:avLst/>
          </a:prstGeom>
        </p:spPr>
      </p:pic>
      <p:pic>
        <p:nvPicPr>
          <p:cNvPr id="3" name="Picture 2">
            <a:extLst>
              <a:ext uri="{FF2B5EF4-FFF2-40B4-BE49-F238E27FC236}">
                <a16:creationId xmlns:a16="http://schemas.microsoft.com/office/drawing/2014/main" id="{8CA71176-CB7E-40B9-A73F-B5E38B7634EF}"/>
              </a:ext>
            </a:extLst>
          </p:cNvPr>
          <p:cNvPicPr>
            <a:picLocks noChangeAspect="1"/>
          </p:cNvPicPr>
          <p:nvPr/>
        </p:nvPicPr>
        <p:blipFill>
          <a:blip r:embed="rId3"/>
          <a:stretch>
            <a:fillRect/>
          </a:stretch>
        </p:blipFill>
        <p:spPr>
          <a:xfrm>
            <a:off x="1828800" y="5791200"/>
            <a:ext cx="5620578" cy="552450"/>
          </a:xfrm>
          <a:prstGeom prst="rect">
            <a:avLst/>
          </a:prstGeom>
        </p:spPr>
      </p:pic>
    </p:spTree>
    <p:extLst>
      <p:ext uri="{BB962C8B-B14F-4D97-AF65-F5344CB8AC3E}">
        <p14:creationId xmlns:p14="http://schemas.microsoft.com/office/powerpoint/2010/main" val="2677318370"/>
      </p:ext>
    </p:ext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itle 1">
            <a:extLst>
              <a:ext uri="{FF2B5EF4-FFF2-40B4-BE49-F238E27FC236}">
                <a16:creationId xmlns:a16="http://schemas.microsoft.com/office/drawing/2014/main" id="{AA0A5593-5A89-4A95-84E3-BC39A2BE4E01}"/>
              </a:ext>
            </a:extLst>
          </p:cNvPr>
          <p:cNvSpPr>
            <a:spLocks noGrp="1" noChangeArrowheads="1"/>
          </p:cNvSpPr>
          <p:nvPr>
            <p:ph type="title"/>
          </p:nvPr>
        </p:nvSpPr>
        <p:spPr/>
        <p:txBody>
          <a:bodyPr/>
          <a:lstStyle/>
          <a:p>
            <a:r>
              <a:rPr lang="en-US" altLang="en-US" dirty="0"/>
              <a:t>Reading Strings From a File</a:t>
            </a:r>
          </a:p>
        </p:txBody>
      </p:sp>
      <p:sp>
        <p:nvSpPr>
          <p:cNvPr id="7172" name="Content Placeholder 2">
            <a:extLst>
              <a:ext uri="{FF2B5EF4-FFF2-40B4-BE49-F238E27FC236}">
                <a16:creationId xmlns:a16="http://schemas.microsoft.com/office/drawing/2014/main" id="{BC607A93-8ECE-48B8-ACED-7733047DEEE5}"/>
              </a:ext>
            </a:extLst>
          </p:cNvPr>
          <p:cNvSpPr>
            <a:spLocks noGrp="1" noChangeArrowheads="1"/>
          </p:cNvSpPr>
          <p:nvPr>
            <p:ph idx="1"/>
          </p:nvPr>
        </p:nvSpPr>
        <p:spPr>
          <a:xfrm>
            <a:off x="952500" y="1066800"/>
            <a:ext cx="8115300" cy="5759450"/>
          </a:xfrm>
        </p:spPr>
        <p:txBody>
          <a:bodyPr/>
          <a:lstStyle/>
          <a:p>
            <a:r>
              <a:rPr lang="en-US" b="0" dirty="0"/>
              <a:t>Below is an example of how you would read all the lines from a file</a:t>
            </a:r>
          </a:p>
          <a:p>
            <a:endParaRPr lang="en-US" b="0" dirty="0"/>
          </a:p>
          <a:p>
            <a:endParaRPr lang="en-US" b="0" dirty="0"/>
          </a:p>
          <a:p>
            <a:endParaRPr lang="en-US" b="0" dirty="0"/>
          </a:p>
          <a:p>
            <a:endParaRPr lang="en-US" b="0" dirty="0"/>
          </a:p>
          <a:p>
            <a:endParaRPr lang="en-US" b="0" dirty="0"/>
          </a:p>
          <a:p>
            <a:r>
              <a:rPr lang="en-US" b="0" dirty="0"/>
              <a:t>The function </a:t>
            </a:r>
            <a:r>
              <a:rPr lang="en-US" b="0" dirty="0" err="1"/>
              <a:t>getline</a:t>
            </a:r>
            <a:r>
              <a:rPr lang="en-US" b="0" dirty="0"/>
              <a:t> will read in an entire line from the given file and store that line into the given string</a:t>
            </a:r>
          </a:p>
          <a:p>
            <a:r>
              <a:rPr lang="en-US" b="0" dirty="0"/>
              <a:t>Once the entire file has been read </a:t>
            </a:r>
            <a:r>
              <a:rPr lang="en-US" b="0" dirty="0" err="1"/>
              <a:t>getline</a:t>
            </a:r>
            <a:r>
              <a:rPr lang="en-US" b="0" dirty="0"/>
              <a:t> will return false which will end the while loop</a:t>
            </a:r>
          </a:p>
          <a:p>
            <a:pPr marL="0" indent="0">
              <a:buNone/>
            </a:pPr>
            <a:endParaRPr lang="en-US" b="0" dirty="0"/>
          </a:p>
          <a:p>
            <a:endParaRPr lang="en-US" b="0" dirty="0"/>
          </a:p>
        </p:txBody>
      </p:sp>
      <p:pic>
        <p:nvPicPr>
          <p:cNvPr id="5" name="Picture 4">
            <a:extLst>
              <a:ext uri="{FF2B5EF4-FFF2-40B4-BE49-F238E27FC236}">
                <a16:creationId xmlns:a16="http://schemas.microsoft.com/office/drawing/2014/main" id="{61412E01-F21D-403B-A5AE-74EA885C3650}"/>
              </a:ext>
            </a:extLst>
          </p:cNvPr>
          <p:cNvPicPr>
            <a:picLocks noChangeAspect="1"/>
          </p:cNvPicPr>
          <p:nvPr/>
        </p:nvPicPr>
        <p:blipFill>
          <a:blip r:embed="rId2"/>
          <a:stretch>
            <a:fillRect/>
          </a:stretch>
        </p:blipFill>
        <p:spPr>
          <a:xfrm>
            <a:off x="2362200" y="2057400"/>
            <a:ext cx="4876800" cy="2383233"/>
          </a:xfrm>
          <a:prstGeom prst="rect">
            <a:avLst/>
          </a:prstGeom>
        </p:spPr>
      </p:pic>
    </p:spTree>
    <p:extLst>
      <p:ext uri="{BB962C8B-B14F-4D97-AF65-F5344CB8AC3E}">
        <p14:creationId xmlns:p14="http://schemas.microsoft.com/office/powerpoint/2010/main" val="2238263767"/>
      </p:ext>
    </p:extLst>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itle 1">
            <a:extLst>
              <a:ext uri="{FF2B5EF4-FFF2-40B4-BE49-F238E27FC236}">
                <a16:creationId xmlns:a16="http://schemas.microsoft.com/office/drawing/2014/main" id="{AA0A5593-5A89-4A95-84E3-BC39A2BE4E01}"/>
              </a:ext>
            </a:extLst>
          </p:cNvPr>
          <p:cNvSpPr>
            <a:spLocks noGrp="1" noChangeArrowheads="1"/>
          </p:cNvSpPr>
          <p:nvPr>
            <p:ph type="title"/>
          </p:nvPr>
        </p:nvSpPr>
        <p:spPr/>
        <p:txBody>
          <a:bodyPr/>
          <a:lstStyle/>
          <a:p>
            <a:r>
              <a:rPr lang="en-US" altLang="en-US" dirty="0"/>
              <a:t>Insertion Example</a:t>
            </a:r>
          </a:p>
        </p:txBody>
      </p:sp>
      <p:sp>
        <p:nvSpPr>
          <p:cNvPr id="7172" name="Content Placeholder 2">
            <a:extLst>
              <a:ext uri="{FF2B5EF4-FFF2-40B4-BE49-F238E27FC236}">
                <a16:creationId xmlns:a16="http://schemas.microsoft.com/office/drawing/2014/main" id="{BC607A93-8ECE-48B8-ACED-7733047DEEE5}"/>
              </a:ext>
            </a:extLst>
          </p:cNvPr>
          <p:cNvSpPr>
            <a:spLocks noGrp="1" noChangeArrowheads="1"/>
          </p:cNvSpPr>
          <p:nvPr>
            <p:ph idx="1"/>
          </p:nvPr>
        </p:nvSpPr>
        <p:spPr>
          <a:xfrm>
            <a:off x="863203" y="2311671"/>
            <a:ext cx="4076700" cy="1905000"/>
          </a:xfrm>
        </p:spPr>
        <p:txBody>
          <a:bodyPr/>
          <a:lstStyle/>
          <a:p>
            <a:r>
              <a:rPr lang="en-US" b="0" dirty="0"/>
              <a:t>Table = </a:t>
            </a:r>
          </a:p>
          <a:p>
            <a:r>
              <a:rPr lang="en-US" b="0" dirty="0"/>
              <a:t>Size = 4</a:t>
            </a:r>
          </a:p>
          <a:p>
            <a:r>
              <a:rPr lang="en-US" b="0" dirty="0" err="1"/>
              <a:t>Num_elems</a:t>
            </a:r>
            <a:r>
              <a:rPr lang="en-US" b="0" dirty="0"/>
              <a:t> = 0</a:t>
            </a:r>
          </a:p>
          <a:p>
            <a:pPr marL="0" indent="0">
              <a:buNone/>
            </a:pPr>
            <a:endParaRPr lang="en-US" b="0" dirty="0"/>
          </a:p>
          <a:p>
            <a:endParaRPr lang="en-US" b="0" dirty="0"/>
          </a:p>
        </p:txBody>
      </p:sp>
      <p:pic>
        <p:nvPicPr>
          <p:cNvPr id="6" name="Picture 5">
            <a:extLst>
              <a:ext uri="{FF2B5EF4-FFF2-40B4-BE49-F238E27FC236}">
                <a16:creationId xmlns:a16="http://schemas.microsoft.com/office/drawing/2014/main" id="{D1069BB2-8133-472E-AD31-C758DD376CCA}"/>
              </a:ext>
            </a:extLst>
          </p:cNvPr>
          <p:cNvPicPr>
            <a:picLocks noChangeAspect="1"/>
          </p:cNvPicPr>
          <p:nvPr/>
        </p:nvPicPr>
        <p:blipFill>
          <a:blip r:embed="rId2"/>
          <a:stretch>
            <a:fillRect/>
          </a:stretch>
        </p:blipFill>
        <p:spPr>
          <a:xfrm>
            <a:off x="2551509" y="2237278"/>
            <a:ext cx="2219325" cy="523875"/>
          </a:xfrm>
          <a:prstGeom prst="rect">
            <a:avLst/>
          </a:prstGeom>
        </p:spPr>
      </p:pic>
      <p:sp>
        <p:nvSpPr>
          <p:cNvPr id="7" name="TextBox 6">
            <a:extLst>
              <a:ext uri="{FF2B5EF4-FFF2-40B4-BE49-F238E27FC236}">
                <a16:creationId xmlns:a16="http://schemas.microsoft.com/office/drawing/2014/main" id="{FC129A51-A0D2-4F6D-A265-96385EB94494}"/>
              </a:ext>
            </a:extLst>
          </p:cNvPr>
          <p:cNvSpPr txBox="1"/>
          <p:nvPr/>
        </p:nvSpPr>
        <p:spPr>
          <a:xfrm>
            <a:off x="3200400" y="912813"/>
            <a:ext cx="3319463" cy="646331"/>
          </a:xfrm>
          <a:prstGeom prst="rect">
            <a:avLst/>
          </a:prstGeom>
          <a:noFill/>
        </p:spPr>
        <p:txBody>
          <a:bodyPr wrap="square" rtlCol="0">
            <a:spAutoFit/>
          </a:bodyPr>
          <a:lstStyle/>
          <a:p>
            <a:r>
              <a:rPr lang="en-US" sz="3600" b="1" dirty="0"/>
              <a:t>Insert(“hello”)</a:t>
            </a:r>
          </a:p>
        </p:txBody>
      </p:sp>
      <p:sp>
        <p:nvSpPr>
          <p:cNvPr id="11" name="Content Placeholder 2">
            <a:extLst>
              <a:ext uri="{FF2B5EF4-FFF2-40B4-BE49-F238E27FC236}">
                <a16:creationId xmlns:a16="http://schemas.microsoft.com/office/drawing/2014/main" id="{554C865E-5ADA-47FF-BB89-3EC15942D819}"/>
              </a:ext>
            </a:extLst>
          </p:cNvPr>
          <p:cNvSpPr txBox="1">
            <a:spLocks noChangeArrowheads="1"/>
          </p:cNvSpPr>
          <p:nvPr/>
        </p:nvSpPr>
        <p:spPr bwMode="auto">
          <a:xfrm>
            <a:off x="5168503" y="2286000"/>
            <a:ext cx="4076700" cy="1968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90000"/>
              </a:lnSpc>
              <a:spcBef>
                <a:spcPct val="25000"/>
              </a:spcBef>
              <a:spcAft>
                <a:spcPct val="25000"/>
              </a:spcAft>
              <a:buClr>
                <a:srgbClr val="FF9900"/>
              </a:buClr>
              <a:buFont typeface="Monotype Sorts" pitchFamily="2" charset="2"/>
              <a:buBlip>
                <a:blip r:embed="rId3"/>
              </a:buBlip>
              <a:defRPr sz="2600" b="1">
                <a:solidFill>
                  <a:srgbClr val="000000"/>
                </a:solidFill>
                <a:latin typeface="+mn-lt"/>
                <a:ea typeface="+mn-ea"/>
                <a:cs typeface="+mn-cs"/>
              </a:defRPr>
            </a:lvl1pPr>
            <a:lvl2pPr marL="742950" indent="-285750" algn="l" rtl="0" eaLnBrk="0" fontAlgn="base" hangingPunct="0">
              <a:lnSpc>
                <a:spcPct val="90000"/>
              </a:lnSpc>
              <a:spcBef>
                <a:spcPct val="0"/>
              </a:spcBef>
              <a:spcAft>
                <a:spcPct val="25000"/>
              </a:spcAft>
              <a:buClr>
                <a:srgbClr val="0070C8"/>
              </a:buClr>
              <a:buBlip>
                <a:blip r:embed="rId3"/>
              </a:buBlip>
              <a:defRPr sz="2400">
                <a:solidFill>
                  <a:schemeClr val="tx1"/>
                </a:solidFill>
                <a:latin typeface="+mn-lt"/>
              </a:defRPr>
            </a:lvl2pPr>
            <a:lvl3pPr marL="1085850" indent="-228600" algn="l" rtl="0" eaLnBrk="0" fontAlgn="base" hangingPunct="0">
              <a:lnSpc>
                <a:spcPct val="90000"/>
              </a:lnSpc>
              <a:spcBef>
                <a:spcPct val="15000"/>
              </a:spcBef>
              <a:spcAft>
                <a:spcPct val="25000"/>
              </a:spcAft>
              <a:buClr>
                <a:schemeClr val="accent2"/>
              </a:buClr>
              <a:buBlip>
                <a:blip r:embed="rId3"/>
              </a:buBlip>
              <a:defRPr sz="2000">
                <a:solidFill>
                  <a:schemeClr val="tx1"/>
                </a:solidFill>
                <a:latin typeface="+mn-lt"/>
              </a:defRPr>
            </a:lvl3pPr>
            <a:lvl4pPr marL="1428750" indent="-228600" algn="l" rtl="0" eaLnBrk="0" fontAlgn="base" hangingPunct="0">
              <a:lnSpc>
                <a:spcPct val="90000"/>
              </a:lnSpc>
              <a:spcBef>
                <a:spcPct val="15000"/>
              </a:spcBef>
              <a:spcAft>
                <a:spcPct val="25000"/>
              </a:spcAft>
              <a:buClr>
                <a:schemeClr val="accent2"/>
              </a:buClr>
              <a:buBlip>
                <a:blip r:embed="rId3"/>
              </a:buBlip>
              <a:defRPr>
                <a:solidFill>
                  <a:schemeClr val="tx1"/>
                </a:solidFill>
                <a:latin typeface="+mn-lt"/>
              </a:defRPr>
            </a:lvl4pPr>
            <a:lvl5pPr marL="1771650" indent="-228600" algn="l" rtl="0" eaLnBrk="0" fontAlgn="base" hangingPunct="0">
              <a:lnSpc>
                <a:spcPct val="90000"/>
              </a:lnSpc>
              <a:spcBef>
                <a:spcPct val="15000"/>
              </a:spcBef>
              <a:spcAft>
                <a:spcPct val="25000"/>
              </a:spcAft>
              <a:buClr>
                <a:schemeClr val="accent2"/>
              </a:buClr>
              <a:buBlip>
                <a:blip r:embed="rId3"/>
              </a:buBlip>
              <a:defRPr sz="1600">
                <a:solidFill>
                  <a:schemeClr val="tx1"/>
                </a:solidFill>
                <a:latin typeface="+mn-lt"/>
              </a:defRPr>
            </a:lvl5pPr>
            <a:lvl6pPr marL="2228850" indent="-228600" algn="l" rtl="0" fontAlgn="base">
              <a:lnSpc>
                <a:spcPct val="90000"/>
              </a:lnSpc>
              <a:spcBef>
                <a:spcPct val="15000"/>
              </a:spcBef>
              <a:spcAft>
                <a:spcPct val="25000"/>
              </a:spcAft>
              <a:buClr>
                <a:schemeClr val="accent2"/>
              </a:buClr>
              <a:buBlip>
                <a:blip r:embed="rId3"/>
              </a:buBlip>
              <a:defRPr sz="1600">
                <a:solidFill>
                  <a:schemeClr val="tx1"/>
                </a:solidFill>
                <a:latin typeface="+mn-lt"/>
              </a:defRPr>
            </a:lvl6pPr>
            <a:lvl7pPr marL="2686050" indent="-228600" algn="l" rtl="0" fontAlgn="base">
              <a:lnSpc>
                <a:spcPct val="90000"/>
              </a:lnSpc>
              <a:spcBef>
                <a:spcPct val="15000"/>
              </a:spcBef>
              <a:spcAft>
                <a:spcPct val="25000"/>
              </a:spcAft>
              <a:buClr>
                <a:schemeClr val="accent2"/>
              </a:buClr>
              <a:buBlip>
                <a:blip r:embed="rId3"/>
              </a:buBlip>
              <a:defRPr sz="1600">
                <a:solidFill>
                  <a:schemeClr val="tx1"/>
                </a:solidFill>
                <a:latin typeface="+mn-lt"/>
              </a:defRPr>
            </a:lvl7pPr>
            <a:lvl8pPr marL="3143250" indent="-228600" algn="l" rtl="0" fontAlgn="base">
              <a:lnSpc>
                <a:spcPct val="90000"/>
              </a:lnSpc>
              <a:spcBef>
                <a:spcPct val="15000"/>
              </a:spcBef>
              <a:spcAft>
                <a:spcPct val="25000"/>
              </a:spcAft>
              <a:buClr>
                <a:schemeClr val="accent2"/>
              </a:buClr>
              <a:buBlip>
                <a:blip r:embed="rId3"/>
              </a:buBlip>
              <a:defRPr sz="1600">
                <a:solidFill>
                  <a:schemeClr val="tx1"/>
                </a:solidFill>
                <a:latin typeface="+mn-lt"/>
              </a:defRPr>
            </a:lvl8pPr>
            <a:lvl9pPr marL="3600450" indent="-228600" algn="l" rtl="0" fontAlgn="base">
              <a:lnSpc>
                <a:spcPct val="90000"/>
              </a:lnSpc>
              <a:spcBef>
                <a:spcPct val="15000"/>
              </a:spcBef>
              <a:spcAft>
                <a:spcPct val="25000"/>
              </a:spcAft>
              <a:buClr>
                <a:schemeClr val="accent2"/>
              </a:buClr>
              <a:buBlip>
                <a:blip r:embed="rId3"/>
              </a:buBlip>
              <a:defRPr sz="1600">
                <a:solidFill>
                  <a:schemeClr val="tx1"/>
                </a:solidFill>
                <a:latin typeface="+mn-lt"/>
              </a:defRPr>
            </a:lvl9pPr>
          </a:lstStyle>
          <a:p>
            <a:r>
              <a:rPr lang="en-US" b="0" kern="0" dirty="0"/>
              <a:t>Table = </a:t>
            </a:r>
          </a:p>
          <a:p>
            <a:endParaRPr lang="en-US" b="0" kern="0" dirty="0"/>
          </a:p>
          <a:p>
            <a:r>
              <a:rPr lang="en-US" b="0" kern="0" dirty="0"/>
              <a:t>Size = 4</a:t>
            </a:r>
          </a:p>
          <a:p>
            <a:r>
              <a:rPr lang="en-US" b="0" kern="0" dirty="0" err="1"/>
              <a:t>Num_elems</a:t>
            </a:r>
            <a:r>
              <a:rPr lang="en-US" b="0" kern="0" dirty="0"/>
              <a:t> = 1</a:t>
            </a:r>
          </a:p>
          <a:p>
            <a:pPr marL="0" indent="0">
              <a:buFont typeface="Monotype Sorts" pitchFamily="2" charset="2"/>
              <a:buNone/>
            </a:pPr>
            <a:endParaRPr lang="en-US" b="0" kern="0" dirty="0"/>
          </a:p>
        </p:txBody>
      </p:sp>
      <p:sp>
        <p:nvSpPr>
          <p:cNvPr id="13" name="TextBox 12">
            <a:extLst>
              <a:ext uri="{FF2B5EF4-FFF2-40B4-BE49-F238E27FC236}">
                <a16:creationId xmlns:a16="http://schemas.microsoft.com/office/drawing/2014/main" id="{82F9648A-F141-4FDA-AC37-9FB69E9B921A}"/>
              </a:ext>
            </a:extLst>
          </p:cNvPr>
          <p:cNvSpPr txBox="1"/>
          <p:nvPr/>
        </p:nvSpPr>
        <p:spPr>
          <a:xfrm>
            <a:off x="6430566" y="1449219"/>
            <a:ext cx="1871662" cy="646331"/>
          </a:xfrm>
          <a:prstGeom prst="rect">
            <a:avLst/>
          </a:prstGeom>
          <a:noFill/>
        </p:spPr>
        <p:txBody>
          <a:bodyPr wrap="square" rtlCol="0">
            <a:spAutoFit/>
          </a:bodyPr>
          <a:lstStyle/>
          <a:p>
            <a:r>
              <a:rPr lang="en-US" sz="3600" b="1" dirty="0"/>
              <a:t>After</a:t>
            </a:r>
          </a:p>
        </p:txBody>
      </p:sp>
      <p:sp>
        <p:nvSpPr>
          <p:cNvPr id="14" name="TextBox 13">
            <a:extLst>
              <a:ext uri="{FF2B5EF4-FFF2-40B4-BE49-F238E27FC236}">
                <a16:creationId xmlns:a16="http://schemas.microsoft.com/office/drawing/2014/main" id="{3CFB9058-CD1B-492A-AA49-1FCAF0ECECB9}"/>
              </a:ext>
            </a:extLst>
          </p:cNvPr>
          <p:cNvSpPr txBox="1"/>
          <p:nvPr/>
        </p:nvSpPr>
        <p:spPr>
          <a:xfrm>
            <a:off x="1941909" y="1601619"/>
            <a:ext cx="1871662" cy="646331"/>
          </a:xfrm>
          <a:prstGeom prst="rect">
            <a:avLst/>
          </a:prstGeom>
          <a:noFill/>
        </p:spPr>
        <p:txBody>
          <a:bodyPr wrap="square" rtlCol="0">
            <a:spAutoFit/>
          </a:bodyPr>
          <a:lstStyle/>
          <a:p>
            <a:r>
              <a:rPr lang="en-US" sz="3600" b="1" dirty="0"/>
              <a:t>Before</a:t>
            </a:r>
          </a:p>
        </p:txBody>
      </p:sp>
      <p:sp>
        <p:nvSpPr>
          <p:cNvPr id="8" name="TextBox 7">
            <a:extLst>
              <a:ext uri="{FF2B5EF4-FFF2-40B4-BE49-F238E27FC236}">
                <a16:creationId xmlns:a16="http://schemas.microsoft.com/office/drawing/2014/main" id="{258D53D7-4A2C-432B-9D15-00DB7815261A}"/>
              </a:ext>
            </a:extLst>
          </p:cNvPr>
          <p:cNvSpPr txBox="1"/>
          <p:nvPr/>
        </p:nvSpPr>
        <p:spPr>
          <a:xfrm>
            <a:off x="1993106" y="6096000"/>
            <a:ext cx="6350794" cy="523220"/>
          </a:xfrm>
          <a:prstGeom prst="rect">
            <a:avLst/>
          </a:prstGeom>
          <a:noFill/>
        </p:spPr>
        <p:txBody>
          <a:bodyPr wrap="square" rtlCol="0">
            <a:spAutoFit/>
          </a:bodyPr>
          <a:lstStyle/>
          <a:p>
            <a:r>
              <a:rPr lang="en-US" sz="2800" dirty="0"/>
              <a:t> </a:t>
            </a:r>
            <a:r>
              <a:rPr lang="en-US" sz="2800" dirty="0" err="1">
                <a:solidFill>
                  <a:srgbClr val="FF0000"/>
                </a:solidFill>
              </a:rPr>
              <a:t>insert_location</a:t>
            </a:r>
            <a:r>
              <a:rPr lang="en-US" sz="2800" dirty="0">
                <a:solidFill>
                  <a:srgbClr val="FF0000"/>
                </a:solidFill>
              </a:rPr>
              <a:t> = hash(“hello”) % 4 = 0</a:t>
            </a:r>
          </a:p>
        </p:txBody>
      </p:sp>
      <p:pic>
        <p:nvPicPr>
          <p:cNvPr id="9" name="Picture 8">
            <a:extLst>
              <a:ext uri="{FF2B5EF4-FFF2-40B4-BE49-F238E27FC236}">
                <a16:creationId xmlns:a16="http://schemas.microsoft.com/office/drawing/2014/main" id="{F28BC3A7-DE41-4E06-89FF-F183A8F617EA}"/>
              </a:ext>
            </a:extLst>
          </p:cNvPr>
          <p:cNvPicPr>
            <a:picLocks noChangeAspect="1"/>
          </p:cNvPicPr>
          <p:nvPr/>
        </p:nvPicPr>
        <p:blipFill>
          <a:blip r:embed="rId4"/>
          <a:stretch>
            <a:fillRect/>
          </a:stretch>
        </p:blipFill>
        <p:spPr>
          <a:xfrm>
            <a:off x="6810375" y="2301049"/>
            <a:ext cx="2295525" cy="1076325"/>
          </a:xfrm>
          <a:prstGeom prst="rect">
            <a:avLst/>
          </a:prstGeom>
        </p:spPr>
      </p:pic>
    </p:spTree>
    <p:extLst>
      <p:ext uri="{BB962C8B-B14F-4D97-AF65-F5344CB8AC3E}">
        <p14:creationId xmlns:p14="http://schemas.microsoft.com/office/powerpoint/2010/main" val="3395213256"/>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itle 1">
            <a:extLst>
              <a:ext uri="{FF2B5EF4-FFF2-40B4-BE49-F238E27FC236}">
                <a16:creationId xmlns:a16="http://schemas.microsoft.com/office/drawing/2014/main" id="{AA0A5593-5A89-4A95-84E3-BC39A2BE4E01}"/>
              </a:ext>
            </a:extLst>
          </p:cNvPr>
          <p:cNvSpPr>
            <a:spLocks noGrp="1" noChangeArrowheads="1"/>
          </p:cNvSpPr>
          <p:nvPr>
            <p:ph type="title"/>
          </p:nvPr>
        </p:nvSpPr>
        <p:spPr/>
        <p:txBody>
          <a:bodyPr/>
          <a:lstStyle/>
          <a:p>
            <a:r>
              <a:rPr lang="en-US" altLang="en-US" dirty="0"/>
              <a:t>Insertion Example (cont.)</a:t>
            </a:r>
          </a:p>
        </p:txBody>
      </p:sp>
      <p:sp>
        <p:nvSpPr>
          <p:cNvPr id="7172" name="Content Placeholder 2">
            <a:extLst>
              <a:ext uri="{FF2B5EF4-FFF2-40B4-BE49-F238E27FC236}">
                <a16:creationId xmlns:a16="http://schemas.microsoft.com/office/drawing/2014/main" id="{BC607A93-8ECE-48B8-ACED-7733047DEEE5}"/>
              </a:ext>
            </a:extLst>
          </p:cNvPr>
          <p:cNvSpPr>
            <a:spLocks noGrp="1" noChangeArrowheads="1"/>
          </p:cNvSpPr>
          <p:nvPr>
            <p:ph idx="1"/>
          </p:nvPr>
        </p:nvSpPr>
        <p:spPr>
          <a:xfrm>
            <a:off x="863203" y="2311671"/>
            <a:ext cx="4076700" cy="1905000"/>
          </a:xfrm>
        </p:spPr>
        <p:txBody>
          <a:bodyPr/>
          <a:lstStyle/>
          <a:p>
            <a:r>
              <a:rPr lang="en-US" b="0" dirty="0"/>
              <a:t>Table = </a:t>
            </a:r>
          </a:p>
          <a:p>
            <a:endParaRPr lang="en-US" b="0" dirty="0"/>
          </a:p>
          <a:p>
            <a:r>
              <a:rPr lang="en-US" b="0" dirty="0"/>
              <a:t>Size = 4</a:t>
            </a:r>
          </a:p>
          <a:p>
            <a:r>
              <a:rPr lang="en-US" b="0" dirty="0" err="1"/>
              <a:t>Num_elems</a:t>
            </a:r>
            <a:r>
              <a:rPr lang="en-US" b="0" dirty="0"/>
              <a:t> = 1</a:t>
            </a:r>
          </a:p>
          <a:p>
            <a:pPr marL="0" indent="0">
              <a:buNone/>
            </a:pPr>
            <a:endParaRPr lang="en-US" b="0" dirty="0"/>
          </a:p>
          <a:p>
            <a:endParaRPr lang="en-US" b="0" dirty="0"/>
          </a:p>
        </p:txBody>
      </p:sp>
      <p:sp>
        <p:nvSpPr>
          <p:cNvPr id="7" name="TextBox 6">
            <a:extLst>
              <a:ext uri="{FF2B5EF4-FFF2-40B4-BE49-F238E27FC236}">
                <a16:creationId xmlns:a16="http://schemas.microsoft.com/office/drawing/2014/main" id="{FC129A51-A0D2-4F6D-A265-96385EB94494}"/>
              </a:ext>
            </a:extLst>
          </p:cNvPr>
          <p:cNvSpPr txBox="1"/>
          <p:nvPr/>
        </p:nvSpPr>
        <p:spPr>
          <a:xfrm>
            <a:off x="2965846" y="912813"/>
            <a:ext cx="3609975" cy="646331"/>
          </a:xfrm>
          <a:prstGeom prst="rect">
            <a:avLst/>
          </a:prstGeom>
          <a:noFill/>
        </p:spPr>
        <p:txBody>
          <a:bodyPr wrap="square" rtlCol="0">
            <a:spAutoFit/>
          </a:bodyPr>
          <a:lstStyle/>
          <a:p>
            <a:r>
              <a:rPr lang="en-US" sz="3600" b="1" dirty="0"/>
              <a:t>Insert(“bacon”)</a:t>
            </a:r>
          </a:p>
        </p:txBody>
      </p:sp>
      <p:sp>
        <p:nvSpPr>
          <p:cNvPr id="11" name="Content Placeholder 2">
            <a:extLst>
              <a:ext uri="{FF2B5EF4-FFF2-40B4-BE49-F238E27FC236}">
                <a16:creationId xmlns:a16="http://schemas.microsoft.com/office/drawing/2014/main" id="{554C865E-5ADA-47FF-BB89-3EC15942D819}"/>
              </a:ext>
            </a:extLst>
          </p:cNvPr>
          <p:cNvSpPr txBox="1">
            <a:spLocks noChangeArrowheads="1"/>
          </p:cNvSpPr>
          <p:nvPr/>
        </p:nvSpPr>
        <p:spPr bwMode="auto">
          <a:xfrm>
            <a:off x="5168503" y="2286000"/>
            <a:ext cx="4076700" cy="1968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90000"/>
              </a:lnSpc>
              <a:spcBef>
                <a:spcPct val="25000"/>
              </a:spcBef>
              <a:spcAft>
                <a:spcPct val="25000"/>
              </a:spcAft>
              <a:buClr>
                <a:srgbClr val="FF9900"/>
              </a:buClr>
              <a:buFont typeface="Monotype Sorts" pitchFamily="2" charset="2"/>
              <a:buBlip>
                <a:blip r:embed="rId2"/>
              </a:buBlip>
              <a:defRPr sz="2600" b="1">
                <a:solidFill>
                  <a:srgbClr val="000000"/>
                </a:solidFill>
                <a:latin typeface="+mn-lt"/>
                <a:ea typeface="+mn-ea"/>
                <a:cs typeface="+mn-cs"/>
              </a:defRPr>
            </a:lvl1pPr>
            <a:lvl2pPr marL="742950" indent="-285750" algn="l" rtl="0" eaLnBrk="0" fontAlgn="base" hangingPunct="0">
              <a:lnSpc>
                <a:spcPct val="90000"/>
              </a:lnSpc>
              <a:spcBef>
                <a:spcPct val="0"/>
              </a:spcBef>
              <a:spcAft>
                <a:spcPct val="25000"/>
              </a:spcAft>
              <a:buClr>
                <a:srgbClr val="0070C8"/>
              </a:buClr>
              <a:buBlip>
                <a:blip r:embed="rId2"/>
              </a:buBlip>
              <a:defRPr sz="2400">
                <a:solidFill>
                  <a:schemeClr val="tx1"/>
                </a:solidFill>
                <a:latin typeface="+mn-lt"/>
              </a:defRPr>
            </a:lvl2pPr>
            <a:lvl3pPr marL="1085850" indent="-228600" algn="l" rtl="0" eaLnBrk="0" fontAlgn="base" hangingPunct="0">
              <a:lnSpc>
                <a:spcPct val="90000"/>
              </a:lnSpc>
              <a:spcBef>
                <a:spcPct val="15000"/>
              </a:spcBef>
              <a:spcAft>
                <a:spcPct val="25000"/>
              </a:spcAft>
              <a:buClr>
                <a:schemeClr val="accent2"/>
              </a:buClr>
              <a:buBlip>
                <a:blip r:embed="rId2"/>
              </a:buBlip>
              <a:defRPr sz="2000">
                <a:solidFill>
                  <a:schemeClr val="tx1"/>
                </a:solidFill>
                <a:latin typeface="+mn-lt"/>
              </a:defRPr>
            </a:lvl3pPr>
            <a:lvl4pPr marL="1428750" indent="-228600" algn="l" rtl="0" eaLnBrk="0" fontAlgn="base" hangingPunct="0">
              <a:lnSpc>
                <a:spcPct val="90000"/>
              </a:lnSpc>
              <a:spcBef>
                <a:spcPct val="15000"/>
              </a:spcBef>
              <a:spcAft>
                <a:spcPct val="25000"/>
              </a:spcAft>
              <a:buClr>
                <a:schemeClr val="accent2"/>
              </a:buClr>
              <a:buBlip>
                <a:blip r:embed="rId2"/>
              </a:buBlip>
              <a:defRPr>
                <a:solidFill>
                  <a:schemeClr val="tx1"/>
                </a:solidFill>
                <a:latin typeface="+mn-lt"/>
              </a:defRPr>
            </a:lvl4pPr>
            <a:lvl5pPr marL="1771650" indent="-228600" algn="l" rtl="0" eaLnBrk="0" fontAlgn="base" hangingPunct="0">
              <a:lnSpc>
                <a:spcPct val="90000"/>
              </a:lnSpc>
              <a:spcBef>
                <a:spcPct val="15000"/>
              </a:spcBef>
              <a:spcAft>
                <a:spcPct val="25000"/>
              </a:spcAft>
              <a:buClr>
                <a:schemeClr val="accent2"/>
              </a:buClr>
              <a:buBlip>
                <a:blip r:embed="rId2"/>
              </a:buBlip>
              <a:defRPr sz="1600">
                <a:solidFill>
                  <a:schemeClr val="tx1"/>
                </a:solidFill>
                <a:latin typeface="+mn-lt"/>
              </a:defRPr>
            </a:lvl5pPr>
            <a:lvl6pPr marL="2228850" indent="-228600" algn="l" rtl="0" fontAlgn="base">
              <a:lnSpc>
                <a:spcPct val="90000"/>
              </a:lnSpc>
              <a:spcBef>
                <a:spcPct val="15000"/>
              </a:spcBef>
              <a:spcAft>
                <a:spcPct val="25000"/>
              </a:spcAft>
              <a:buClr>
                <a:schemeClr val="accent2"/>
              </a:buClr>
              <a:buBlip>
                <a:blip r:embed="rId2"/>
              </a:buBlip>
              <a:defRPr sz="1600">
                <a:solidFill>
                  <a:schemeClr val="tx1"/>
                </a:solidFill>
                <a:latin typeface="+mn-lt"/>
              </a:defRPr>
            </a:lvl6pPr>
            <a:lvl7pPr marL="2686050" indent="-228600" algn="l" rtl="0" fontAlgn="base">
              <a:lnSpc>
                <a:spcPct val="90000"/>
              </a:lnSpc>
              <a:spcBef>
                <a:spcPct val="15000"/>
              </a:spcBef>
              <a:spcAft>
                <a:spcPct val="25000"/>
              </a:spcAft>
              <a:buClr>
                <a:schemeClr val="accent2"/>
              </a:buClr>
              <a:buBlip>
                <a:blip r:embed="rId2"/>
              </a:buBlip>
              <a:defRPr sz="1600">
                <a:solidFill>
                  <a:schemeClr val="tx1"/>
                </a:solidFill>
                <a:latin typeface="+mn-lt"/>
              </a:defRPr>
            </a:lvl7pPr>
            <a:lvl8pPr marL="3143250" indent="-228600" algn="l" rtl="0" fontAlgn="base">
              <a:lnSpc>
                <a:spcPct val="90000"/>
              </a:lnSpc>
              <a:spcBef>
                <a:spcPct val="15000"/>
              </a:spcBef>
              <a:spcAft>
                <a:spcPct val="25000"/>
              </a:spcAft>
              <a:buClr>
                <a:schemeClr val="accent2"/>
              </a:buClr>
              <a:buBlip>
                <a:blip r:embed="rId2"/>
              </a:buBlip>
              <a:defRPr sz="1600">
                <a:solidFill>
                  <a:schemeClr val="tx1"/>
                </a:solidFill>
                <a:latin typeface="+mn-lt"/>
              </a:defRPr>
            </a:lvl8pPr>
            <a:lvl9pPr marL="3600450" indent="-228600" algn="l" rtl="0" fontAlgn="base">
              <a:lnSpc>
                <a:spcPct val="90000"/>
              </a:lnSpc>
              <a:spcBef>
                <a:spcPct val="15000"/>
              </a:spcBef>
              <a:spcAft>
                <a:spcPct val="25000"/>
              </a:spcAft>
              <a:buClr>
                <a:schemeClr val="accent2"/>
              </a:buClr>
              <a:buBlip>
                <a:blip r:embed="rId2"/>
              </a:buBlip>
              <a:defRPr sz="1600">
                <a:solidFill>
                  <a:schemeClr val="tx1"/>
                </a:solidFill>
                <a:latin typeface="+mn-lt"/>
              </a:defRPr>
            </a:lvl9pPr>
          </a:lstStyle>
          <a:p>
            <a:r>
              <a:rPr lang="en-US" b="0" kern="0" dirty="0"/>
              <a:t>Table = </a:t>
            </a:r>
          </a:p>
          <a:p>
            <a:endParaRPr lang="en-US" b="0" kern="0" dirty="0"/>
          </a:p>
          <a:p>
            <a:r>
              <a:rPr lang="en-US" b="0" kern="0" dirty="0"/>
              <a:t>Size = 4</a:t>
            </a:r>
          </a:p>
          <a:p>
            <a:r>
              <a:rPr lang="en-US" b="0" kern="0" dirty="0" err="1"/>
              <a:t>Num_elems</a:t>
            </a:r>
            <a:r>
              <a:rPr lang="en-US" b="0" kern="0" dirty="0"/>
              <a:t> = 2</a:t>
            </a:r>
          </a:p>
          <a:p>
            <a:pPr marL="0" indent="0">
              <a:buFont typeface="Monotype Sorts" pitchFamily="2" charset="2"/>
              <a:buNone/>
            </a:pPr>
            <a:endParaRPr lang="en-US" b="0" kern="0" dirty="0"/>
          </a:p>
        </p:txBody>
      </p:sp>
      <p:sp>
        <p:nvSpPr>
          <p:cNvPr id="13" name="TextBox 12">
            <a:extLst>
              <a:ext uri="{FF2B5EF4-FFF2-40B4-BE49-F238E27FC236}">
                <a16:creationId xmlns:a16="http://schemas.microsoft.com/office/drawing/2014/main" id="{82F9648A-F141-4FDA-AC37-9FB69E9B921A}"/>
              </a:ext>
            </a:extLst>
          </p:cNvPr>
          <p:cNvSpPr txBox="1"/>
          <p:nvPr/>
        </p:nvSpPr>
        <p:spPr>
          <a:xfrm>
            <a:off x="6430566" y="1449219"/>
            <a:ext cx="1871662" cy="646331"/>
          </a:xfrm>
          <a:prstGeom prst="rect">
            <a:avLst/>
          </a:prstGeom>
          <a:noFill/>
        </p:spPr>
        <p:txBody>
          <a:bodyPr wrap="square" rtlCol="0">
            <a:spAutoFit/>
          </a:bodyPr>
          <a:lstStyle/>
          <a:p>
            <a:r>
              <a:rPr lang="en-US" sz="3600" b="1" dirty="0"/>
              <a:t>After</a:t>
            </a:r>
          </a:p>
        </p:txBody>
      </p:sp>
      <p:sp>
        <p:nvSpPr>
          <p:cNvPr id="14" name="TextBox 13">
            <a:extLst>
              <a:ext uri="{FF2B5EF4-FFF2-40B4-BE49-F238E27FC236}">
                <a16:creationId xmlns:a16="http://schemas.microsoft.com/office/drawing/2014/main" id="{3CFB9058-CD1B-492A-AA49-1FCAF0ECECB9}"/>
              </a:ext>
            </a:extLst>
          </p:cNvPr>
          <p:cNvSpPr txBox="1"/>
          <p:nvPr/>
        </p:nvSpPr>
        <p:spPr>
          <a:xfrm>
            <a:off x="1941909" y="1601619"/>
            <a:ext cx="1871662" cy="646331"/>
          </a:xfrm>
          <a:prstGeom prst="rect">
            <a:avLst/>
          </a:prstGeom>
          <a:noFill/>
        </p:spPr>
        <p:txBody>
          <a:bodyPr wrap="square" rtlCol="0">
            <a:spAutoFit/>
          </a:bodyPr>
          <a:lstStyle/>
          <a:p>
            <a:r>
              <a:rPr lang="en-US" sz="3600" b="1" dirty="0"/>
              <a:t>Before</a:t>
            </a:r>
          </a:p>
        </p:txBody>
      </p:sp>
      <p:sp>
        <p:nvSpPr>
          <p:cNvPr id="8" name="TextBox 7">
            <a:extLst>
              <a:ext uri="{FF2B5EF4-FFF2-40B4-BE49-F238E27FC236}">
                <a16:creationId xmlns:a16="http://schemas.microsoft.com/office/drawing/2014/main" id="{258D53D7-4A2C-432B-9D15-00DB7815261A}"/>
              </a:ext>
            </a:extLst>
          </p:cNvPr>
          <p:cNvSpPr txBox="1"/>
          <p:nvPr/>
        </p:nvSpPr>
        <p:spPr>
          <a:xfrm>
            <a:off x="1752600" y="6096000"/>
            <a:ext cx="6591300" cy="523220"/>
          </a:xfrm>
          <a:prstGeom prst="rect">
            <a:avLst/>
          </a:prstGeom>
          <a:noFill/>
        </p:spPr>
        <p:txBody>
          <a:bodyPr wrap="square" rtlCol="0">
            <a:spAutoFit/>
          </a:bodyPr>
          <a:lstStyle/>
          <a:p>
            <a:r>
              <a:rPr lang="en-US" sz="2800" dirty="0"/>
              <a:t> </a:t>
            </a:r>
            <a:r>
              <a:rPr lang="en-US" sz="2800" dirty="0" err="1">
                <a:solidFill>
                  <a:srgbClr val="FF0000"/>
                </a:solidFill>
              </a:rPr>
              <a:t>insert_location</a:t>
            </a:r>
            <a:r>
              <a:rPr lang="en-US" sz="2800" dirty="0">
                <a:solidFill>
                  <a:srgbClr val="FF0000"/>
                </a:solidFill>
              </a:rPr>
              <a:t> = hash(“bacon”) % 4 = 3</a:t>
            </a:r>
          </a:p>
        </p:txBody>
      </p:sp>
      <p:pic>
        <p:nvPicPr>
          <p:cNvPr id="12" name="Picture 11">
            <a:extLst>
              <a:ext uri="{FF2B5EF4-FFF2-40B4-BE49-F238E27FC236}">
                <a16:creationId xmlns:a16="http://schemas.microsoft.com/office/drawing/2014/main" id="{BE7A337B-423C-4516-A151-E05905EC07F2}"/>
              </a:ext>
            </a:extLst>
          </p:cNvPr>
          <p:cNvPicPr>
            <a:picLocks noChangeAspect="1"/>
          </p:cNvPicPr>
          <p:nvPr/>
        </p:nvPicPr>
        <p:blipFill>
          <a:blip r:embed="rId3"/>
          <a:stretch>
            <a:fillRect/>
          </a:stretch>
        </p:blipFill>
        <p:spPr>
          <a:xfrm>
            <a:off x="2517577" y="2273571"/>
            <a:ext cx="2295525" cy="1076325"/>
          </a:xfrm>
          <a:prstGeom prst="rect">
            <a:avLst/>
          </a:prstGeom>
        </p:spPr>
      </p:pic>
      <p:pic>
        <p:nvPicPr>
          <p:cNvPr id="2" name="Picture 1">
            <a:extLst>
              <a:ext uri="{FF2B5EF4-FFF2-40B4-BE49-F238E27FC236}">
                <a16:creationId xmlns:a16="http://schemas.microsoft.com/office/drawing/2014/main" id="{5AA80C9B-1094-4335-8350-80A615B678FE}"/>
              </a:ext>
            </a:extLst>
          </p:cNvPr>
          <p:cNvPicPr>
            <a:picLocks noChangeAspect="1"/>
          </p:cNvPicPr>
          <p:nvPr/>
        </p:nvPicPr>
        <p:blipFill>
          <a:blip r:embed="rId4"/>
          <a:stretch>
            <a:fillRect/>
          </a:stretch>
        </p:blipFill>
        <p:spPr>
          <a:xfrm>
            <a:off x="6781800" y="2259283"/>
            <a:ext cx="2276475" cy="1104900"/>
          </a:xfrm>
          <a:prstGeom prst="rect">
            <a:avLst/>
          </a:prstGeom>
        </p:spPr>
      </p:pic>
    </p:spTree>
    <p:extLst>
      <p:ext uri="{BB962C8B-B14F-4D97-AF65-F5344CB8AC3E}">
        <p14:creationId xmlns:p14="http://schemas.microsoft.com/office/powerpoint/2010/main" val="1287857306"/>
      </p:ext>
    </p:extLst>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itle 1">
            <a:extLst>
              <a:ext uri="{FF2B5EF4-FFF2-40B4-BE49-F238E27FC236}">
                <a16:creationId xmlns:a16="http://schemas.microsoft.com/office/drawing/2014/main" id="{AA0A5593-5A89-4A95-84E3-BC39A2BE4E01}"/>
              </a:ext>
            </a:extLst>
          </p:cNvPr>
          <p:cNvSpPr>
            <a:spLocks noGrp="1" noChangeArrowheads="1"/>
          </p:cNvSpPr>
          <p:nvPr>
            <p:ph type="title"/>
          </p:nvPr>
        </p:nvSpPr>
        <p:spPr/>
        <p:txBody>
          <a:bodyPr/>
          <a:lstStyle/>
          <a:p>
            <a:r>
              <a:rPr lang="en-US" altLang="en-US" dirty="0"/>
              <a:t>Insertion Example (cont.)</a:t>
            </a:r>
          </a:p>
        </p:txBody>
      </p:sp>
      <p:sp>
        <p:nvSpPr>
          <p:cNvPr id="7172" name="Content Placeholder 2">
            <a:extLst>
              <a:ext uri="{FF2B5EF4-FFF2-40B4-BE49-F238E27FC236}">
                <a16:creationId xmlns:a16="http://schemas.microsoft.com/office/drawing/2014/main" id="{BC607A93-8ECE-48B8-ACED-7733047DEEE5}"/>
              </a:ext>
            </a:extLst>
          </p:cNvPr>
          <p:cNvSpPr>
            <a:spLocks noGrp="1" noChangeArrowheads="1"/>
          </p:cNvSpPr>
          <p:nvPr>
            <p:ph idx="1"/>
          </p:nvPr>
        </p:nvSpPr>
        <p:spPr>
          <a:xfrm>
            <a:off x="863203" y="2311671"/>
            <a:ext cx="4076700" cy="1905000"/>
          </a:xfrm>
        </p:spPr>
        <p:txBody>
          <a:bodyPr/>
          <a:lstStyle/>
          <a:p>
            <a:r>
              <a:rPr lang="en-US" b="0" dirty="0"/>
              <a:t>Table = </a:t>
            </a:r>
          </a:p>
          <a:p>
            <a:endParaRPr lang="en-US" b="0" dirty="0"/>
          </a:p>
          <a:p>
            <a:r>
              <a:rPr lang="en-US" b="0" dirty="0"/>
              <a:t>Size = 4</a:t>
            </a:r>
          </a:p>
          <a:p>
            <a:r>
              <a:rPr lang="en-US" b="0" dirty="0" err="1"/>
              <a:t>Num_elems</a:t>
            </a:r>
            <a:r>
              <a:rPr lang="en-US" b="0" dirty="0"/>
              <a:t> = 2</a:t>
            </a:r>
          </a:p>
          <a:p>
            <a:pPr marL="0" indent="0">
              <a:buNone/>
            </a:pPr>
            <a:endParaRPr lang="en-US" b="0" dirty="0"/>
          </a:p>
          <a:p>
            <a:endParaRPr lang="en-US" b="0" dirty="0"/>
          </a:p>
        </p:txBody>
      </p:sp>
      <p:sp>
        <p:nvSpPr>
          <p:cNvPr id="7" name="TextBox 6">
            <a:extLst>
              <a:ext uri="{FF2B5EF4-FFF2-40B4-BE49-F238E27FC236}">
                <a16:creationId xmlns:a16="http://schemas.microsoft.com/office/drawing/2014/main" id="{FC129A51-A0D2-4F6D-A265-96385EB94494}"/>
              </a:ext>
            </a:extLst>
          </p:cNvPr>
          <p:cNvSpPr txBox="1"/>
          <p:nvPr/>
        </p:nvSpPr>
        <p:spPr>
          <a:xfrm>
            <a:off x="2965846" y="912813"/>
            <a:ext cx="3609975" cy="646331"/>
          </a:xfrm>
          <a:prstGeom prst="rect">
            <a:avLst/>
          </a:prstGeom>
          <a:noFill/>
        </p:spPr>
        <p:txBody>
          <a:bodyPr wrap="square" rtlCol="0">
            <a:spAutoFit/>
          </a:bodyPr>
          <a:lstStyle/>
          <a:p>
            <a:r>
              <a:rPr lang="en-US" sz="3600" b="1" dirty="0"/>
              <a:t>Insert(“table”)</a:t>
            </a:r>
          </a:p>
        </p:txBody>
      </p:sp>
      <p:sp>
        <p:nvSpPr>
          <p:cNvPr id="11" name="Content Placeholder 2">
            <a:extLst>
              <a:ext uri="{FF2B5EF4-FFF2-40B4-BE49-F238E27FC236}">
                <a16:creationId xmlns:a16="http://schemas.microsoft.com/office/drawing/2014/main" id="{554C865E-5ADA-47FF-BB89-3EC15942D819}"/>
              </a:ext>
            </a:extLst>
          </p:cNvPr>
          <p:cNvSpPr txBox="1">
            <a:spLocks noChangeArrowheads="1"/>
          </p:cNvSpPr>
          <p:nvPr/>
        </p:nvSpPr>
        <p:spPr bwMode="auto">
          <a:xfrm>
            <a:off x="5168503" y="2286000"/>
            <a:ext cx="4076700" cy="1968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90000"/>
              </a:lnSpc>
              <a:spcBef>
                <a:spcPct val="25000"/>
              </a:spcBef>
              <a:spcAft>
                <a:spcPct val="25000"/>
              </a:spcAft>
              <a:buClr>
                <a:srgbClr val="FF9900"/>
              </a:buClr>
              <a:buFont typeface="Monotype Sorts" pitchFamily="2" charset="2"/>
              <a:buBlip>
                <a:blip r:embed="rId2"/>
              </a:buBlip>
              <a:defRPr sz="2600" b="1">
                <a:solidFill>
                  <a:srgbClr val="000000"/>
                </a:solidFill>
                <a:latin typeface="+mn-lt"/>
                <a:ea typeface="+mn-ea"/>
                <a:cs typeface="+mn-cs"/>
              </a:defRPr>
            </a:lvl1pPr>
            <a:lvl2pPr marL="742950" indent="-285750" algn="l" rtl="0" eaLnBrk="0" fontAlgn="base" hangingPunct="0">
              <a:lnSpc>
                <a:spcPct val="90000"/>
              </a:lnSpc>
              <a:spcBef>
                <a:spcPct val="0"/>
              </a:spcBef>
              <a:spcAft>
                <a:spcPct val="25000"/>
              </a:spcAft>
              <a:buClr>
                <a:srgbClr val="0070C8"/>
              </a:buClr>
              <a:buBlip>
                <a:blip r:embed="rId2"/>
              </a:buBlip>
              <a:defRPr sz="2400">
                <a:solidFill>
                  <a:schemeClr val="tx1"/>
                </a:solidFill>
                <a:latin typeface="+mn-lt"/>
              </a:defRPr>
            </a:lvl2pPr>
            <a:lvl3pPr marL="1085850" indent="-228600" algn="l" rtl="0" eaLnBrk="0" fontAlgn="base" hangingPunct="0">
              <a:lnSpc>
                <a:spcPct val="90000"/>
              </a:lnSpc>
              <a:spcBef>
                <a:spcPct val="15000"/>
              </a:spcBef>
              <a:spcAft>
                <a:spcPct val="25000"/>
              </a:spcAft>
              <a:buClr>
                <a:schemeClr val="accent2"/>
              </a:buClr>
              <a:buBlip>
                <a:blip r:embed="rId2"/>
              </a:buBlip>
              <a:defRPr sz="2000">
                <a:solidFill>
                  <a:schemeClr val="tx1"/>
                </a:solidFill>
                <a:latin typeface="+mn-lt"/>
              </a:defRPr>
            </a:lvl3pPr>
            <a:lvl4pPr marL="1428750" indent="-228600" algn="l" rtl="0" eaLnBrk="0" fontAlgn="base" hangingPunct="0">
              <a:lnSpc>
                <a:spcPct val="90000"/>
              </a:lnSpc>
              <a:spcBef>
                <a:spcPct val="15000"/>
              </a:spcBef>
              <a:spcAft>
                <a:spcPct val="25000"/>
              </a:spcAft>
              <a:buClr>
                <a:schemeClr val="accent2"/>
              </a:buClr>
              <a:buBlip>
                <a:blip r:embed="rId2"/>
              </a:buBlip>
              <a:defRPr>
                <a:solidFill>
                  <a:schemeClr val="tx1"/>
                </a:solidFill>
                <a:latin typeface="+mn-lt"/>
              </a:defRPr>
            </a:lvl4pPr>
            <a:lvl5pPr marL="1771650" indent="-228600" algn="l" rtl="0" eaLnBrk="0" fontAlgn="base" hangingPunct="0">
              <a:lnSpc>
                <a:spcPct val="90000"/>
              </a:lnSpc>
              <a:spcBef>
                <a:spcPct val="15000"/>
              </a:spcBef>
              <a:spcAft>
                <a:spcPct val="25000"/>
              </a:spcAft>
              <a:buClr>
                <a:schemeClr val="accent2"/>
              </a:buClr>
              <a:buBlip>
                <a:blip r:embed="rId2"/>
              </a:buBlip>
              <a:defRPr sz="1600">
                <a:solidFill>
                  <a:schemeClr val="tx1"/>
                </a:solidFill>
                <a:latin typeface="+mn-lt"/>
              </a:defRPr>
            </a:lvl5pPr>
            <a:lvl6pPr marL="2228850" indent="-228600" algn="l" rtl="0" fontAlgn="base">
              <a:lnSpc>
                <a:spcPct val="90000"/>
              </a:lnSpc>
              <a:spcBef>
                <a:spcPct val="15000"/>
              </a:spcBef>
              <a:spcAft>
                <a:spcPct val="25000"/>
              </a:spcAft>
              <a:buClr>
                <a:schemeClr val="accent2"/>
              </a:buClr>
              <a:buBlip>
                <a:blip r:embed="rId2"/>
              </a:buBlip>
              <a:defRPr sz="1600">
                <a:solidFill>
                  <a:schemeClr val="tx1"/>
                </a:solidFill>
                <a:latin typeface="+mn-lt"/>
              </a:defRPr>
            </a:lvl6pPr>
            <a:lvl7pPr marL="2686050" indent="-228600" algn="l" rtl="0" fontAlgn="base">
              <a:lnSpc>
                <a:spcPct val="90000"/>
              </a:lnSpc>
              <a:spcBef>
                <a:spcPct val="15000"/>
              </a:spcBef>
              <a:spcAft>
                <a:spcPct val="25000"/>
              </a:spcAft>
              <a:buClr>
                <a:schemeClr val="accent2"/>
              </a:buClr>
              <a:buBlip>
                <a:blip r:embed="rId2"/>
              </a:buBlip>
              <a:defRPr sz="1600">
                <a:solidFill>
                  <a:schemeClr val="tx1"/>
                </a:solidFill>
                <a:latin typeface="+mn-lt"/>
              </a:defRPr>
            </a:lvl7pPr>
            <a:lvl8pPr marL="3143250" indent="-228600" algn="l" rtl="0" fontAlgn="base">
              <a:lnSpc>
                <a:spcPct val="90000"/>
              </a:lnSpc>
              <a:spcBef>
                <a:spcPct val="15000"/>
              </a:spcBef>
              <a:spcAft>
                <a:spcPct val="25000"/>
              </a:spcAft>
              <a:buClr>
                <a:schemeClr val="accent2"/>
              </a:buClr>
              <a:buBlip>
                <a:blip r:embed="rId2"/>
              </a:buBlip>
              <a:defRPr sz="1600">
                <a:solidFill>
                  <a:schemeClr val="tx1"/>
                </a:solidFill>
                <a:latin typeface="+mn-lt"/>
              </a:defRPr>
            </a:lvl8pPr>
            <a:lvl9pPr marL="3600450" indent="-228600" algn="l" rtl="0" fontAlgn="base">
              <a:lnSpc>
                <a:spcPct val="90000"/>
              </a:lnSpc>
              <a:spcBef>
                <a:spcPct val="15000"/>
              </a:spcBef>
              <a:spcAft>
                <a:spcPct val="25000"/>
              </a:spcAft>
              <a:buClr>
                <a:schemeClr val="accent2"/>
              </a:buClr>
              <a:buBlip>
                <a:blip r:embed="rId2"/>
              </a:buBlip>
              <a:defRPr sz="1600">
                <a:solidFill>
                  <a:schemeClr val="tx1"/>
                </a:solidFill>
                <a:latin typeface="+mn-lt"/>
              </a:defRPr>
            </a:lvl9pPr>
          </a:lstStyle>
          <a:p>
            <a:r>
              <a:rPr lang="en-US" b="0" kern="0" dirty="0"/>
              <a:t>Table = </a:t>
            </a:r>
          </a:p>
          <a:p>
            <a:endParaRPr lang="en-US" b="0" kern="0" dirty="0"/>
          </a:p>
          <a:p>
            <a:r>
              <a:rPr lang="en-US" b="0" kern="0" dirty="0"/>
              <a:t>Size = 4</a:t>
            </a:r>
          </a:p>
          <a:p>
            <a:r>
              <a:rPr lang="en-US" b="0" kern="0" dirty="0" err="1"/>
              <a:t>Num_elems</a:t>
            </a:r>
            <a:r>
              <a:rPr lang="en-US" b="0" kern="0" dirty="0"/>
              <a:t> = 3</a:t>
            </a:r>
          </a:p>
          <a:p>
            <a:pPr marL="0" indent="0">
              <a:buFont typeface="Monotype Sorts" pitchFamily="2" charset="2"/>
              <a:buNone/>
            </a:pPr>
            <a:endParaRPr lang="en-US" b="0" kern="0" dirty="0"/>
          </a:p>
        </p:txBody>
      </p:sp>
      <p:sp>
        <p:nvSpPr>
          <p:cNvPr id="13" name="TextBox 12">
            <a:extLst>
              <a:ext uri="{FF2B5EF4-FFF2-40B4-BE49-F238E27FC236}">
                <a16:creationId xmlns:a16="http://schemas.microsoft.com/office/drawing/2014/main" id="{82F9648A-F141-4FDA-AC37-9FB69E9B921A}"/>
              </a:ext>
            </a:extLst>
          </p:cNvPr>
          <p:cNvSpPr txBox="1"/>
          <p:nvPr/>
        </p:nvSpPr>
        <p:spPr>
          <a:xfrm>
            <a:off x="6430566" y="1449219"/>
            <a:ext cx="1871662" cy="646331"/>
          </a:xfrm>
          <a:prstGeom prst="rect">
            <a:avLst/>
          </a:prstGeom>
          <a:noFill/>
        </p:spPr>
        <p:txBody>
          <a:bodyPr wrap="square" rtlCol="0">
            <a:spAutoFit/>
          </a:bodyPr>
          <a:lstStyle/>
          <a:p>
            <a:r>
              <a:rPr lang="en-US" sz="3600" b="1" dirty="0"/>
              <a:t>After</a:t>
            </a:r>
          </a:p>
        </p:txBody>
      </p:sp>
      <p:sp>
        <p:nvSpPr>
          <p:cNvPr id="14" name="TextBox 13">
            <a:extLst>
              <a:ext uri="{FF2B5EF4-FFF2-40B4-BE49-F238E27FC236}">
                <a16:creationId xmlns:a16="http://schemas.microsoft.com/office/drawing/2014/main" id="{3CFB9058-CD1B-492A-AA49-1FCAF0ECECB9}"/>
              </a:ext>
            </a:extLst>
          </p:cNvPr>
          <p:cNvSpPr txBox="1"/>
          <p:nvPr/>
        </p:nvSpPr>
        <p:spPr>
          <a:xfrm>
            <a:off x="1941909" y="1601619"/>
            <a:ext cx="1871662" cy="646331"/>
          </a:xfrm>
          <a:prstGeom prst="rect">
            <a:avLst/>
          </a:prstGeom>
          <a:noFill/>
        </p:spPr>
        <p:txBody>
          <a:bodyPr wrap="square" rtlCol="0">
            <a:spAutoFit/>
          </a:bodyPr>
          <a:lstStyle/>
          <a:p>
            <a:r>
              <a:rPr lang="en-US" sz="3600" b="1" dirty="0"/>
              <a:t>Before</a:t>
            </a:r>
          </a:p>
        </p:txBody>
      </p:sp>
      <p:sp>
        <p:nvSpPr>
          <p:cNvPr id="8" name="TextBox 7">
            <a:extLst>
              <a:ext uri="{FF2B5EF4-FFF2-40B4-BE49-F238E27FC236}">
                <a16:creationId xmlns:a16="http://schemas.microsoft.com/office/drawing/2014/main" id="{258D53D7-4A2C-432B-9D15-00DB7815261A}"/>
              </a:ext>
            </a:extLst>
          </p:cNvPr>
          <p:cNvSpPr txBox="1"/>
          <p:nvPr/>
        </p:nvSpPr>
        <p:spPr>
          <a:xfrm>
            <a:off x="1752600" y="6096000"/>
            <a:ext cx="6591300" cy="523220"/>
          </a:xfrm>
          <a:prstGeom prst="rect">
            <a:avLst/>
          </a:prstGeom>
          <a:noFill/>
        </p:spPr>
        <p:txBody>
          <a:bodyPr wrap="square" rtlCol="0">
            <a:spAutoFit/>
          </a:bodyPr>
          <a:lstStyle/>
          <a:p>
            <a:r>
              <a:rPr lang="en-US" sz="2800" dirty="0"/>
              <a:t> </a:t>
            </a:r>
            <a:r>
              <a:rPr lang="en-US" sz="2800" dirty="0" err="1">
                <a:solidFill>
                  <a:srgbClr val="FF0000"/>
                </a:solidFill>
              </a:rPr>
              <a:t>insert_location</a:t>
            </a:r>
            <a:r>
              <a:rPr lang="en-US" sz="2800" dirty="0">
                <a:solidFill>
                  <a:srgbClr val="FF0000"/>
                </a:solidFill>
              </a:rPr>
              <a:t> = hash(“table”) % 4 = 1</a:t>
            </a:r>
          </a:p>
        </p:txBody>
      </p:sp>
      <p:pic>
        <p:nvPicPr>
          <p:cNvPr id="15" name="Picture 14">
            <a:extLst>
              <a:ext uri="{FF2B5EF4-FFF2-40B4-BE49-F238E27FC236}">
                <a16:creationId xmlns:a16="http://schemas.microsoft.com/office/drawing/2014/main" id="{3049C51C-30AF-4005-A2B9-D79753762C15}"/>
              </a:ext>
            </a:extLst>
          </p:cNvPr>
          <p:cNvPicPr>
            <a:picLocks noChangeAspect="1"/>
          </p:cNvPicPr>
          <p:nvPr/>
        </p:nvPicPr>
        <p:blipFill>
          <a:blip r:embed="rId3"/>
          <a:stretch>
            <a:fillRect/>
          </a:stretch>
        </p:blipFill>
        <p:spPr>
          <a:xfrm>
            <a:off x="2494358" y="2296183"/>
            <a:ext cx="2276475" cy="1104900"/>
          </a:xfrm>
          <a:prstGeom prst="rect">
            <a:avLst/>
          </a:prstGeom>
        </p:spPr>
      </p:pic>
      <p:pic>
        <p:nvPicPr>
          <p:cNvPr id="3" name="Picture 2">
            <a:extLst>
              <a:ext uri="{FF2B5EF4-FFF2-40B4-BE49-F238E27FC236}">
                <a16:creationId xmlns:a16="http://schemas.microsoft.com/office/drawing/2014/main" id="{41929E38-3E29-4FCF-90B5-8702483B91C8}"/>
              </a:ext>
            </a:extLst>
          </p:cNvPr>
          <p:cNvPicPr>
            <a:picLocks noChangeAspect="1"/>
          </p:cNvPicPr>
          <p:nvPr/>
        </p:nvPicPr>
        <p:blipFill>
          <a:blip r:embed="rId4"/>
          <a:stretch>
            <a:fillRect/>
          </a:stretch>
        </p:blipFill>
        <p:spPr>
          <a:xfrm>
            <a:off x="6705600" y="2247950"/>
            <a:ext cx="2305050" cy="1104900"/>
          </a:xfrm>
          <a:prstGeom prst="rect">
            <a:avLst/>
          </a:prstGeom>
        </p:spPr>
      </p:pic>
    </p:spTree>
    <p:extLst>
      <p:ext uri="{BB962C8B-B14F-4D97-AF65-F5344CB8AC3E}">
        <p14:creationId xmlns:p14="http://schemas.microsoft.com/office/powerpoint/2010/main" val="2653736228"/>
      </p:ext>
    </p:extLst>
  </p:cSld>
  <p:clrMapOvr>
    <a:masterClrMapping/>
  </p:clrMapOvr>
  <p:transition>
    <p:wipe/>
  </p:transition>
</p:sld>
</file>

<file path=ppt/theme/theme1.xml><?xml version="1.0" encoding="utf-8"?>
<a:theme xmlns:a="http://schemas.openxmlformats.org/drawingml/2006/main" name="presentation">
  <a:themeElements>
    <a:clrScheme name="presentation 9">
      <a:dk1>
        <a:srgbClr val="000000"/>
      </a:dk1>
      <a:lt1>
        <a:srgbClr val="FFFFFF"/>
      </a:lt1>
      <a:dk2>
        <a:srgbClr val="00245D"/>
      </a:dk2>
      <a:lt2>
        <a:srgbClr val="808080"/>
      </a:lt2>
      <a:accent1>
        <a:srgbClr val="FFCC99"/>
      </a:accent1>
      <a:accent2>
        <a:srgbClr val="0070C8"/>
      </a:accent2>
      <a:accent3>
        <a:srgbClr val="FFFFFF"/>
      </a:accent3>
      <a:accent4>
        <a:srgbClr val="000000"/>
      </a:accent4>
      <a:accent5>
        <a:srgbClr val="FFE2CA"/>
      </a:accent5>
      <a:accent6>
        <a:srgbClr val="0065B5"/>
      </a:accent6>
      <a:hlink>
        <a:srgbClr val="CCCCFF"/>
      </a:hlink>
      <a:folHlink>
        <a:srgbClr val="B2B2B2"/>
      </a:folHlink>
    </a:clrScheme>
    <a:fontScheme name="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presentation 8">
        <a:dk1>
          <a:srgbClr val="000000"/>
        </a:dk1>
        <a:lt1>
          <a:srgbClr val="FFFFFF"/>
        </a:lt1>
        <a:dk2>
          <a:srgbClr val="00245D"/>
        </a:dk2>
        <a:lt2>
          <a:srgbClr val="808080"/>
        </a:lt2>
        <a:accent1>
          <a:srgbClr val="3333FF"/>
        </a:accent1>
        <a:accent2>
          <a:srgbClr val="0070C8"/>
        </a:accent2>
        <a:accent3>
          <a:srgbClr val="FFFFFF"/>
        </a:accent3>
        <a:accent4>
          <a:srgbClr val="000000"/>
        </a:accent4>
        <a:accent5>
          <a:srgbClr val="ADADFF"/>
        </a:accent5>
        <a:accent6>
          <a:srgbClr val="0065B5"/>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tion 9">
        <a:dk1>
          <a:srgbClr val="000000"/>
        </a:dk1>
        <a:lt1>
          <a:srgbClr val="FFFFFF"/>
        </a:lt1>
        <a:dk2>
          <a:srgbClr val="00245D"/>
        </a:dk2>
        <a:lt2>
          <a:srgbClr val="808080"/>
        </a:lt2>
        <a:accent1>
          <a:srgbClr val="FFCC99"/>
        </a:accent1>
        <a:accent2>
          <a:srgbClr val="0070C8"/>
        </a:accent2>
        <a:accent3>
          <a:srgbClr val="FFFFFF"/>
        </a:accent3>
        <a:accent4>
          <a:srgbClr val="000000"/>
        </a:accent4>
        <a:accent5>
          <a:srgbClr val="FFE2CA"/>
        </a:accent5>
        <a:accent6>
          <a:srgbClr val="0065B5"/>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37884</TotalTime>
  <Words>866</Words>
  <Application>Microsoft Macintosh PowerPoint</Application>
  <PresentationFormat>On-screen Show (4:3)</PresentationFormat>
  <Paragraphs>143</Paragraphs>
  <Slides>15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MS PGothic</vt:lpstr>
      <vt:lpstr>Arial</vt:lpstr>
      <vt:lpstr>Monotype Sorts</vt:lpstr>
      <vt:lpstr>Times New Roman</vt:lpstr>
      <vt:lpstr>presentation</vt:lpstr>
      <vt:lpstr>Lab 5</vt:lpstr>
      <vt:lpstr>Lab Goal</vt:lpstr>
      <vt:lpstr>Code To Write</vt:lpstr>
      <vt:lpstr>Code To Write (cont.)</vt:lpstr>
      <vt:lpstr>How to hash</vt:lpstr>
      <vt:lpstr>Reading Strings From a File</vt:lpstr>
      <vt:lpstr>Insertion Example</vt:lpstr>
      <vt:lpstr>Insertion Example (cont.)</vt:lpstr>
      <vt:lpstr>Insertion Example (cont.)</vt:lpstr>
      <vt:lpstr>Insertion Example (cont.)</vt:lpstr>
      <vt:lpstr>Insertion Example (cont.)</vt:lpstr>
      <vt:lpstr>Insertion Example (cont.)</vt:lpstr>
      <vt:lpstr>Insertion Example (cont.)</vt:lpstr>
      <vt:lpstr>Insertion Example (cont.)</vt:lpstr>
      <vt:lpstr>Some Hints</vt:lpstr>
    </vt:vector>
  </TitlesOfParts>
  <Company>Clemson University</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subject>Distributed and Network Programming</dc:subject>
  <dc:creator>William Garnes</dc:creator>
  <cp:lastModifiedBy>Microsoft Office User</cp:lastModifiedBy>
  <cp:revision>488</cp:revision>
  <cp:lastPrinted>2019-01-09T20:11:28Z</cp:lastPrinted>
  <dcterms:created xsi:type="dcterms:W3CDTF">2002-09-11T15:09:58Z</dcterms:created>
  <dcterms:modified xsi:type="dcterms:W3CDTF">2022-02-25T22:20:02Z</dcterms:modified>
</cp:coreProperties>
</file>