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59F541-5D72-4C6A-8480-261FCC9688E6}" v="6" dt="2023-08-29T12:17:46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E83F-13C9-14D8-5185-E4C994B67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10AB-A4AB-57C6-F3CE-5ACD33447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A4102-1160-5997-D265-136F17D8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41B-E0E6-4D9F-A37F-0514521FCFC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3AC86-220F-B528-66C2-9FFCD906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E1D6B-7F24-64E2-B357-928DE9AB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538-839E-4847-897C-7A3CDC6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0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D41B-CFFD-B2CE-763C-48EB1ACD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E3582-D81C-F17E-F651-717E89431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B96F7-1E25-E243-3B38-E19936B2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41B-E0E6-4D9F-A37F-0514521FCFC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F518A-EC63-9850-0288-4331B5C6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D3541-34EE-E98A-A90B-BCF8E586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538-839E-4847-897C-7A3CDC6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4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EA34DA-8E9A-B3D8-329B-C60DA5256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A1270-D6AA-A429-0152-E44246BA6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76DFD-709A-1C5D-57D4-DED10481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41B-E0E6-4D9F-A37F-0514521FCFC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876B5-AB46-D098-D951-16C993B6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A7F7B-B52D-3EE8-AD92-4B1E03BD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538-839E-4847-897C-7A3CDC6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2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36AD-93C4-5504-4F97-395D485B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F3F7-E095-99D7-4850-1E7D55FA9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3DB10-927B-5BD8-E888-1D4150DD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41B-E0E6-4D9F-A37F-0514521FCFC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F66E8-283D-0514-787F-8F60FE76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E9BE0-85BF-F3C5-4CF3-B7386C81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538-839E-4847-897C-7A3CDC6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1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BDB6-D6F1-7D9F-A8C0-C9B6453C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A152C-5516-B04D-D2BC-22F31A4A4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27896-046B-0442-AC14-D00D4157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41B-E0E6-4D9F-A37F-0514521FCFC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C9C6-32FC-DAE3-C8B2-8C5256C2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14396-F40F-35A0-31C2-A786EE77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538-839E-4847-897C-7A3CDC6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0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050C-B57E-5F17-584B-7DC58827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BD8B-A348-0EA7-2EAD-8C8457D4E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1F423-5C9F-CD6C-3919-B9BC664E5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29F71-4BA6-BCEC-D244-76A26A9E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41B-E0E6-4D9F-A37F-0514521FCFC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AA4DB-10CE-1C4B-2436-19C8FBAB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DFC63-1888-DBB5-BC5B-DCDDCABC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538-839E-4847-897C-7A3CDC6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5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D656-97EF-39F3-597E-F653FBF7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C1F9F-D2DF-0140-86DF-5363AB216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F727D-A5B5-6197-32B9-511CCEBB1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784E7-7ABB-6819-3F67-D2AACBDC2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856EA-3BF0-B684-E2B6-19A688B86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F8D9A-2103-4925-0223-02DAB33F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41B-E0E6-4D9F-A37F-0514521FCFC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76678-665A-92BE-E2F7-DB8C2390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00419-44A1-21D4-F88E-D58CC9F2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538-839E-4847-897C-7A3CDC6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8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C85D-4C6D-A180-6638-F8683327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DCB647-787B-45C4-A431-BE0A465E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41B-E0E6-4D9F-A37F-0514521FCFC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37E7D-4ED7-9CD3-D8B6-1E381DC8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BBEA6-2904-2084-0F35-E5F729F9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538-839E-4847-897C-7A3CDC6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2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BDD25-5FAC-31E4-4A7C-69480781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41B-E0E6-4D9F-A37F-0514521FCFC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E33AD-D07D-CBF9-C03E-2D489550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E988D-5E6C-D5A1-8E57-2ABB3B4A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538-839E-4847-897C-7A3CDC6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F285-0EB4-F606-FCC1-84FB7B614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4FDDE-5389-8979-8D79-3C8D396F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1BC86-C6A6-F922-D7A8-958A10D06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559AC-7865-9F38-83D8-07D9A45A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41B-E0E6-4D9F-A37F-0514521FCFC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356CF-6075-7E7B-E28B-71057CD9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3DA01-EE95-709A-9AEA-81EC0A93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538-839E-4847-897C-7A3CDC6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0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9CCA-1685-4BFB-70B6-3F2787DB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355B13-56D8-C1C5-C59A-A317066F6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D5AF6-2415-A262-0C04-7578124B6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9A75E-1FC3-9086-ED08-A2AE097C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41B-E0E6-4D9F-A37F-0514521FCFC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E96C3-0097-A23D-3F80-7DB86B6F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95BC4-C7C3-F0F8-54DC-C3B2DE21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538-839E-4847-897C-7A3CDC6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1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A2E10-1CBE-3054-1EC0-C4DEABCE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AE014-E7C6-C11F-56DA-E249795DD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BD829-A7EB-5CFB-2C10-3F334792D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9741B-E0E6-4D9F-A37F-0514521FCFC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FA42D-D991-2A77-A509-22B2E6B14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0629D-16B0-E405-18E8-654FBDC85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00538-839E-4847-897C-7A3CDC6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4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7C45-A03E-2F7F-1FAA-E2BA9981C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8905"/>
            <a:ext cx="9144000" cy="1647645"/>
          </a:xfrm>
        </p:spPr>
        <p:txBody>
          <a:bodyPr>
            <a:normAutofit/>
          </a:bodyPr>
          <a:lstStyle/>
          <a:p>
            <a:r>
              <a:rPr lang="en-US" sz="5400" dirty="0"/>
              <a:t>SUMAYLO ROOFING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CEB91-3EDA-B95C-0FAD-E20EF6952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7267"/>
            <a:ext cx="9144000" cy="206171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Live Preview:</a:t>
            </a:r>
          </a:p>
          <a:p>
            <a:r>
              <a:rPr lang="en-US" sz="2000" dirty="0">
                <a:solidFill>
                  <a:srgbClr val="0563C1"/>
                </a:solidFill>
              </a:rPr>
              <a:t>https://dharyl-mini-project1.vercel.app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8721B-F8FF-D009-FEF7-67CEF0B17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506" y="1772727"/>
            <a:ext cx="198147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651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F0F3-E65F-9F15-F352-33F0ECBD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7C04D-0536-062A-452A-B26CAFC44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Sumaylo</a:t>
            </a:r>
            <a:r>
              <a:rPr lang="en-US" dirty="0">
                <a:solidFill>
                  <a:srgbClr val="0070C0"/>
                </a:solidFill>
              </a:rPr>
              <a:t> Roofing  </a:t>
            </a:r>
            <a:r>
              <a:rPr lang="en-US" dirty="0"/>
              <a:t>is a roofing provider in Surigao Del Norte , and </a:t>
            </a:r>
            <a:r>
              <a:rPr lang="en-US" dirty="0" err="1"/>
              <a:t>Siargao</a:t>
            </a:r>
            <a:r>
              <a:rPr lang="en-US" dirty="0"/>
              <a:t> Island. Their Website’s sole purpose is to showcase the work</a:t>
            </a:r>
          </a:p>
          <a:p>
            <a:pPr marL="0" indent="0">
              <a:buNone/>
            </a:pPr>
            <a:r>
              <a:rPr lang="en-US" dirty="0"/>
              <a:t>that they have done and provide a way to contact </a:t>
            </a:r>
            <a:r>
              <a:rPr lang="en-US" dirty="0" err="1">
                <a:solidFill>
                  <a:srgbClr val="0070C0"/>
                </a:solidFill>
              </a:rPr>
              <a:t>Sumaylo</a:t>
            </a:r>
            <a:r>
              <a:rPr lang="en-US" dirty="0">
                <a:solidFill>
                  <a:srgbClr val="0070C0"/>
                </a:solidFill>
              </a:rPr>
              <a:t> Roofing</a:t>
            </a:r>
            <a:r>
              <a:rPr lang="en-US" dirty="0"/>
              <a:t> for possible service 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0563C1"/>
                </a:solidFill>
              </a:rPr>
              <a:t>https://dharyl-mini-project1.vercel.app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9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7632-3A34-F41D-D6A7-CBCDDAD9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CCAFC-519B-EB58-D194-B97B144E4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 err="1"/>
              <a:t>Ribtype</a:t>
            </a:r>
            <a:r>
              <a:rPr lang="en-US" dirty="0"/>
              <a:t> Roof</a:t>
            </a:r>
          </a:p>
          <a:p>
            <a:r>
              <a:rPr lang="en-US" dirty="0" err="1"/>
              <a:t>Tilespan</a:t>
            </a:r>
            <a:r>
              <a:rPr lang="en-US" dirty="0"/>
              <a:t> Roof</a:t>
            </a:r>
          </a:p>
          <a:p>
            <a:r>
              <a:rPr lang="en-US" dirty="0"/>
              <a:t>Steel Deck</a:t>
            </a:r>
          </a:p>
          <a:p>
            <a:r>
              <a:rPr lang="en-US" dirty="0"/>
              <a:t>Wall Cladding</a:t>
            </a:r>
          </a:p>
        </p:txBody>
      </p:sp>
    </p:spTree>
    <p:extLst>
      <p:ext uri="{BB962C8B-B14F-4D97-AF65-F5344CB8AC3E}">
        <p14:creationId xmlns:p14="http://schemas.microsoft.com/office/powerpoint/2010/main" val="80559422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BCB3-C4F2-2EA3-F4F0-E8136831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Offered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53E2-83B6-C1C2-5CC9-3648CCC0F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Commercial Roofing</a:t>
            </a:r>
          </a:p>
          <a:p>
            <a:r>
              <a:rPr lang="en-US" dirty="0"/>
              <a:t>Residential Roofing</a:t>
            </a:r>
          </a:p>
          <a:p>
            <a:r>
              <a:rPr lang="en-US" dirty="0"/>
              <a:t>Modified Roofing</a:t>
            </a:r>
            <a:br>
              <a:rPr lang="en-US" dirty="0"/>
            </a:br>
            <a:r>
              <a:rPr lang="en-US" dirty="0"/>
              <a:t>1. Roof Repair</a:t>
            </a:r>
            <a:br>
              <a:rPr lang="en-US" dirty="0"/>
            </a:br>
            <a:r>
              <a:rPr lang="en-US" dirty="0"/>
              <a:t>2. Roof Replacement</a:t>
            </a:r>
            <a:br>
              <a:rPr lang="en-US" dirty="0"/>
            </a:br>
            <a:r>
              <a:rPr lang="en-US" dirty="0"/>
              <a:t>3. Roof Inspection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6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BCB3-C4F2-2EA3-F4F0-E8136831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53E2-83B6-C1C2-5CC9-3648CCC0F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contact information of the company</a:t>
            </a:r>
          </a:p>
          <a:p>
            <a:r>
              <a:rPr lang="en-US" dirty="0"/>
              <a:t>Allow user to input information and ask for site inspection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69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D2B0-2A9D-623E-7136-CECA6236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</a:t>
            </a:r>
            <a:r>
              <a:rPr lang="en-US" dirty="0" err="1"/>
              <a:t>Sumaylo</a:t>
            </a:r>
            <a:r>
              <a:rPr lang="en-US" dirty="0"/>
              <a:t> Roofing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B95C-340B-5A75-1E89-0D797F848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High-quality materials used</a:t>
            </a:r>
          </a:p>
          <a:p>
            <a:r>
              <a:rPr lang="en-US" dirty="0"/>
              <a:t>Experienced and Professionals Workers</a:t>
            </a:r>
          </a:p>
          <a:p>
            <a:r>
              <a:rPr lang="en-US" dirty="0"/>
              <a:t>Exceptional Craftsmanship</a:t>
            </a:r>
          </a:p>
          <a:p>
            <a:r>
              <a:rPr lang="en-US" dirty="0"/>
              <a:t>Roof Warranty</a:t>
            </a:r>
          </a:p>
          <a:p>
            <a:r>
              <a:rPr lang="en-US" dirty="0"/>
              <a:t>Installation Warranty</a:t>
            </a:r>
          </a:p>
        </p:txBody>
      </p:sp>
    </p:spTree>
    <p:extLst>
      <p:ext uri="{BB962C8B-B14F-4D97-AF65-F5344CB8AC3E}">
        <p14:creationId xmlns:p14="http://schemas.microsoft.com/office/powerpoint/2010/main" val="397016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91A5-F93B-5A90-1636-D65D2EDFB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58C23-DAA4-E797-EFA3-97A62E5D1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GOD BLESS EVERYONE..</a:t>
            </a:r>
          </a:p>
        </p:txBody>
      </p:sp>
    </p:spTree>
    <p:extLst>
      <p:ext uri="{BB962C8B-B14F-4D97-AF65-F5344CB8AC3E}">
        <p14:creationId xmlns:p14="http://schemas.microsoft.com/office/powerpoint/2010/main" val="125622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SUMAYLO ROOFING</vt:lpstr>
      <vt:lpstr>Project  Overview</vt:lpstr>
      <vt:lpstr>Products Section</vt:lpstr>
      <vt:lpstr>Services Offered</vt:lpstr>
      <vt:lpstr>Contact Section</vt:lpstr>
      <vt:lpstr>Benefits of Sumaylo Roofing Services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SUMAYLO ROOFING</dc:title>
  <dc:creator>Dharyl Carry Almora</dc:creator>
  <cp:lastModifiedBy>Dharyl Carry Almora</cp:lastModifiedBy>
  <cp:revision>3</cp:revision>
  <dcterms:created xsi:type="dcterms:W3CDTF">2023-08-29T11:36:57Z</dcterms:created>
  <dcterms:modified xsi:type="dcterms:W3CDTF">2023-08-31T02:26:22Z</dcterms:modified>
</cp:coreProperties>
</file>