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3"/>
  </p:notesMasterIdLst>
  <p:sldIdLst>
    <p:sldId id="304" r:id="rId2"/>
    <p:sldId id="455" r:id="rId3"/>
    <p:sldId id="474" r:id="rId4"/>
    <p:sldId id="476" r:id="rId5"/>
    <p:sldId id="483" r:id="rId6"/>
    <p:sldId id="470" r:id="rId7"/>
    <p:sldId id="471" r:id="rId8"/>
    <p:sldId id="473" r:id="rId9"/>
    <p:sldId id="477" r:id="rId10"/>
    <p:sldId id="481" r:id="rId11"/>
    <p:sldId id="479" r:id="rId12"/>
    <p:sldId id="478" r:id="rId13"/>
    <p:sldId id="486" r:id="rId14"/>
    <p:sldId id="485" r:id="rId15"/>
    <p:sldId id="487" r:id="rId16"/>
    <p:sldId id="488" r:id="rId17"/>
    <p:sldId id="489" r:id="rId18"/>
    <p:sldId id="490" r:id="rId19"/>
    <p:sldId id="492" r:id="rId20"/>
    <p:sldId id="494" r:id="rId21"/>
    <p:sldId id="496" r:id="rId22"/>
  </p:sldIdLst>
  <p:sldSz cx="9144000" cy="6858000" type="screen4x3"/>
  <p:notesSz cx="6858000" cy="9144000"/>
  <p:defaultTextStyle>
    <a:defPPr>
      <a:defRPr lang="es-ES"/>
    </a:defPPr>
    <a:lvl1pPr algn="ctr" rtl="0" fontAlgn="base">
      <a:spcBef>
        <a:spcPct val="0"/>
      </a:spcBef>
      <a:spcAft>
        <a:spcPct val="0"/>
      </a:spcAft>
      <a:defRPr kumimoji="1" sz="2400" b="1" kern="1200">
        <a:solidFill>
          <a:schemeClr val="tx1"/>
        </a:solidFill>
        <a:latin typeface="Arial Narrow" panose="020B0606020202030204" pitchFamily="34" charset="0"/>
        <a:ea typeface="+mn-ea"/>
        <a:cs typeface="+mn-cs"/>
      </a:defRPr>
    </a:lvl1pPr>
    <a:lvl2pPr marL="457200" algn="ctr" rtl="0" fontAlgn="base">
      <a:spcBef>
        <a:spcPct val="0"/>
      </a:spcBef>
      <a:spcAft>
        <a:spcPct val="0"/>
      </a:spcAft>
      <a:defRPr kumimoji="1" sz="2400" b="1" kern="1200">
        <a:solidFill>
          <a:schemeClr val="tx1"/>
        </a:solidFill>
        <a:latin typeface="Arial Narrow" panose="020B0606020202030204" pitchFamily="34" charset="0"/>
        <a:ea typeface="+mn-ea"/>
        <a:cs typeface="+mn-cs"/>
      </a:defRPr>
    </a:lvl2pPr>
    <a:lvl3pPr marL="914400" algn="ctr" rtl="0" fontAlgn="base">
      <a:spcBef>
        <a:spcPct val="0"/>
      </a:spcBef>
      <a:spcAft>
        <a:spcPct val="0"/>
      </a:spcAft>
      <a:defRPr kumimoji="1" sz="2400" b="1" kern="1200">
        <a:solidFill>
          <a:schemeClr val="tx1"/>
        </a:solidFill>
        <a:latin typeface="Arial Narrow" panose="020B0606020202030204" pitchFamily="34" charset="0"/>
        <a:ea typeface="+mn-ea"/>
        <a:cs typeface="+mn-cs"/>
      </a:defRPr>
    </a:lvl3pPr>
    <a:lvl4pPr marL="1371600" algn="ctr" rtl="0" fontAlgn="base">
      <a:spcBef>
        <a:spcPct val="0"/>
      </a:spcBef>
      <a:spcAft>
        <a:spcPct val="0"/>
      </a:spcAft>
      <a:defRPr kumimoji="1" sz="2400" b="1" kern="1200">
        <a:solidFill>
          <a:schemeClr val="tx1"/>
        </a:solidFill>
        <a:latin typeface="Arial Narrow" panose="020B0606020202030204" pitchFamily="34" charset="0"/>
        <a:ea typeface="+mn-ea"/>
        <a:cs typeface="+mn-cs"/>
      </a:defRPr>
    </a:lvl4pPr>
    <a:lvl5pPr marL="1828800" algn="ctr" rtl="0" fontAlgn="base">
      <a:spcBef>
        <a:spcPct val="0"/>
      </a:spcBef>
      <a:spcAft>
        <a:spcPct val="0"/>
      </a:spcAft>
      <a:defRPr kumimoji="1" sz="2400" b="1" kern="1200">
        <a:solidFill>
          <a:schemeClr val="tx1"/>
        </a:solidFill>
        <a:latin typeface="Arial Narrow" panose="020B0606020202030204" pitchFamily="34" charset="0"/>
        <a:ea typeface="+mn-ea"/>
        <a:cs typeface="+mn-cs"/>
      </a:defRPr>
    </a:lvl5pPr>
    <a:lvl6pPr marL="2286000" algn="l" defTabSz="914400" rtl="0" eaLnBrk="1" latinLnBrk="0" hangingPunct="1">
      <a:defRPr kumimoji="1" sz="2400" b="1" kern="1200">
        <a:solidFill>
          <a:schemeClr val="tx1"/>
        </a:solidFill>
        <a:latin typeface="Arial Narrow" panose="020B0606020202030204" pitchFamily="34" charset="0"/>
        <a:ea typeface="+mn-ea"/>
        <a:cs typeface="+mn-cs"/>
      </a:defRPr>
    </a:lvl6pPr>
    <a:lvl7pPr marL="2743200" algn="l" defTabSz="914400" rtl="0" eaLnBrk="1" latinLnBrk="0" hangingPunct="1">
      <a:defRPr kumimoji="1" sz="2400" b="1" kern="1200">
        <a:solidFill>
          <a:schemeClr val="tx1"/>
        </a:solidFill>
        <a:latin typeface="Arial Narrow" panose="020B0606020202030204" pitchFamily="34" charset="0"/>
        <a:ea typeface="+mn-ea"/>
        <a:cs typeface="+mn-cs"/>
      </a:defRPr>
    </a:lvl7pPr>
    <a:lvl8pPr marL="3200400" algn="l" defTabSz="914400" rtl="0" eaLnBrk="1" latinLnBrk="0" hangingPunct="1">
      <a:defRPr kumimoji="1" sz="2400" b="1" kern="1200">
        <a:solidFill>
          <a:schemeClr val="tx1"/>
        </a:solidFill>
        <a:latin typeface="Arial Narrow" panose="020B0606020202030204" pitchFamily="34" charset="0"/>
        <a:ea typeface="+mn-ea"/>
        <a:cs typeface="+mn-cs"/>
      </a:defRPr>
    </a:lvl8pPr>
    <a:lvl9pPr marL="3657600" algn="l" defTabSz="914400" rtl="0" eaLnBrk="1" latinLnBrk="0" hangingPunct="1">
      <a:defRPr kumimoji="1" sz="2400" b="1" kern="1200">
        <a:solidFill>
          <a:schemeClr val="tx1"/>
        </a:solidFill>
        <a:latin typeface="Arial Narrow" panose="020B0606020202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66CC"/>
    <a:srgbClr val="006600"/>
    <a:srgbClr val="FADDA4"/>
    <a:srgbClr val="EAF5A9"/>
    <a:srgbClr val="FF00FF"/>
    <a:srgbClr val="CC3300"/>
    <a:srgbClr val="CC66FF"/>
    <a:srgbClr val="F258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3817" autoAdjust="0"/>
  </p:normalViewPr>
  <p:slideViewPr>
    <p:cSldViewPr>
      <p:cViewPr varScale="1">
        <p:scale>
          <a:sx n="123" d="100"/>
          <a:sy n="123" d="100"/>
        </p:scale>
        <p:origin x="69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200" b="0">
                <a:effectLst/>
                <a:latin typeface="Arial" charset="0"/>
              </a:defRPr>
            </a:lvl1pPr>
          </a:lstStyle>
          <a:p>
            <a:pPr>
              <a:defRPr/>
            </a:pPr>
            <a:endParaRPr lang="es-ES"/>
          </a:p>
        </p:txBody>
      </p:sp>
      <p:sp>
        <p:nvSpPr>
          <p:cNvPr id="184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b="0">
                <a:effectLst/>
                <a:latin typeface="Arial" charset="0"/>
              </a:defRPr>
            </a:lvl1pPr>
          </a:lstStyle>
          <a:p>
            <a:pPr>
              <a:defRPr/>
            </a:pPr>
            <a:endParaRPr lang="es-ES"/>
          </a:p>
        </p:txBody>
      </p:sp>
      <p:sp>
        <p:nvSpPr>
          <p:cNvPr id="2355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184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0" sz="1200" b="0">
                <a:effectLst/>
                <a:latin typeface="Arial" charset="0"/>
              </a:defRPr>
            </a:lvl1pPr>
          </a:lstStyle>
          <a:p>
            <a:pPr>
              <a:defRPr/>
            </a:pPr>
            <a:endParaRPr lang="es-ES"/>
          </a:p>
        </p:txBody>
      </p:sp>
      <p:sp>
        <p:nvSpPr>
          <p:cNvPr id="184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b="0">
                <a:latin typeface="Arial" panose="020B0604020202020204" pitchFamily="34" charset="0"/>
              </a:defRPr>
            </a:lvl1pPr>
          </a:lstStyle>
          <a:p>
            <a:fld id="{AC35CA4D-F588-47B3-ACA0-AA2D4BCFADA7}" type="slidenum">
              <a:rPr lang="es-ES" altLang="es-CO"/>
              <a:pPr/>
              <a:t>‹Nº›</a:t>
            </a:fld>
            <a:endParaRPr lang="es-ES" altLang="es-CO"/>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panose="020B0604020202020204" pitchFamily="34" charset="0"/>
              </a:defRPr>
            </a:lvl1pPr>
            <a:lvl2pPr marL="742950" indent="-285750" algn="l" eaLnBrk="0" hangingPunct="0">
              <a:spcBef>
                <a:spcPct val="30000"/>
              </a:spcBef>
              <a:defRPr sz="1200">
                <a:solidFill>
                  <a:schemeClr val="tx1"/>
                </a:solidFill>
                <a:latin typeface="Arial" panose="020B0604020202020204" pitchFamily="34" charset="0"/>
              </a:defRPr>
            </a:lvl2pPr>
            <a:lvl3pPr marL="1143000" indent="-228600" algn="l" eaLnBrk="0" hangingPunct="0">
              <a:spcBef>
                <a:spcPct val="30000"/>
              </a:spcBef>
              <a:defRPr sz="1200">
                <a:solidFill>
                  <a:schemeClr val="tx1"/>
                </a:solidFill>
                <a:latin typeface="Arial" panose="020B0604020202020204" pitchFamily="34" charset="0"/>
              </a:defRPr>
            </a:lvl3pPr>
            <a:lvl4pPr marL="1600200" indent="-228600" algn="l" eaLnBrk="0" hangingPunct="0">
              <a:spcBef>
                <a:spcPct val="30000"/>
              </a:spcBef>
              <a:defRPr sz="1200">
                <a:solidFill>
                  <a:schemeClr val="tx1"/>
                </a:solidFill>
                <a:latin typeface="Arial" panose="020B0604020202020204" pitchFamily="34" charset="0"/>
              </a:defRPr>
            </a:lvl4pPr>
            <a:lvl5pPr marL="2057400" indent="-228600" algn="l"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31E6081D-12B7-4455-97A4-24C83B89488A}" type="slidenum">
              <a:rPr lang="es-ES" altLang="es-CO"/>
              <a:pPr algn="r" eaLnBrk="1" hangingPunct="1">
                <a:spcBef>
                  <a:spcPct val="0"/>
                </a:spcBef>
              </a:pPr>
              <a:t>1</a:t>
            </a:fld>
            <a:endParaRPr lang="es-ES" altLang="es-CO"/>
          </a:p>
        </p:txBody>
      </p:sp>
      <p:sp>
        <p:nvSpPr>
          <p:cNvPr id="24579" name="Rectangle 2"/>
          <p:cNvSpPr>
            <a:spLocks noRo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CO"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fld id="{A65C87B4-25EC-4767-8C50-7C3AA2E504CB}" type="slidenum">
              <a:rPr lang="es-ES" altLang="es-CO"/>
              <a:pPr/>
              <a:t>‹Nº›</a:t>
            </a:fld>
            <a:endParaRPr lang="es-ES" altLang="es-CO"/>
          </a:p>
        </p:txBody>
      </p:sp>
    </p:spTree>
    <p:extLst>
      <p:ext uri="{BB962C8B-B14F-4D97-AF65-F5344CB8AC3E}">
        <p14:creationId xmlns:p14="http://schemas.microsoft.com/office/powerpoint/2010/main" val="2143542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fld id="{F6047DE5-981B-431C-A448-31D9DD937372}" type="slidenum">
              <a:rPr lang="es-ES" altLang="es-CO"/>
              <a:pPr/>
              <a:t>‹Nº›</a:t>
            </a:fld>
            <a:endParaRPr lang="es-ES" altLang="es-CO"/>
          </a:p>
        </p:txBody>
      </p:sp>
    </p:spTree>
    <p:extLst>
      <p:ext uri="{BB962C8B-B14F-4D97-AF65-F5344CB8AC3E}">
        <p14:creationId xmlns:p14="http://schemas.microsoft.com/office/powerpoint/2010/main" val="3294707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fld id="{A3D0E38C-A2D4-4FFF-83B5-7B13220C5167}" type="slidenum">
              <a:rPr lang="es-ES" altLang="es-CO"/>
              <a:pPr/>
              <a:t>‹Nº›</a:t>
            </a:fld>
            <a:endParaRPr lang="es-ES" altLang="es-CO"/>
          </a:p>
        </p:txBody>
      </p:sp>
    </p:spTree>
    <p:extLst>
      <p:ext uri="{BB962C8B-B14F-4D97-AF65-F5344CB8AC3E}">
        <p14:creationId xmlns:p14="http://schemas.microsoft.com/office/powerpoint/2010/main" val="529061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ítulo y gráfic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ES"/>
          </a:p>
        </p:txBody>
      </p:sp>
      <p:sp>
        <p:nvSpPr>
          <p:cNvPr id="3" name="2 Marcador de gráfico"/>
          <p:cNvSpPr>
            <a:spLocks noGrp="1"/>
          </p:cNvSpPr>
          <p:nvPr>
            <p:ph type="chart" idx="1"/>
          </p:nvPr>
        </p:nvSpPr>
        <p:spPr>
          <a:xfrm>
            <a:off x="457200" y="1600200"/>
            <a:ext cx="8229600" cy="4525963"/>
          </a:xfrm>
        </p:spPr>
        <p:txBody>
          <a:bodyPr/>
          <a:lstStyle/>
          <a:p>
            <a:pPr lvl="0"/>
            <a:endParaRPr lang="es-E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fld id="{9CC2BB87-6334-407D-B69B-00796EDEB6AC}" type="slidenum">
              <a:rPr lang="es-ES" altLang="es-CO"/>
              <a:pPr/>
              <a:t>‹Nº›</a:t>
            </a:fld>
            <a:endParaRPr lang="es-ES" altLang="es-CO"/>
          </a:p>
        </p:txBody>
      </p:sp>
    </p:spTree>
    <p:extLst>
      <p:ext uri="{BB962C8B-B14F-4D97-AF65-F5344CB8AC3E}">
        <p14:creationId xmlns:p14="http://schemas.microsoft.com/office/powerpoint/2010/main" val="1676948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ítulo, 1 obje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quarter" idx="2"/>
          </p:nvPr>
        </p:nvSpPr>
        <p:spPr>
          <a:xfrm>
            <a:off x="4648200" y="1600200"/>
            <a:ext cx="4038600" cy="21859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contenido"/>
          <p:cNvSpPr>
            <a:spLocks noGrp="1"/>
          </p:cNvSpPr>
          <p:nvPr>
            <p:ph sz="quarter" idx="3"/>
          </p:nvPr>
        </p:nvSpPr>
        <p:spPr>
          <a:xfrm>
            <a:off x="4648200" y="3938588"/>
            <a:ext cx="4038600" cy="218757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Rectangle 4"/>
          <p:cNvSpPr>
            <a:spLocks noGrp="1" noChangeArrowheads="1"/>
          </p:cNvSpPr>
          <p:nvPr>
            <p:ph type="dt" sz="half" idx="10"/>
          </p:nvPr>
        </p:nvSpPr>
        <p:spPr>
          <a:ln/>
        </p:spPr>
        <p:txBody>
          <a:bodyPr/>
          <a:lstStyle>
            <a:lvl1pPr>
              <a:defRPr/>
            </a:lvl1pPr>
          </a:lstStyle>
          <a:p>
            <a:pPr>
              <a:defRPr/>
            </a:pPr>
            <a:endParaRPr lang="es-ES"/>
          </a:p>
        </p:txBody>
      </p:sp>
      <p:sp>
        <p:nvSpPr>
          <p:cNvPr id="7" name="Rectangle 5"/>
          <p:cNvSpPr>
            <a:spLocks noGrp="1" noChangeArrowheads="1"/>
          </p:cNvSpPr>
          <p:nvPr>
            <p:ph type="ftr" sz="quarter" idx="11"/>
          </p:nvPr>
        </p:nvSpPr>
        <p:spPr>
          <a:ln/>
        </p:spPr>
        <p:txBody>
          <a:bodyPr/>
          <a:lstStyle>
            <a:lvl1pPr>
              <a:defRPr/>
            </a:lvl1pPr>
          </a:lstStyle>
          <a:p>
            <a:pPr>
              <a:defRPr/>
            </a:pPr>
            <a:endParaRPr lang="es-ES"/>
          </a:p>
        </p:txBody>
      </p:sp>
      <p:sp>
        <p:nvSpPr>
          <p:cNvPr id="8" name="Rectangle 6"/>
          <p:cNvSpPr>
            <a:spLocks noGrp="1" noChangeArrowheads="1"/>
          </p:cNvSpPr>
          <p:nvPr>
            <p:ph type="sldNum" sz="quarter" idx="12"/>
          </p:nvPr>
        </p:nvSpPr>
        <p:spPr>
          <a:ln/>
        </p:spPr>
        <p:txBody>
          <a:bodyPr/>
          <a:lstStyle>
            <a:lvl1pPr>
              <a:defRPr/>
            </a:lvl1pPr>
          </a:lstStyle>
          <a:p>
            <a:fld id="{E4E25037-5187-47C8-8CA6-6BBC9A6140EF}" type="slidenum">
              <a:rPr lang="es-ES" altLang="es-CO"/>
              <a:pPr/>
              <a:t>‹Nº›</a:t>
            </a:fld>
            <a:endParaRPr lang="es-ES" altLang="es-CO"/>
          </a:p>
        </p:txBody>
      </p:sp>
    </p:spTree>
    <p:extLst>
      <p:ext uri="{BB962C8B-B14F-4D97-AF65-F5344CB8AC3E}">
        <p14:creationId xmlns:p14="http://schemas.microsoft.com/office/powerpoint/2010/main" val="2433615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Título y texto e imágenes prediseñada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ES"/>
          </a:p>
        </p:txBody>
      </p:sp>
      <p:sp>
        <p:nvSpPr>
          <p:cNvPr id="3" name="2 Marcador de texto"/>
          <p:cNvSpPr>
            <a:spLocks noGrp="1"/>
          </p:cNvSpPr>
          <p:nvPr>
            <p:ph type="body" sz="half" idx="1"/>
          </p:nvPr>
        </p:nvSpPr>
        <p:spPr>
          <a:xfrm>
            <a:off x="457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imágenes prediseñadas"/>
          <p:cNvSpPr>
            <a:spLocks noGrp="1"/>
          </p:cNvSpPr>
          <p:nvPr>
            <p:ph type="clipArt" sz="half" idx="2"/>
          </p:nvPr>
        </p:nvSpPr>
        <p:spPr>
          <a:xfrm>
            <a:off x="4648200" y="1600200"/>
            <a:ext cx="4038600" cy="4525963"/>
          </a:xfrm>
        </p:spPr>
        <p:txBody>
          <a:bodyPr/>
          <a:lstStyle/>
          <a:p>
            <a:pPr lvl="0"/>
            <a:endParaRPr lang="es-E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fld id="{E26C12FC-AB56-4249-A191-BA015426C4AE}" type="slidenum">
              <a:rPr lang="es-ES" altLang="es-CO"/>
              <a:pPr/>
              <a:t>‹Nº›</a:t>
            </a:fld>
            <a:endParaRPr lang="es-ES" altLang="es-CO"/>
          </a:p>
        </p:txBody>
      </p:sp>
    </p:spTree>
    <p:extLst>
      <p:ext uri="{BB962C8B-B14F-4D97-AF65-F5344CB8AC3E}">
        <p14:creationId xmlns:p14="http://schemas.microsoft.com/office/powerpoint/2010/main" val="2860647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clipArtAndTx" preserve="1">
  <p:cSld name="Título, imágenes prediseñadas y text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ES"/>
          </a:p>
        </p:txBody>
      </p:sp>
      <p:sp>
        <p:nvSpPr>
          <p:cNvPr id="3" name="2 Marcador de imágenes prediseñadas"/>
          <p:cNvSpPr>
            <a:spLocks noGrp="1"/>
          </p:cNvSpPr>
          <p:nvPr>
            <p:ph type="clipArt" sz="half" idx="1"/>
          </p:nvPr>
        </p:nvSpPr>
        <p:spPr>
          <a:xfrm>
            <a:off x="457200" y="1600200"/>
            <a:ext cx="4038600" cy="4525963"/>
          </a:xfrm>
        </p:spPr>
        <p:txBody>
          <a:bodyPr/>
          <a:lstStyle/>
          <a:p>
            <a:pPr lvl="0"/>
            <a:endParaRPr lang="es-ES" noProof="0" smtClean="0"/>
          </a:p>
        </p:txBody>
      </p:sp>
      <p:sp>
        <p:nvSpPr>
          <p:cNvPr id="4" name="3 Marcador de texto"/>
          <p:cNvSpPr>
            <a:spLocks noGrp="1"/>
          </p:cNvSpPr>
          <p:nvPr>
            <p:ph type="body" sz="half" idx="2"/>
          </p:nvPr>
        </p:nvSpPr>
        <p:spPr>
          <a:xfrm>
            <a:off x="4648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fld id="{3563BBF4-B791-478A-9853-18DBD7E9106F}" type="slidenum">
              <a:rPr lang="es-ES" altLang="es-CO"/>
              <a:pPr/>
              <a:t>‹Nº›</a:t>
            </a:fld>
            <a:endParaRPr lang="es-ES" altLang="es-CO"/>
          </a:p>
        </p:txBody>
      </p:sp>
    </p:spTree>
    <p:extLst>
      <p:ext uri="{BB962C8B-B14F-4D97-AF65-F5344CB8AC3E}">
        <p14:creationId xmlns:p14="http://schemas.microsoft.com/office/powerpoint/2010/main" val="3215214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ES"/>
          </a:p>
        </p:txBody>
      </p:sp>
      <p:sp>
        <p:nvSpPr>
          <p:cNvPr id="3" name="2 Marcador de tabla"/>
          <p:cNvSpPr>
            <a:spLocks noGrp="1"/>
          </p:cNvSpPr>
          <p:nvPr>
            <p:ph type="tbl" idx="1"/>
          </p:nvPr>
        </p:nvSpPr>
        <p:spPr>
          <a:xfrm>
            <a:off x="457200" y="1600200"/>
            <a:ext cx="8229600" cy="4525963"/>
          </a:xfrm>
        </p:spPr>
        <p:txBody>
          <a:bodyPr/>
          <a:lstStyle/>
          <a:p>
            <a:pPr lvl="0"/>
            <a:endParaRPr lang="es-E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fld id="{F8C0623D-6DBD-473B-8A24-EEE3CA99AF2A}" type="slidenum">
              <a:rPr lang="es-ES" altLang="es-CO"/>
              <a:pPr/>
              <a:t>‹Nº›</a:t>
            </a:fld>
            <a:endParaRPr lang="es-ES" altLang="es-CO"/>
          </a:p>
        </p:txBody>
      </p:sp>
    </p:spTree>
    <p:extLst>
      <p:ext uri="{BB962C8B-B14F-4D97-AF65-F5344CB8AC3E}">
        <p14:creationId xmlns:p14="http://schemas.microsoft.com/office/powerpoint/2010/main" val="2435040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fld id="{C21D7010-7F5A-4AC8-AF43-073CAB04AFA2}" type="slidenum">
              <a:rPr lang="es-ES" altLang="es-CO"/>
              <a:pPr/>
              <a:t>‹Nº›</a:t>
            </a:fld>
            <a:endParaRPr lang="es-ES" altLang="es-CO"/>
          </a:p>
        </p:txBody>
      </p:sp>
    </p:spTree>
    <p:extLst>
      <p:ext uri="{BB962C8B-B14F-4D97-AF65-F5344CB8AC3E}">
        <p14:creationId xmlns:p14="http://schemas.microsoft.com/office/powerpoint/2010/main" val="1232054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fld id="{E78FA493-2007-41BE-9F31-ED7101515794}" type="slidenum">
              <a:rPr lang="es-ES" altLang="es-CO"/>
              <a:pPr/>
              <a:t>‹Nº›</a:t>
            </a:fld>
            <a:endParaRPr lang="es-ES" altLang="es-CO"/>
          </a:p>
        </p:txBody>
      </p:sp>
    </p:spTree>
    <p:extLst>
      <p:ext uri="{BB962C8B-B14F-4D97-AF65-F5344CB8AC3E}">
        <p14:creationId xmlns:p14="http://schemas.microsoft.com/office/powerpoint/2010/main" val="3513461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fld id="{A478D433-E352-46D8-AD10-1C3C494E5937}" type="slidenum">
              <a:rPr lang="es-ES" altLang="es-CO"/>
              <a:pPr/>
              <a:t>‹Nº›</a:t>
            </a:fld>
            <a:endParaRPr lang="es-ES" altLang="es-CO"/>
          </a:p>
        </p:txBody>
      </p:sp>
    </p:spTree>
    <p:extLst>
      <p:ext uri="{BB962C8B-B14F-4D97-AF65-F5344CB8AC3E}">
        <p14:creationId xmlns:p14="http://schemas.microsoft.com/office/powerpoint/2010/main" val="3755090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4"/>
          <p:cNvSpPr>
            <a:spLocks noGrp="1" noChangeArrowheads="1"/>
          </p:cNvSpPr>
          <p:nvPr>
            <p:ph type="dt" sz="half" idx="10"/>
          </p:nvPr>
        </p:nvSpPr>
        <p:spPr>
          <a:ln/>
        </p:spPr>
        <p:txBody>
          <a:bodyPr/>
          <a:lstStyle>
            <a:lvl1pPr>
              <a:defRPr/>
            </a:lvl1pPr>
          </a:lstStyle>
          <a:p>
            <a:pPr>
              <a:defRPr/>
            </a:pPr>
            <a:endParaRPr lang="es-ES"/>
          </a:p>
        </p:txBody>
      </p:sp>
      <p:sp>
        <p:nvSpPr>
          <p:cNvPr id="8" name="Rectangle 5"/>
          <p:cNvSpPr>
            <a:spLocks noGrp="1" noChangeArrowheads="1"/>
          </p:cNvSpPr>
          <p:nvPr>
            <p:ph type="ftr" sz="quarter" idx="11"/>
          </p:nvPr>
        </p:nvSpPr>
        <p:spPr>
          <a:ln/>
        </p:spPr>
        <p:txBody>
          <a:bodyPr/>
          <a:lstStyle>
            <a:lvl1pPr>
              <a:defRPr/>
            </a:lvl1pPr>
          </a:lstStyle>
          <a:p>
            <a:pPr>
              <a:defRPr/>
            </a:pPr>
            <a:endParaRPr lang="es-ES"/>
          </a:p>
        </p:txBody>
      </p:sp>
      <p:sp>
        <p:nvSpPr>
          <p:cNvPr id="9" name="Rectangle 6"/>
          <p:cNvSpPr>
            <a:spLocks noGrp="1" noChangeArrowheads="1"/>
          </p:cNvSpPr>
          <p:nvPr>
            <p:ph type="sldNum" sz="quarter" idx="12"/>
          </p:nvPr>
        </p:nvSpPr>
        <p:spPr>
          <a:ln/>
        </p:spPr>
        <p:txBody>
          <a:bodyPr/>
          <a:lstStyle>
            <a:lvl1pPr>
              <a:defRPr/>
            </a:lvl1pPr>
          </a:lstStyle>
          <a:p>
            <a:fld id="{399CB31D-6822-4D14-92EE-21C3DB8254D4}" type="slidenum">
              <a:rPr lang="es-ES" altLang="es-CO"/>
              <a:pPr/>
              <a:t>‹Nº›</a:t>
            </a:fld>
            <a:endParaRPr lang="es-ES" altLang="es-CO"/>
          </a:p>
        </p:txBody>
      </p:sp>
    </p:spTree>
    <p:extLst>
      <p:ext uri="{BB962C8B-B14F-4D97-AF65-F5344CB8AC3E}">
        <p14:creationId xmlns:p14="http://schemas.microsoft.com/office/powerpoint/2010/main" val="2620314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4"/>
          <p:cNvSpPr>
            <a:spLocks noGrp="1" noChangeArrowheads="1"/>
          </p:cNvSpPr>
          <p:nvPr>
            <p:ph type="dt" sz="half" idx="10"/>
          </p:nvPr>
        </p:nvSpPr>
        <p:spPr>
          <a:ln/>
        </p:spPr>
        <p:txBody>
          <a:bodyPr/>
          <a:lstStyle>
            <a:lvl1pPr>
              <a:defRPr/>
            </a:lvl1pPr>
          </a:lstStyle>
          <a:p>
            <a:pPr>
              <a:defRPr/>
            </a:pPr>
            <a:endParaRPr 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ES"/>
          </a:p>
        </p:txBody>
      </p:sp>
      <p:sp>
        <p:nvSpPr>
          <p:cNvPr id="5" name="Rectangle 6"/>
          <p:cNvSpPr>
            <a:spLocks noGrp="1" noChangeArrowheads="1"/>
          </p:cNvSpPr>
          <p:nvPr>
            <p:ph type="sldNum" sz="quarter" idx="12"/>
          </p:nvPr>
        </p:nvSpPr>
        <p:spPr>
          <a:ln/>
        </p:spPr>
        <p:txBody>
          <a:bodyPr/>
          <a:lstStyle>
            <a:lvl1pPr>
              <a:defRPr/>
            </a:lvl1pPr>
          </a:lstStyle>
          <a:p>
            <a:fld id="{0CF17E43-2E02-43DB-AB44-85FF280A426B}" type="slidenum">
              <a:rPr lang="es-ES" altLang="es-CO"/>
              <a:pPr/>
              <a:t>‹Nº›</a:t>
            </a:fld>
            <a:endParaRPr lang="es-ES" altLang="es-CO"/>
          </a:p>
        </p:txBody>
      </p:sp>
    </p:spTree>
    <p:extLst>
      <p:ext uri="{BB962C8B-B14F-4D97-AF65-F5344CB8AC3E}">
        <p14:creationId xmlns:p14="http://schemas.microsoft.com/office/powerpoint/2010/main" val="2179230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endParaRPr lang="es-ES"/>
          </a:p>
        </p:txBody>
      </p:sp>
      <p:sp>
        <p:nvSpPr>
          <p:cNvPr id="4" name="Rectangle 6"/>
          <p:cNvSpPr>
            <a:spLocks noGrp="1" noChangeArrowheads="1"/>
          </p:cNvSpPr>
          <p:nvPr>
            <p:ph type="sldNum" sz="quarter" idx="12"/>
          </p:nvPr>
        </p:nvSpPr>
        <p:spPr>
          <a:ln/>
        </p:spPr>
        <p:txBody>
          <a:bodyPr/>
          <a:lstStyle>
            <a:lvl1pPr>
              <a:defRPr/>
            </a:lvl1pPr>
          </a:lstStyle>
          <a:p>
            <a:fld id="{D85AA196-5DA6-4D2C-9C1A-6213A0556D05}" type="slidenum">
              <a:rPr lang="es-ES" altLang="es-CO"/>
              <a:pPr/>
              <a:t>‹Nº›</a:t>
            </a:fld>
            <a:endParaRPr lang="es-ES" altLang="es-CO"/>
          </a:p>
        </p:txBody>
      </p:sp>
    </p:spTree>
    <p:extLst>
      <p:ext uri="{BB962C8B-B14F-4D97-AF65-F5344CB8AC3E}">
        <p14:creationId xmlns:p14="http://schemas.microsoft.com/office/powerpoint/2010/main" val="655976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fld id="{EE6C6024-16F5-4972-BA6C-9B0D62016858}" type="slidenum">
              <a:rPr lang="es-ES" altLang="es-CO"/>
              <a:pPr/>
              <a:t>‹Nº›</a:t>
            </a:fld>
            <a:endParaRPr lang="es-ES" altLang="es-CO"/>
          </a:p>
        </p:txBody>
      </p:sp>
    </p:spTree>
    <p:extLst>
      <p:ext uri="{BB962C8B-B14F-4D97-AF65-F5344CB8AC3E}">
        <p14:creationId xmlns:p14="http://schemas.microsoft.com/office/powerpoint/2010/main" val="1072374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fld id="{C2F48930-B5C3-444D-A111-26BDC2652396}" type="slidenum">
              <a:rPr lang="es-ES" altLang="es-CO"/>
              <a:pPr/>
              <a:t>‹Nº›</a:t>
            </a:fld>
            <a:endParaRPr lang="es-ES" altLang="es-CO"/>
          </a:p>
        </p:txBody>
      </p:sp>
    </p:spTree>
    <p:extLst>
      <p:ext uri="{BB962C8B-B14F-4D97-AF65-F5344CB8AC3E}">
        <p14:creationId xmlns:p14="http://schemas.microsoft.com/office/powerpoint/2010/main" val="161528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s-CO" altLang="es-CO"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CO" smtClean="0"/>
              <a:t>Haga clic para modificar el estilo de texto del patrón</a:t>
            </a:r>
          </a:p>
          <a:p>
            <a:pPr lvl="1"/>
            <a:r>
              <a:rPr lang="es-ES" altLang="es-CO" smtClean="0"/>
              <a:t>Segundo nivel</a:t>
            </a:r>
          </a:p>
          <a:p>
            <a:pPr lvl="2"/>
            <a:r>
              <a:rPr lang="es-ES" altLang="es-CO" smtClean="0"/>
              <a:t>Tercer nivel</a:t>
            </a:r>
          </a:p>
          <a:p>
            <a:pPr lvl="3"/>
            <a:r>
              <a:rPr lang="es-ES" altLang="es-CO" smtClean="0"/>
              <a:t>Cuarto nivel</a:t>
            </a:r>
          </a:p>
          <a:p>
            <a:pPr lvl="4"/>
            <a:r>
              <a:rPr lang="es-ES" altLang="es-CO" smtClean="0"/>
              <a:t>Quinto nivel</a:t>
            </a:r>
          </a:p>
        </p:txBody>
      </p:sp>
      <p:sp>
        <p:nvSpPr>
          <p:cNvPr id="3277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400" b="0">
                <a:effectLst/>
                <a:latin typeface="Arial" charset="0"/>
              </a:defRPr>
            </a:lvl1pPr>
          </a:lstStyle>
          <a:p>
            <a:pPr>
              <a:defRPr/>
            </a:pPr>
            <a:endParaRPr lang="es-ES"/>
          </a:p>
        </p:txBody>
      </p:sp>
      <p:sp>
        <p:nvSpPr>
          <p:cNvPr id="3277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b="0">
                <a:effectLst/>
                <a:latin typeface="Arial" charset="0"/>
              </a:defRPr>
            </a:lvl1pPr>
          </a:lstStyle>
          <a:p>
            <a:pPr>
              <a:defRPr/>
            </a:pPr>
            <a:endParaRPr lang="es-ES"/>
          </a:p>
        </p:txBody>
      </p:sp>
      <p:sp>
        <p:nvSpPr>
          <p:cNvPr id="3277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b="0">
                <a:latin typeface="Arial" panose="020B0604020202020204" pitchFamily="34" charset="0"/>
              </a:defRPr>
            </a:lvl1pPr>
          </a:lstStyle>
          <a:p>
            <a:fld id="{14279568-D2E3-485F-A9F7-AD49B88888E6}" type="slidenum">
              <a:rPr lang="es-ES" altLang="es-CO"/>
              <a:pPr/>
              <a:t>‹Nº›</a:t>
            </a:fld>
            <a:endParaRPr lang="es-ES" altLang="es-CO"/>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Rounded MT Bold" pitchFamily="34" charset="0"/>
        </a:defRPr>
      </a:lvl2pPr>
      <a:lvl3pPr algn="ctr" rtl="0" eaLnBrk="0" fontAlgn="base" hangingPunct="0">
        <a:spcBef>
          <a:spcPct val="0"/>
        </a:spcBef>
        <a:spcAft>
          <a:spcPct val="0"/>
        </a:spcAft>
        <a:defRPr sz="4400">
          <a:solidFill>
            <a:schemeClr val="tx2"/>
          </a:solidFill>
          <a:latin typeface="Arial Rounded MT Bold" pitchFamily="34" charset="0"/>
        </a:defRPr>
      </a:lvl3pPr>
      <a:lvl4pPr algn="ctr" rtl="0" eaLnBrk="0" fontAlgn="base" hangingPunct="0">
        <a:spcBef>
          <a:spcPct val="0"/>
        </a:spcBef>
        <a:spcAft>
          <a:spcPct val="0"/>
        </a:spcAft>
        <a:defRPr sz="4400">
          <a:solidFill>
            <a:schemeClr val="tx2"/>
          </a:solidFill>
          <a:latin typeface="Arial Rounded MT Bold" pitchFamily="34" charset="0"/>
        </a:defRPr>
      </a:lvl4pPr>
      <a:lvl5pPr algn="ctr" rtl="0" eaLnBrk="0" fontAlgn="base" hangingPunct="0">
        <a:spcBef>
          <a:spcPct val="0"/>
        </a:spcBef>
        <a:spcAft>
          <a:spcPct val="0"/>
        </a:spcAft>
        <a:defRPr sz="4400">
          <a:solidFill>
            <a:schemeClr val="tx2"/>
          </a:solidFill>
          <a:latin typeface="Arial Rounded MT Bold" pitchFamily="34" charset="0"/>
        </a:defRPr>
      </a:lvl5pPr>
      <a:lvl6pPr marL="457200" algn="ctr" rtl="0" fontAlgn="base">
        <a:spcBef>
          <a:spcPct val="0"/>
        </a:spcBef>
        <a:spcAft>
          <a:spcPct val="0"/>
        </a:spcAft>
        <a:defRPr sz="4400">
          <a:solidFill>
            <a:schemeClr val="tx2"/>
          </a:solidFill>
          <a:latin typeface="Arial Rounded MT Bold" pitchFamily="34" charset="0"/>
        </a:defRPr>
      </a:lvl6pPr>
      <a:lvl7pPr marL="914400" algn="ctr" rtl="0" fontAlgn="base">
        <a:spcBef>
          <a:spcPct val="0"/>
        </a:spcBef>
        <a:spcAft>
          <a:spcPct val="0"/>
        </a:spcAft>
        <a:defRPr sz="4400">
          <a:solidFill>
            <a:schemeClr val="tx2"/>
          </a:solidFill>
          <a:latin typeface="Arial Rounded MT Bold" pitchFamily="34" charset="0"/>
        </a:defRPr>
      </a:lvl7pPr>
      <a:lvl8pPr marL="1371600" algn="ctr" rtl="0" fontAlgn="base">
        <a:spcBef>
          <a:spcPct val="0"/>
        </a:spcBef>
        <a:spcAft>
          <a:spcPct val="0"/>
        </a:spcAft>
        <a:defRPr sz="4400">
          <a:solidFill>
            <a:schemeClr val="tx2"/>
          </a:solidFill>
          <a:latin typeface="Arial Rounded MT Bold" pitchFamily="34" charset="0"/>
        </a:defRPr>
      </a:lvl8pPr>
      <a:lvl9pPr marL="1828800" algn="ctr" rtl="0" fontAlgn="base">
        <a:spcBef>
          <a:spcPct val="0"/>
        </a:spcBef>
        <a:spcAft>
          <a:spcPct val="0"/>
        </a:spcAft>
        <a:defRPr sz="4400">
          <a:solidFill>
            <a:schemeClr val="tx2"/>
          </a:solidFill>
          <a:latin typeface="Arial Rounded MT Bold"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descr="LogoBase_SID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0"/>
            <a:ext cx="1908175"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p:cNvSpPr>
            <a:spLocks noGrp="1" noChangeArrowheads="1"/>
          </p:cNvSpPr>
          <p:nvPr>
            <p:ph type="ctrTitle"/>
          </p:nvPr>
        </p:nvSpPr>
        <p:spPr>
          <a:xfrm>
            <a:off x="755650" y="1844675"/>
            <a:ext cx="7702550" cy="1584325"/>
          </a:xfrm>
        </p:spPr>
        <p:txBody>
          <a:bodyPr/>
          <a:lstStyle/>
          <a:p>
            <a:pPr eaLnBrk="1" hangingPunct="1"/>
            <a:r>
              <a:rPr lang="es-CO" altLang="es-CO" sz="4000" b="1" smtClean="0">
                <a:solidFill>
                  <a:schemeClr val="accent2"/>
                </a:solidFill>
              </a:rPr>
              <a:t/>
            </a:r>
            <a:br>
              <a:rPr lang="es-CO" altLang="es-CO" sz="4000" b="1" smtClean="0">
                <a:solidFill>
                  <a:schemeClr val="accent2"/>
                </a:solidFill>
              </a:rPr>
            </a:br>
            <a:r>
              <a:rPr lang="es-CO" altLang="es-CO" sz="4000" b="1" smtClean="0">
                <a:solidFill>
                  <a:schemeClr val="accent2"/>
                </a:solidFill>
              </a:rPr>
              <a:t/>
            </a:r>
            <a:br>
              <a:rPr lang="es-CO" altLang="es-CO" sz="4000" b="1" smtClean="0">
                <a:solidFill>
                  <a:schemeClr val="accent2"/>
                </a:solidFill>
              </a:rPr>
            </a:br>
            <a:r>
              <a:rPr lang="es-CO" altLang="es-CO" sz="4000" b="1" smtClean="0">
                <a:solidFill>
                  <a:schemeClr val="accent2"/>
                </a:solidFill>
              </a:rPr>
              <a:t>Implementación en BESA: </a:t>
            </a:r>
            <a:r>
              <a:rPr lang="es-CO" altLang="es-CO" sz="3200" b="1" smtClean="0">
                <a:solidFill>
                  <a:schemeClr val="accent2"/>
                </a:solidFill>
              </a:rPr>
              <a:t>B</a:t>
            </a:r>
            <a:r>
              <a:rPr lang="es-CO" altLang="es-CO" sz="2800" smtClean="0">
                <a:solidFill>
                  <a:schemeClr val="accent2"/>
                </a:solidFill>
              </a:rPr>
              <a:t>ehavior-oriented</a:t>
            </a:r>
            <a:r>
              <a:rPr lang="es-CO" altLang="es-CO" sz="2800" b="1" smtClean="0">
                <a:solidFill>
                  <a:schemeClr val="accent2"/>
                </a:solidFill>
              </a:rPr>
              <a:t> </a:t>
            </a:r>
            <a:r>
              <a:rPr lang="es-CO" altLang="es-CO" sz="3200" b="1" smtClean="0">
                <a:solidFill>
                  <a:schemeClr val="accent2"/>
                </a:solidFill>
              </a:rPr>
              <a:t>E</a:t>
            </a:r>
            <a:r>
              <a:rPr lang="es-CO" altLang="es-CO" sz="2800" smtClean="0">
                <a:solidFill>
                  <a:schemeClr val="accent2"/>
                </a:solidFill>
              </a:rPr>
              <a:t>vent-driven</a:t>
            </a:r>
            <a:br>
              <a:rPr lang="es-CO" altLang="es-CO" sz="2800" smtClean="0">
                <a:solidFill>
                  <a:schemeClr val="accent2"/>
                </a:solidFill>
              </a:rPr>
            </a:br>
            <a:r>
              <a:rPr lang="es-CO" altLang="es-CO" sz="2800" b="1" smtClean="0">
                <a:solidFill>
                  <a:schemeClr val="accent2"/>
                </a:solidFill>
              </a:rPr>
              <a:t> </a:t>
            </a:r>
            <a:r>
              <a:rPr lang="es-CO" altLang="es-CO" sz="3200" b="1" smtClean="0">
                <a:solidFill>
                  <a:schemeClr val="accent2"/>
                </a:solidFill>
              </a:rPr>
              <a:t>S</a:t>
            </a:r>
            <a:r>
              <a:rPr lang="es-CO" altLang="es-CO" sz="2800" smtClean="0">
                <a:solidFill>
                  <a:schemeClr val="accent2"/>
                </a:solidFill>
              </a:rPr>
              <a:t>ocial-based </a:t>
            </a:r>
            <a:r>
              <a:rPr lang="es-CO" altLang="es-CO" sz="3200" b="1" smtClean="0">
                <a:solidFill>
                  <a:schemeClr val="accent2"/>
                </a:solidFill>
              </a:rPr>
              <a:t>A</a:t>
            </a:r>
            <a:r>
              <a:rPr lang="es-CO" altLang="es-CO" sz="2800" smtClean="0">
                <a:solidFill>
                  <a:schemeClr val="accent2"/>
                </a:solidFill>
              </a:rPr>
              <a:t>gent </a:t>
            </a:r>
            <a:r>
              <a:rPr lang="es-CO" altLang="es-CO" sz="2800" i="1" smtClean="0">
                <a:solidFill>
                  <a:schemeClr val="accent2"/>
                </a:solidFill>
              </a:rPr>
              <a:t>Framework</a:t>
            </a:r>
            <a:r>
              <a:rPr lang="es-CO" altLang="es-CO" sz="4000" b="1" smtClean="0">
                <a:solidFill>
                  <a:schemeClr val="accent2"/>
                </a:solidFill>
              </a:rPr>
              <a:t/>
            </a:r>
            <a:br>
              <a:rPr lang="es-CO" altLang="es-CO" sz="4000" b="1" smtClean="0">
                <a:solidFill>
                  <a:schemeClr val="accent2"/>
                </a:solidFill>
              </a:rPr>
            </a:br>
            <a:r>
              <a:rPr lang="es-CO" altLang="es-CO" sz="4000" b="1" smtClean="0">
                <a:solidFill>
                  <a:schemeClr val="accent2"/>
                </a:solidFill>
              </a:rPr>
              <a:t/>
            </a:r>
            <a:br>
              <a:rPr lang="es-CO" altLang="es-CO" sz="4000" b="1" smtClean="0">
                <a:solidFill>
                  <a:schemeClr val="accent2"/>
                </a:solidFill>
              </a:rPr>
            </a:br>
            <a:r>
              <a:rPr lang="es-CO" altLang="es-CO" sz="2400" smtClean="0">
                <a:solidFill>
                  <a:srgbClr val="CC3300"/>
                </a:solidFill>
              </a:rPr>
              <a:t>Andrés De La Peña</a:t>
            </a:r>
            <a:br>
              <a:rPr lang="es-CO" altLang="es-CO" sz="2400" smtClean="0">
                <a:solidFill>
                  <a:srgbClr val="CC3300"/>
                </a:solidFill>
              </a:rPr>
            </a:br>
            <a:endParaRPr lang="es-ES" altLang="es-CO" sz="2400" smtClean="0">
              <a:solidFill>
                <a:srgbClr val="CC3300"/>
              </a:solidFill>
            </a:endParaRPr>
          </a:p>
        </p:txBody>
      </p:sp>
      <p:sp>
        <p:nvSpPr>
          <p:cNvPr id="2052" name="Rectangle 3"/>
          <p:cNvSpPr>
            <a:spLocks noGrp="1" noChangeArrowheads="1"/>
          </p:cNvSpPr>
          <p:nvPr>
            <p:ph type="subTitle" idx="1"/>
          </p:nvPr>
        </p:nvSpPr>
        <p:spPr>
          <a:xfrm>
            <a:off x="838200" y="4800600"/>
            <a:ext cx="7416800" cy="1201738"/>
          </a:xfrm>
        </p:spPr>
        <p:txBody>
          <a:bodyPr/>
          <a:lstStyle/>
          <a:p>
            <a:pPr eaLnBrk="1" hangingPunct="1">
              <a:lnSpc>
                <a:spcPct val="80000"/>
              </a:lnSpc>
            </a:pPr>
            <a:r>
              <a:rPr lang="es-CO" altLang="es-CO" sz="2400" b="1" smtClean="0"/>
              <a:t>Departamento de Ingeniería de Sistemas</a:t>
            </a:r>
          </a:p>
          <a:p>
            <a:pPr eaLnBrk="1" hangingPunct="1">
              <a:lnSpc>
                <a:spcPct val="80000"/>
              </a:lnSpc>
            </a:pPr>
            <a:r>
              <a:rPr lang="es-CO" altLang="es-CO" sz="2400" b="1" smtClean="0"/>
              <a:t>Facultad de Ingeniería</a:t>
            </a:r>
          </a:p>
          <a:p>
            <a:pPr eaLnBrk="1" hangingPunct="1">
              <a:lnSpc>
                <a:spcPct val="80000"/>
              </a:lnSpc>
            </a:pPr>
            <a:r>
              <a:rPr lang="es-CO" altLang="es-CO" sz="2400" b="1" smtClean="0"/>
              <a:t>Pontificia Universidad Javeriana</a:t>
            </a:r>
          </a:p>
        </p:txBody>
      </p:sp>
      <p:pic>
        <p:nvPicPr>
          <p:cNvPr id="2053" name="Picture 6" descr="tiar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0"/>
            <a:ext cx="2987675"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fr-CA" sz="3600" kern="1200" dirty="0" err="1" smtClean="0">
                <a:solidFill>
                  <a:schemeClr val="accent2"/>
                </a:solidFill>
                <a:ea typeface="+mn-ea"/>
                <a:cs typeface="+mn-cs"/>
              </a:rPr>
              <a:t>Creando</a:t>
            </a:r>
            <a:r>
              <a:rPr lang="fr-CA" sz="3600" kern="1200" dirty="0" smtClean="0">
                <a:solidFill>
                  <a:schemeClr val="accent2"/>
                </a:solidFill>
                <a:ea typeface="+mn-ea"/>
                <a:cs typeface="+mn-cs"/>
              </a:rPr>
              <a:t> el agente(1/6)</a:t>
            </a:r>
            <a:endParaRPr lang="es-CO" sz="3600" kern="1200" dirty="0">
              <a:solidFill>
                <a:schemeClr val="accent2"/>
              </a:solidFill>
              <a:ea typeface="+mn-ea"/>
              <a:cs typeface="+mn-cs"/>
            </a:endParaRPr>
          </a:p>
        </p:txBody>
      </p:sp>
      <p:sp>
        <p:nvSpPr>
          <p:cNvPr id="11267" name="3 CuadroTexto"/>
          <p:cNvSpPr txBox="1">
            <a:spLocks noChangeArrowheads="1"/>
          </p:cNvSpPr>
          <p:nvPr/>
        </p:nvSpPr>
        <p:spPr bwMode="auto">
          <a:xfrm>
            <a:off x="395288" y="1557338"/>
            <a:ext cx="81375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Arial Rounded MT Bold" panose="020F0704030504030204" pitchFamily="34" charset="0"/>
              </a:defRPr>
            </a:lvl1pPr>
            <a:lvl2pPr marL="742950" indent="-285750" algn="l" eaLnBrk="0" hangingPunct="0">
              <a:spcBef>
                <a:spcPct val="20000"/>
              </a:spcBef>
              <a:buChar char="–"/>
              <a:defRPr sz="2800">
                <a:solidFill>
                  <a:schemeClr val="tx1"/>
                </a:solidFill>
                <a:latin typeface="Arial Rounded MT Bold" panose="020F0704030504030204" pitchFamily="34" charset="0"/>
              </a:defRPr>
            </a:lvl2pPr>
            <a:lvl3pPr marL="1143000" indent="-228600" algn="l" eaLnBrk="0" hangingPunct="0">
              <a:spcBef>
                <a:spcPct val="20000"/>
              </a:spcBef>
              <a:buChar char="•"/>
              <a:defRPr sz="2400">
                <a:solidFill>
                  <a:schemeClr val="tx1"/>
                </a:solidFill>
                <a:latin typeface="Arial Rounded MT Bold" panose="020F0704030504030204" pitchFamily="34" charset="0"/>
              </a:defRPr>
            </a:lvl3pPr>
            <a:lvl4pPr marL="1600200" indent="-228600" algn="l" eaLnBrk="0" hangingPunct="0">
              <a:spcBef>
                <a:spcPct val="20000"/>
              </a:spcBef>
              <a:buChar char="–"/>
              <a:defRPr sz="2000">
                <a:solidFill>
                  <a:schemeClr val="tx1"/>
                </a:solidFill>
                <a:latin typeface="Arial Rounded MT Bold" panose="020F0704030504030204" pitchFamily="34" charset="0"/>
              </a:defRPr>
            </a:lvl4pPr>
            <a:lvl5pPr marL="2057400" indent="-228600" algn="l" eaLnBrk="0" hangingPunct="0">
              <a:spcBef>
                <a:spcPct val="20000"/>
              </a:spcBef>
              <a:buChar char="»"/>
              <a:defRPr sz="2000">
                <a:solidFill>
                  <a:schemeClr val="tx1"/>
                </a:solidFill>
                <a:latin typeface="Arial Rounded MT Bold" panose="020F0704030504030204" pitchFamily="34" charset="0"/>
              </a:defRPr>
            </a:lvl5pPr>
            <a:lvl6pPr marL="2514600" indent="-228600" eaLnBrk="0" fontAlgn="base" hangingPunct="0">
              <a:spcBef>
                <a:spcPct val="20000"/>
              </a:spcBef>
              <a:spcAft>
                <a:spcPct val="0"/>
              </a:spcAft>
              <a:buChar char="»"/>
              <a:defRPr sz="2000">
                <a:solidFill>
                  <a:schemeClr val="tx1"/>
                </a:solidFill>
                <a:latin typeface="Arial Rounded MT Bold" panose="020F0704030504030204" pitchFamily="34" charset="0"/>
              </a:defRPr>
            </a:lvl6pPr>
            <a:lvl7pPr marL="2971800" indent="-228600" eaLnBrk="0" fontAlgn="base" hangingPunct="0">
              <a:spcBef>
                <a:spcPct val="20000"/>
              </a:spcBef>
              <a:spcAft>
                <a:spcPct val="0"/>
              </a:spcAft>
              <a:buChar char="»"/>
              <a:defRPr sz="2000">
                <a:solidFill>
                  <a:schemeClr val="tx1"/>
                </a:solidFill>
                <a:latin typeface="Arial Rounded MT Bold" panose="020F0704030504030204" pitchFamily="34" charset="0"/>
              </a:defRPr>
            </a:lvl7pPr>
            <a:lvl8pPr marL="3429000" indent="-228600" eaLnBrk="0" fontAlgn="base" hangingPunct="0">
              <a:spcBef>
                <a:spcPct val="20000"/>
              </a:spcBef>
              <a:spcAft>
                <a:spcPct val="0"/>
              </a:spcAft>
              <a:buChar char="»"/>
              <a:defRPr sz="2000">
                <a:solidFill>
                  <a:schemeClr val="tx1"/>
                </a:solidFill>
                <a:latin typeface="Arial Rounded MT Bold" panose="020F0704030504030204" pitchFamily="34" charset="0"/>
              </a:defRPr>
            </a:lvl8pPr>
            <a:lvl9pPr marL="3886200" indent="-228600" eaLnBrk="0" fontAlgn="base" hangingPunct="0">
              <a:spcBef>
                <a:spcPct val="20000"/>
              </a:spcBef>
              <a:spcAft>
                <a:spcPct val="0"/>
              </a:spcAft>
              <a:buChar char="»"/>
              <a:defRPr sz="2000">
                <a:solidFill>
                  <a:schemeClr val="tx1"/>
                </a:solidFill>
                <a:latin typeface="Arial Rounded MT Bold" panose="020F0704030504030204" pitchFamily="34" charset="0"/>
              </a:defRPr>
            </a:lvl9pPr>
          </a:lstStyle>
          <a:p>
            <a:pPr algn="just" eaLnBrk="1" hangingPunct="1">
              <a:spcBef>
                <a:spcPct val="0"/>
              </a:spcBef>
              <a:buFontTx/>
              <a:buNone/>
            </a:pPr>
            <a:r>
              <a:rPr lang="es-CO" altLang="es-CO" sz="2400" b="0">
                <a:latin typeface="Arial Narrow" panose="020B0606020202030204" pitchFamily="34" charset="0"/>
              </a:rPr>
              <a:t>Para la implementación de un agente se deben definir las estructuras principales de la arquitectura interna de un agente por eso se recomienda la construcción de un agente de acuerdo al siguiente orden:</a:t>
            </a:r>
          </a:p>
        </p:txBody>
      </p:sp>
      <p:sp>
        <p:nvSpPr>
          <p:cNvPr id="3" name="2 CuadroTexto"/>
          <p:cNvSpPr txBox="1"/>
          <p:nvPr/>
        </p:nvSpPr>
        <p:spPr>
          <a:xfrm>
            <a:off x="1795463" y="3125788"/>
            <a:ext cx="5337175" cy="3048000"/>
          </a:xfrm>
          <a:prstGeom prst="rect">
            <a:avLst/>
          </a:prstGeom>
          <a:noFill/>
        </p:spPr>
        <p:txBody>
          <a:bodyPr>
            <a:spAutoFit/>
          </a:bodyPr>
          <a:lstStyle/>
          <a:p>
            <a:pPr marL="457200" indent="-457200" algn="just">
              <a:buFont typeface="+mj-lt"/>
              <a:buAutoNum type="arabicPeriod"/>
              <a:defRPr/>
            </a:pPr>
            <a:endParaRPr lang="es-CO" b="0" dirty="0"/>
          </a:p>
          <a:p>
            <a:pPr marL="457200" indent="-457200" algn="just">
              <a:buFont typeface="+mj-lt"/>
              <a:buAutoNum type="arabicPeriod"/>
              <a:defRPr/>
            </a:pPr>
            <a:r>
              <a:rPr lang="es-CO" b="0" dirty="0"/>
              <a:t>Estado del agente</a:t>
            </a:r>
          </a:p>
          <a:p>
            <a:pPr marL="457200" indent="-457200" algn="just">
              <a:buFont typeface="+mj-lt"/>
              <a:buAutoNum type="arabicPeriod"/>
              <a:defRPr/>
            </a:pPr>
            <a:r>
              <a:rPr lang="es-CO" b="0" dirty="0"/>
              <a:t>Implementar comportamientos</a:t>
            </a:r>
          </a:p>
          <a:p>
            <a:pPr marL="457200" indent="-457200" algn="just">
              <a:buFont typeface="+mj-lt"/>
              <a:buAutoNum type="arabicPeriod"/>
              <a:defRPr/>
            </a:pPr>
            <a:r>
              <a:rPr lang="es-CO" b="0" dirty="0"/>
              <a:t>Creando la estructura</a:t>
            </a:r>
          </a:p>
          <a:p>
            <a:pPr marL="457200" indent="-457200" algn="just">
              <a:buFont typeface="+mj-lt"/>
              <a:buAutoNum type="arabicPeriod"/>
              <a:defRPr/>
            </a:pPr>
            <a:r>
              <a:rPr lang="es-CO" b="0" dirty="0"/>
              <a:t>Implementar el agente</a:t>
            </a:r>
          </a:p>
          <a:p>
            <a:pPr marL="457200" indent="-457200" algn="just">
              <a:buFont typeface="+mj-lt"/>
              <a:buAutoNum type="arabicPeriod"/>
              <a:defRPr/>
            </a:pPr>
            <a:r>
              <a:rPr lang="es-CO" b="0" dirty="0"/>
              <a:t>Puesta en marcha</a:t>
            </a:r>
          </a:p>
          <a:p>
            <a:pPr marL="457200" indent="-457200" algn="just">
              <a:buFont typeface="+mj-lt"/>
              <a:buAutoNum type="arabicPeriod"/>
              <a:defRPr/>
            </a:pPr>
            <a:endParaRPr lang="es-CO" dirty="0"/>
          </a:p>
          <a:p>
            <a:pPr>
              <a:defRPr/>
            </a:pPr>
            <a:endParaRPr lang="es-CO"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fr-CA" sz="3600" kern="1200" dirty="0" err="1" smtClean="0">
                <a:solidFill>
                  <a:schemeClr val="accent2"/>
                </a:solidFill>
                <a:ea typeface="+mn-ea"/>
                <a:cs typeface="+mn-cs"/>
              </a:rPr>
              <a:t>Creando</a:t>
            </a:r>
            <a:r>
              <a:rPr lang="fr-CA" sz="3600" kern="1200" dirty="0" smtClean="0">
                <a:solidFill>
                  <a:schemeClr val="accent2"/>
                </a:solidFill>
                <a:ea typeface="+mn-ea"/>
                <a:cs typeface="+mn-cs"/>
              </a:rPr>
              <a:t> el agente(2/6)</a:t>
            </a:r>
            <a:br>
              <a:rPr lang="fr-CA" sz="3600" kern="1200" dirty="0" smtClean="0">
                <a:solidFill>
                  <a:schemeClr val="accent2"/>
                </a:solidFill>
                <a:ea typeface="+mn-ea"/>
                <a:cs typeface="+mn-cs"/>
              </a:rPr>
            </a:br>
            <a:r>
              <a:rPr lang="fr-CA" sz="3600" kern="1200" dirty="0" err="1" smtClean="0">
                <a:solidFill>
                  <a:schemeClr val="accent2"/>
                </a:solidFill>
                <a:ea typeface="+mn-ea"/>
                <a:cs typeface="+mn-cs"/>
              </a:rPr>
              <a:t>creando</a:t>
            </a:r>
            <a:r>
              <a:rPr lang="fr-CA" sz="3600" kern="1200" dirty="0" smtClean="0">
                <a:solidFill>
                  <a:schemeClr val="accent2"/>
                </a:solidFill>
                <a:ea typeface="+mn-ea"/>
                <a:cs typeface="+mn-cs"/>
              </a:rPr>
              <a:t> el </a:t>
            </a:r>
            <a:r>
              <a:rPr lang="fr-CA" sz="3600" kern="1200" dirty="0" err="1">
                <a:solidFill>
                  <a:schemeClr val="accent2"/>
                </a:solidFill>
                <a:ea typeface="+mn-ea"/>
                <a:cs typeface="+mn-cs"/>
              </a:rPr>
              <a:t>e</a:t>
            </a:r>
            <a:r>
              <a:rPr lang="fr-CA" sz="3600" kern="1200" dirty="0" err="1" smtClean="0">
                <a:solidFill>
                  <a:schemeClr val="accent2"/>
                </a:solidFill>
                <a:ea typeface="+mn-ea"/>
                <a:cs typeface="+mn-cs"/>
              </a:rPr>
              <a:t>stado</a:t>
            </a:r>
            <a:r>
              <a:rPr lang="fr-CA" sz="3600" kern="1200" dirty="0" smtClean="0">
                <a:solidFill>
                  <a:schemeClr val="accent2"/>
                </a:solidFill>
                <a:ea typeface="+mn-ea"/>
                <a:cs typeface="+mn-cs"/>
              </a:rPr>
              <a:t> </a:t>
            </a:r>
            <a:r>
              <a:rPr lang="fr-CA" sz="3600" kern="1200" dirty="0" err="1" smtClean="0">
                <a:solidFill>
                  <a:schemeClr val="accent2"/>
                </a:solidFill>
                <a:ea typeface="+mn-ea"/>
                <a:cs typeface="+mn-cs"/>
              </a:rPr>
              <a:t>del</a:t>
            </a:r>
            <a:r>
              <a:rPr lang="fr-CA" sz="3600" kern="1200" dirty="0" smtClean="0">
                <a:solidFill>
                  <a:schemeClr val="accent2"/>
                </a:solidFill>
                <a:ea typeface="+mn-ea"/>
                <a:cs typeface="+mn-cs"/>
              </a:rPr>
              <a:t> agente..</a:t>
            </a:r>
            <a:endParaRPr lang="es-CO" sz="3600" kern="1200" dirty="0">
              <a:solidFill>
                <a:schemeClr val="accent2"/>
              </a:solidFill>
              <a:ea typeface="+mn-ea"/>
              <a:cs typeface="+mn-cs"/>
            </a:endParaRPr>
          </a:p>
        </p:txBody>
      </p:sp>
      <p:sp>
        <p:nvSpPr>
          <p:cNvPr id="12291" name="5 CuadroTexto"/>
          <p:cNvSpPr txBox="1">
            <a:spLocks noChangeArrowheads="1"/>
          </p:cNvSpPr>
          <p:nvPr/>
        </p:nvSpPr>
        <p:spPr bwMode="auto">
          <a:xfrm>
            <a:off x="395288" y="1557338"/>
            <a:ext cx="813752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Arial Rounded MT Bold" panose="020F0704030504030204" pitchFamily="34" charset="0"/>
              </a:defRPr>
            </a:lvl1pPr>
            <a:lvl2pPr marL="742950" indent="-285750" algn="l" eaLnBrk="0" hangingPunct="0">
              <a:spcBef>
                <a:spcPct val="20000"/>
              </a:spcBef>
              <a:buChar char="–"/>
              <a:defRPr sz="2800">
                <a:solidFill>
                  <a:schemeClr val="tx1"/>
                </a:solidFill>
                <a:latin typeface="Arial Rounded MT Bold" panose="020F0704030504030204" pitchFamily="34" charset="0"/>
              </a:defRPr>
            </a:lvl2pPr>
            <a:lvl3pPr marL="1143000" indent="-228600" algn="l" eaLnBrk="0" hangingPunct="0">
              <a:spcBef>
                <a:spcPct val="20000"/>
              </a:spcBef>
              <a:buChar char="•"/>
              <a:defRPr sz="2400">
                <a:solidFill>
                  <a:schemeClr val="tx1"/>
                </a:solidFill>
                <a:latin typeface="Arial Rounded MT Bold" panose="020F0704030504030204" pitchFamily="34" charset="0"/>
              </a:defRPr>
            </a:lvl3pPr>
            <a:lvl4pPr marL="1600200" indent="-228600" algn="l" eaLnBrk="0" hangingPunct="0">
              <a:spcBef>
                <a:spcPct val="20000"/>
              </a:spcBef>
              <a:buChar char="–"/>
              <a:defRPr sz="2000">
                <a:solidFill>
                  <a:schemeClr val="tx1"/>
                </a:solidFill>
                <a:latin typeface="Arial Rounded MT Bold" panose="020F0704030504030204" pitchFamily="34" charset="0"/>
              </a:defRPr>
            </a:lvl4pPr>
            <a:lvl5pPr marL="2057400" indent="-228600" algn="l" eaLnBrk="0" hangingPunct="0">
              <a:spcBef>
                <a:spcPct val="20000"/>
              </a:spcBef>
              <a:buChar char="»"/>
              <a:defRPr sz="2000">
                <a:solidFill>
                  <a:schemeClr val="tx1"/>
                </a:solidFill>
                <a:latin typeface="Arial Rounded MT Bold" panose="020F0704030504030204" pitchFamily="34" charset="0"/>
              </a:defRPr>
            </a:lvl5pPr>
            <a:lvl6pPr marL="2514600" indent="-228600" eaLnBrk="0" fontAlgn="base" hangingPunct="0">
              <a:spcBef>
                <a:spcPct val="20000"/>
              </a:spcBef>
              <a:spcAft>
                <a:spcPct val="0"/>
              </a:spcAft>
              <a:buChar char="»"/>
              <a:defRPr sz="2000">
                <a:solidFill>
                  <a:schemeClr val="tx1"/>
                </a:solidFill>
                <a:latin typeface="Arial Rounded MT Bold" panose="020F0704030504030204" pitchFamily="34" charset="0"/>
              </a:defRPr>
            </a:lvl6pPr>
            <a:lvl7pPr marL="2971800" indent="-228600" eaLnBrk="0" fontAlgn="base" hangingPunct="0">
              <a:spcBef>
                <a:spcPct val="20000"/>
              </a:spcBef>
              <a:spcAft>
                <a:spcPct val="0"/>
              </a:spcAft>
              <a:buChar char="»"/>
              <a:defRPr sz="2000">
                <a:solidFill>
                  <a:schemeClr val="tx1"/>
                </a:solidFill>
                <a:latin typeface="Arial Rounded MT Bold" panose="020F0704030504030204" pitchFamily="34" charset="0"/>
              </a:defRPr>
            </a:lvl7pPr>
            <a:lvl8pPr marL="3429000" indent="-228600" eaLnBrk="0" fontAlgn="base" hangingPunct="0">
              <a:spcBef>
                <a:spcPct val="20000"/>
              </a:spcBef>
              <a:spcAft>
                <a:spcPct val="0"/>
              </a:spcAft>
              <a:buChar char="»"/>
              <a:defRPr sz="2000">
                <a:solidFill>
                  <a:schemeClr val="tx1"/>
                </a:solidFill>
                <a:latin typeface="Arial Rounded MT Bold" panose="020F0704030504030204" pitchFamily="34" charset="0"/>
              </a:defRPr>
            </a:lvl8pPr>
            <a:lvl9pPr marL="3886200" indent="-228600" eaLnBrk="0" fontAlgn="base" hangingPunct="0">
              <a:spcBef>
                <a:spcPct val="20000"/>
              </a:spcBef>
              <a:spcAft>
                <a:spcPct val="0"/>
              </a:spcAft>
              <a:buChar char="»"/>
              <a:defRPr sz="2000">
                <a:solidFill>
                  <a:schemeClr val="tx1"/>
                </a:solidFill>
                <a:latin typeface="Arial Rounded MT Bold" panose="020F0704030504030204" pitchFamily="34" charset="0"/>
              </a:defRPr>
            </a:lvl9pPr>
          </a:lstStyle>
          <a:p>
            <a:pPr algn="just" eaLnBrk="1" hangingPunct="1">
              <a:spcBef>
                <a:spcPct val="0"/>
              </a:spcBef>
              <a:buFontTx/>
              <a:buNone/>
            </a:pPr>
            <a:r>
              <a:rPr lang="es-CO" altLang="es-CO" sz="2400" b="0">
                <a:latin typeface="Arial Narrow" panose="020B0606020202030204" pitchFamily="34" charset="0"/>
              </a:rPr>
              <a:t>El estado de un agente representa el conocimiento del agente, este estado determina todas las variables con las que el agente cuenta para tomar una decisión. </a:t>
            </a:r>
            <a:r>
              <a:rPr lang="es-CO" altLang="es-CO" sz="2400">
                <a:latin typeface="Arial Narrow" panose="020B0606020202030204" pitchFamily="34" charset="0"/>
              </a:rPr>
              <a:t>OJO. </a:t>
            </a:r>
            <a:r>
              <a:rPr lang="es-CO" altLang="es-CO" sz="2400" b="0">
                <a:latin typeface="Arial Narrow" panose="020B0606020202030204" pitchFamily="34" charset="0"/>
              </a:rPr>
              <a:t>Este es un objeto concurrente pues es el mismo para todo el agente, su manejo es responsabilidad del programador</a:t>
            </a:r>
            <a:endParaRPr lang="es-CO" altLang="es-CO" sz="2400">
              <a:latin typeface="Arial Narrow" panose="020B0606020202030204" pitchFamily="34" charset="0"/>
            </a:endParaRPr>
          </a:p>
          <a:p>
            <a:pPr algn="just" eaLnBrk="1" hangingPunct="1">
              <a:spcBef>
                <a:spcPct val="0"/>
              </a:spcBef>
              <a:buFontTx/>
              <a:buNone/>
            </a:pPr>
            <a:endParaRPr lang="es-CO" altLang="es-CO" sz="2400" b="0">
              <a:latin typeface="Arial Narrow" panose="020B0606020202030204" pitchFamily="34" charset="0"/>
            </a:endParaRPr>
          </a:p>
          <a:p>
            <a:pPr algn="just" eaLnBrk="1" hangingPunct="1">
              <a:spcBef>
                <a:spcPct val="0"/>
              </a:spcBef>
              <a:buFontTx/>
              <a:buNone/>
            </a:pPr>
            <a:endParaRPr lang="es-CO" altLang="es-CO" sz="2400" b="0">
              <a:latin typeface="Arial Narrow" panose="020B0606020202030204" pitchFamily="34" charset="0"/>
            </a:endParaRPr>
          </a:p>
          <a:p>
            <a:pPr algn="just" eaLnBrk="1" hangingPunct="1">
              <a:spcBef>
                <a:spcPct val="0"/>
              </a:spcBef>
              <a:buFontTx/>
              <a:buNone/>
            </a:pPr>
            <a:endParaRPr lang="es-CO" altLang="es-CO" sz="2400" b="0">
              <a:latin typeface="Arial Narrow" panose="020B0606020202030204" pitchFamily="34" charset="0"/>
            </a:endParaRPr>
          </a:p>
          <a:p>
            <a:pPr algn="just" eaLnBrk="1" hangingPunct="1">
              <a:spcBef>
                <a:spcPct val="0"/>
              </a:spcBef>
              <a:buFontTx/>
              <a:buNone/>
            </a:pPr>
            <a:endParaRPr lang="es-CO" altLang="es-CO" sz="2400" b="0">
              <a:latin typeface="Arial Narrow" panose="020B0606020202030204" pitchFamily="34" charset="0"/>
            </a:endParaRPr>
          </a:p>
          <a:p>
            <a:pPr algn="just" eaLnBrk="1" hangingPunct="1">
              <a:spcBef>
                <a:spcPct val="0"/>
              </a:spcBef>
              <a:buFontTx/>
              <a:buNone/>
            </a:pPr>
            <a:endParaRPr lang="es-CO" altLang="es-CO" sz="2400" b="0">
              <a:latin typeface="Arial Narrow" panose="020B0606020202030204" pitchFamily="34" charset="0"/>
            </a:endParaRPr>
          </a:p>
          <a:p>
            <a:pPr algn="just" eaLnBrk="1" hangingPunct="1">
              <a:spcBef>
                <a:spcPct val="0"/>
              </a:spcBef>
              <a:buFontTx/>
              <a:buNone/>
            </a:pPr>
            <a:r>
              <a:rPr lang="es-CO" altLang="es-CO" sz="2400" b="0">
                <a:latin typeface="Arial Narrow" panose="020B0606020202030204" pitchFamily="34" charset="0"/>
              </a:rPr>
              <a:t>Ejemplo: El agente aspiradora debe conocer el modelo del mundo y su nombre (alias).</a:t>
            </a:r>
            <a:endParaRPr lang="es-CO" altLang="es-CO" sz="2400">
              <a:latin typeface="Arial Narrow" panose="020B0606020202030204" pitchFamily="34" charset="0"/>
            </a:endParaRPr>
          </a:p>
        </p:txBody>
      </p:sp>
      <p:pic>
        <p:nvPicPr>
          <p:cNvPr id="122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313" y="3573463"/>
            <a:ext cx="6383337" cy="1422400"/>
          </a:xfrm>
          <a:prstGeom prst="rect">
            <a:avLst/>
          </a:prstGeom>
          <a:noFill/>
          <a:ln>
            <a:noFill/>
          </a:ln>
          <a:extLst>
            <a:ext uri="{909E8E84-426E-40DD-AFC4-6F175D3DCCD1}">
              <a14:hiddenFill xmlns:a14="http://schemas.microsoft.com/office/drawing/2010/main">
                <a:solidFill>
                  <a:srgbClr val="3366CC">
                    <a:alpha val="50195"/>
                  </a:srgbClr>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5" name="Rectángulo 4"/>
          <p:cNvSpPr/>
          <p:nvPr/>
        </p:nvSpPr>
        <p:spPr bwMode="auto">
          <a:xfrm>
            <a:off x="5004048" y="3717032"/>
            <a:ext cx="2520280" cy="360040"/>
          </a:xfrm>
          <a:prstGeom prst="rect">
            <a:avLst/>
          </a:prstGeom>
          <a:noFill/>
          <a:ln w="38100" cap="flat" cmpd="sng" algn="ctr">
            <a:solidFill>
              <a:srgbClr val="00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CO" sz="24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6" name="Rectángulo 5"/>
          <p:cNvSpPr/>
          <p:nvPr/>
        </p:nvSpPr>
        <p:spPr bwMode="auto">
          <a:xfrm>
            <a:off x="2915816" y="4005064"/>
            <a:ext cx="2448272" cy="576064"/>
          </a:xfrm>
          <a:prstGeom prst="rect">
            <a:avLst/>
          </a:prstGeom>
          <a:noFill/>
          <a:ln w="38100" cap="flat" cmpd="sng" algn="ctr">
            <a:solidFill>
              <a:srgbClr val="3366CC"/>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CO" sz="24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74638"/>
            <a:ext cx="9036050" cy="1143000"/>
          </a:xfrm>
        </p:spPr>
        <p:txBody>
          <a:bodyPr/>
          <a:lstStyle/>
          <a:p>
            <a:pPr>
              <a:defRPr/>
            </a:pPr>
            <a:r>
              <a:rPr lang="fr-CA" sz="3600" kern="1200" dirty="0" err="1">
                <a:solidFill>
                  <a:schemeClr val="accent2"/>
                </a:solidFill>
              </a:rPr>
              <a:t>Creando</a:t>
            </a:r>
            <a:r>
              <a:rPr lang="fr-CA" sz="3600" kern="1200" dirty="0">
                <a:solidFill>
                  <a:schemeClr val="accent2"/>
                </a:solidFill>
              </a:rPr>
              <a:t> el </a:t>
            </a:r>
            <a:r>
              <a:rPr lang="fr-CA" sz="3600" kern="1200" dirty="0" smtClean="0">
                <a:solidFill>
                  <a:schemeClr val="accent2"/>
                </a:solidFill>
              </a:rPr>
              <a:t>agente(3/6)</a:t>
            </a:r>
            <a:r>
              <a:rPr lang="fr-CA" sz="3600" kern="1200" dirty="0">
                <a:solidFill>
                  <a:schemeClr val="accent2"/>
                </a:solidFill>
              </a:rPr>
              <a:t/>
            </a:r>
            <a:br>
              <a:rPr lang="fr-CA" sz="3600" kern="1200" dirty="0">
                <a:solidFill>
                  <a:schemeClr val="accent2"/>
                </a:solidFill>
              </a:rPr>
            </a:br>
            <a:r>
              <a:rPr lang="fr-CA" sz="3600" kern="1200" dirty="0" err="1" smtClean="0">
                <a:solidFill>
                  <a:schemeClr val="accent2"/>
                </a:solidFill>
              </a:rPr>
              <a:t>implementando</a:t>
            </a:r>
            <a:r>
              <a:rPr lang="fr-CA" sz="3600" kern="1200" dirty="0" smtClean="0">
                <a:solidFill>
                  <a:schemeClr val="accent2"/>
                </a:solidFill>
              </a:rPr>
              <a:t> los </a:t>
            </a:r>
            <a:r>
              <a:rPr lang="fr-CA" sz="3600" kern="1200" dirty="0" err="1" smtClean="0">
                <a:solidFill>
                  <a:schemeClr val="accent2"/>
                </a:solidFill>
              </a:rPr>
              <a:t>comportamientos</a:t>
            </a:r>
            <a:r>
              <a:rPr lang="fr-CA" sz="3600" kern="1200" dirty="0" smtClean="0">
                <a:solidFill>
                  <a:schemeClr val="accent2"/>
                </a:solidFill>
              </a:rPr>
              <a:t>..</a:t>
            </a:r>
            <a:endParaRPr lang="es-CO" sz="3600" kern="1200" dirty="0">
              <a:solidFill>
                <a:schemeClr val="accent2"/>
              </a:solidFill>
              <a:ea typeface="+mn-ea"/>
              <a:cs typeface="+mn-cs"/>
            </a:endParaRPr>
          </a:p>
        </p:txBody>
      </p:sp>
      <p:sp>
        <p:nvSpPr>
          <p:cNvPr id="13315" name="3 CuadroTexto"/>
          <p:cNvSpPr txBox="1">
            <a:spLocks noChangeArrowheads="1"/>
          </p:cNvSpPr>
          <p:nvPr/>
        </p:nvSpPr>
        <p:spPr bwMode="auto">
          <a:xfrm>
            <a:off x="395288" y="1557338"/>
            <a:ext cx="8137525"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Arial Rounded MT Bold" panose="020F0704030504030204" pitchFamily="34" charset="0"/>
              </a:defRPr>
            </a:lvl1pPr>
            <a:lvl2pPr marL="742950" indent="-285750" algn="l" eaLnBrk="0" hangingPunct="0">
              <a:spcBef>
                <a:spcPct val="20000"/>
              </a:spcBef>
              <a:buChar char="–"/>
              <a:defRPr sz="2800">
                <a:solidFill>
                  <a:schemeClr val="tx1"/>
                </a:solidFill>
                <a:latin typeface="Arial Rounded MT Bold" panose="020F0704030504030204" pitchFamily="34" charset="0"/>
              </a:defRPr>
            </a:lvl2pPr>
            <a:lvl3pPr marL="1143000" indent="-228600" algn="l" eaLnBrk="0" hangingPunct="0">
              <a:spcBef>
                <a:spcPct val="20000"/>
              </a:spcBef>
              <a:buChar char="•"/>
              <a:defRPr sz="2400">
                <a:solidFill>
                  <a:schemeClr val="tx1"/>
                </a:solidFill>
                <a:latin typeface="Arial Rounded MT Bold" panose="020F0704030504030204" pitchFamily="34" charset="0"/>
              </a:defRPr>
            </a:lvl3pPr>
            <a:lvl4pPr marL="1600200" indent="-228600" algn="l" eaLnBrk="0" hangingPunct="0">
              <a:spcBef>
                <a:spcPct val="20000"/>
              </a:spcBef>
              <a:buChar char="–"/>
              <a:defRPr sz="2000">
                <a:solidFill>
                  <a:schemeClr val="tx1"/>
                </a:solidFill>
                <a:latin typeface="Arial Rounded MT Bold" panose="020F0704030504030204" pitchFamily="34" charset="0"/>
              </a:defRPr>
            </a:lvl4pPr>
            <a:lvl5pPr marL="2057400" indent="-228600" algn="l" eaLnBrk="0" hangingPunct="0">
              <a:spcBef>
                <a:spcPct val="20000"/>
              </a:spcBef>
              <a:buChar char="»"/>
              <a:defRPr sz="2000">
                <a:solidFill>
                  <a:schemeClr val="tx1"/>
                </a:solidFill>
                <a:latin typeface="Arial Rounded MT Bold" panose="020F0704030504030204" pitchFamily="34" charset="0"/>
              </a:defRPr>
            </a:lvl5pPr>
            <a:lvl6pPr marL="2514600" indent="-228600" eaLnBrk="0" fontAlgn="base" hangingPunct="0">
              <a:spcBef>
                <a:spcPct val="20000"/>
              </a:spcBef>
              <a:spcAft>
                <a:spcPct val="0"/>
              </a:spcAft>
              <a:buChar char="»"/>
              <a:defRPr sz="2000">
                <a:solidFill>
                  <a:schemeClr val="tx1"/>
                </a:solidFill>
                <a:latin typeface="Arial Rounded MT Bold" panose="020F0704030504030204" pitchFamily="34" charset="0"/>
              </a:defRPr>
            </a:lvl6pPr>
            <a:lvl7pPr marL="2971800" indent="-228600" eaLnBrk="0" fontAlgn="base" hangingPunct="0">
              <a:spcBef>
                <a:spcPct val="20000"/>
              </a:spcBef>
              <a:spcAft>
                <a:spcPct val="0"/>
              </a:spcAft>
              <a:buChar char="»"/>
              <a:defRPr sz="2000">
                <a:solidFill>
                  <a:schemeClr val="tx1"/>
                </a:solidFill>
                <a:latin typeface="Arial Rounded MT Bold" panose="020F0704030504030204" pitchFamily="34" charset="0"/>
              </a:defRPr>
            </a:lvl7pPr>
            <a:lvl8pPr marL="3429000" indent="-228600" eaLnBrk="0" fontAlgn="base" hangingPunct="0">
              <a:spcBef>
                <a:spcPct val="20000"/>
              </a:spcBef>
              <a:spcAft>
                <a:spcPct val="0"/>
              </a:spcAft>
              <a:buChar char="»"/>
              <a:defRPr sz="2000">
                <a:solidFill>
                  <a:schemeClr val="tx1"/>
                </a:solidFill>
                <a:latin typeface="Arial Rounded MT Bold" panose="020F0704030504030204" pitchFamily="34" charset="0"/>
              </a:defRPr>
            </a:lvl8pPr>
            <a:lvl9pPr marL="3886200" indent="-228600" eaLnBrk="0" fontAlgn="base" hangingPunct="0">
              <a:spcBef>
                <a:spcPct val="20000"/>
              </a:spcBef>
              <a:spcAft>
                <a:spcPct val="0"/>
              </a:spcAft>
              <a:buChar char="»"/>
              <a:defRPr sz="2000">
                <a:solidFill>
                  <a:schemeClr val="tx1"/>
                </a:solidFill>
                <a:latin typeface="Arial Rounded MT Bold" panose="020F0704030504030204" pitchFamily="34" charset="0"/>
              </a:defRPr>
            </a:lvl9pPr>
          </a:lstStyle>
          <a:p>
            <a:pPr algn="just" eaLnBrk="1" hangingPunct="1">
              <a:spcBef>
                <a:spcPct val="0"/>
              </a:spcBef>
              <a:buFontTx/>
              <a:buNone/>
            </a:pPr>
            <a:r>
              <a:rPr lang="es-CO" altLang="es-CO" sz="2400" b="0">
                <a:latin typeface="Arial Narrow" panose="020B0606020202030204" pitchFamily="34" charset="0"/>
              </a:rPr>
              <a:t>Los comportamientos del agente son implementados por medio de la estructura guarda</a:t>
            </a:r>
          </a:p>
          <a:p>
            <a:pPr algn="just" eaLnBrk="1" hangingPunct="1">
              <a:spcBef>
                <a:spcPct val="0"/>
              </a:spcBef>
              <a:buFontTx/>
              <a:buNone/>
            </a:pPr>
            <a:endParaRPr lang="es-CO" altLang="es-CO" sz="2400" b="0">
              <a:latin typeface="Arial Narrow" panose="020B0606020202030204" pitchFamily="34" charset="0"/>
            </a:endParaRPr>
          </a:p>
          <a:p>
            <a:pPr algn="just" eaLnBrk="1" hangingPunct="1">
              <a:spcBef>
                <a:spcPct val="0"/>
              </a:spcBef>
              <a:buFontTx/>
              <a:buNone/>
            </a:pPr>
            <a:endParaRPr lang="es-CO" altLang="es-CO" sz="2400" b="0">
              <a:latin typeface="Arial Narrow" panose="020B0606020202030204" pitchFamily="34" charset="0"/>
            </a:endParaRPr>
          </a:p>
          <a:p>
            <a:pPr algn="just" eaLnBrk="1" hangingPunct="1">
              <a:spcBef>
                <a:spcPct val="0"/>
              </a:spcBef>
              <a:buFontTx/>
              <a:buNone/>
            </a:pPr>
            <a:endParaRPr lang="es-CO" altLang="es-CO" sz="2400" b="0">
              <a:latin typeface="Arial Narrow" panose="020B0606020202030204" pitchFamily="34" charset="0"/>
            </a:endParaRPr>
          </a:p>
          <a:p>
            <a:pPr algn="just" eaLnBrk="1" hangingPunct="1">
              <a:spcBef>
                <a:spcPct val="0"/>
              </a:spcBef>
              <a:buFontTx/>
              <a:buNone/>
            </a:pPr>
            <a:endParaRPr lang="es-CO" altLang="es-CO" sz="2400" b="0">
              <a:latin typeface="Arial Narrow" panose="020B0606020202030204" pitchFamily="34" charset="0"/>
            </a:endParaRPr>
          </a:p>
          <a:p>
            <a:pPr algn="just" eaLnBrk="1" hangingPunct="1">
              <a:spcBef>
                <a:spcPct val="0"/>
              </a:spcBef>
              <a:buFontTx/>
              <a:buNone/>
            </a:pPr>
            <a:endParaRPr lang="es-CO" altLang="es-CO" sz="2400" b="0">
              <a:latin typeface="Arial Narrow" panose="020B0606020202030204" pitchFamily="34" charset="0"/>
            </a:endParaRPr>
          </a:p>
          <a:p>
            <a:pPr algn="just" eaLnBrk="1" hangingPunct="1">
              <a:spcBef>
                <a:spcPct val="0"/>
              </a:spcBef>
              <a:buFontTx/>
              <a:buNone/>
            </a:pPr>
            <a:endParaRPr lang="es-CO" altLang="es-CO" sz="2400" b="0">
              <a:latin typeface="Arial Narrow" panose="020B0606020202030204" pitchFamily="34" charset="0"/>
            </a:endParaRPr>
          </a:p>
          <a:p>
            <a:pPr algn="just" eaLnBrk="1" hangingPunct="1">
              <a:spcBef>
                <a:spcPct val="0"/>
              </a:spcBef>
              <a:buFontTx/>
              <a:buNone/>
            </a:pPr>
            <a:endParaRPr lang="es-CO" altLang="es-CO" sz="2400" b="0">
              <a:latin typeface="Arial Narrow" panose="020B0606020202030204" pitchFamily="34" charset="0"/>
            </a:endParaRPr>
          </a:p>
          <a:p>
            <a:pPr algn="just" eaLnBrk="1" hangingPunct="1">
              <a:spcBef>
                <a:spcPct val="0"/>
              </a:spcBef>
              <a:buFontTx/>
              <a:buNone/>
            </a:pPr>
            <a:endParaRPr lang="es-CO" altLang="es-CO" sz="2400" b="0">
              <a:latin typeface="Arial Narrow" panose="020B0606020202030204" pitchFamily="34" charset="0"/>
            </a:endParaRPr>
          </a:p>
          <a:p>
            <a:pPr algn="just" eaLnBrk="1" hangingPunct="1">
              <a:spcBef>
                <a:spcPct val="0"/>
              </a:spcBef>
              <a:buFontTx/>
              <a:buNone/>
            </a:pPr>
            <a:r>
              <a:rPr lang="es-CO" altLang="es-CO" sz="2400" b="0">
                <a:latin typeface="Arial Narrow" panose="020B0606020202030204" pitchFamily="34" charset="0"/>
              </a:rPr>
              <a:t>Ejemplo. El robot su modelo del mundo y toma acción sobre él.</a:t>
            </a:r>
          </a:p>
        </p:txBody>
      </p:sp>
      <p:pic>
        <p:nvPicPr>
          <p:cNvPr id="1331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913" y="2390775"/>
            <a:ext cx="5754687" cy="2727325"/>
          </a:xfrm>
          <a:prstGeom prst="rect">
            <a:avLst/>
          </a:prstGeom>
          <a:noFill/>
          <a:ln>
            <a:noFill/>
          </a:ln>
          <a:extLst>
            <a:ext uri="{909E8E84-426E-40DD-AFC4-6F175D3DCCD1}">
              <a14:hiddenFill xmlns:a14="http://schemas.microsoft.com/office/drawing/2010/main">
                <a:solidFill>
                  <a:srgbClr val="3366CC">
                    <a:alpha val="50195"/>
                  </a:srgbClr>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5" name="Rectángulo 4"/>
          <p:cNvSpPr/>
          <p:nvPr/>
        </p:nvSpPr>
        <p:spPr bwMode="auto">
          <a:xfrm>
            <a:off x="4103948" y="2390775"/>
            <a:ext cx="1836204" cy="318145"/>
          </a:xfrm>
          <a:prstGeom prst="rect">
            <a:avLst/>
          </a:prstGeom>
          <a:noFill/>
          <a:ln w="38100" cap="flat" cmpd="sng" algn="ctr">
            <a:solidFill>
              <a:srgbClr val="00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CO" sz="24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6" name="Rectángulo 5"/>
          <p:cNvSpPr/>
          <p:nvPr/>
        </p:nvSpPr>
        <p:spPr bwMode="auto">
          <a:xfrm>
            <a:off x="1979712" y="2848620"/>
            <a:ext cx="5112568" cy="436364"/>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CO" sz="24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7" name="Rectángulo 6"/>
          <p:cNvSpPr/>
          <p:nvPr/>
        </p:nvSpPr>
        <p:spPr bwMode="auto">
          <a:xfrm>
            <a:off x="1979712" y="3789040"/>
            <a:ext cx="4320480" cy="504056"/>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CO" sz="24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heel(1)">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74638"/>
            <a:ext cx="9036050" cy="1143000"/>
          </a:xfrm>
        </p:spPr>
        <p:txBody>
          <a:bodyPr/>
          <a:lstStyle/>
          <a:p>
            <a:pPr>
              <a:defRPr/>
            </a:pPr>
            <a:r>
              <a:rPr lang="fr-CA" sz="3600" kern="1200" dirty="0" err="1">
                <a:solidFill>
                  <a:schemeClr val="accent2"/>
                </a:solidFill>
              </a:rPr>
              <a:t>Creando</a:t>
            </a:r>
            <a:r>
              <a:rPr lang="fr-CA" sz="3600" kern="1200" dirty="0">
                <a:solidFill>
                  <a:schemeClr val="accent2"/>
                </a:solidFill>
              </a:rPr>
              <a:t> el </a:t>
            </a:r>
            <a:r>
              <a:rPr lang="fr-CA" sz="3600" kern="1200" dirty="0" smtClean="0">
                <a:solidFill>
                  <a:schemeClr val="accent2"/>
                </a:solidFill>
              </a:rPr>
              <a:t>agente(4/6)</a:t>
            </a:r>
            <a:r>
              <a:rPr lang="fr-CA" sz="3600" kern="1200" dirty="0">
                <a:solidFill>
                  <a:schemeClr val="accent2"/>
                </a:solidFill>
              </a:rPr>
              <a:t/>
            </a:r>
            <a:br>
              <a:rPr lang="fr-CA" sz="3600" kern="1200" dirty="0">
                <a:solidFill>
                  <a:schemeClr val="accent2"/>
                </a:solidFill>
              </a:rPr>
            </a:br>
            <a:r>
              <a:rPr lang="fr-CA" sz="3600" kern="1200" dirty="0" err="1" smtClean="0">
                <a:solidFill>
                  <a:schemeClr val="accent2"/>
                </a:solidFill>
              </a:rPr>
              <a:t>creando</a:t>
            </a:r>
            <a:r>
              <a:rPr lang="fr-CA" sz="3600" kern="1200" dirty="0" smtClean="0">
                <a:solidFill>
                  <a:schemeClr val="accent2"/>
                </a:solidFill>
              </a:rPr>
              <a:t> la </a:t>
            </a:r>
            <a:r>
              <a:rPr lang="fr-CA" sz="3600" kern="1200" dirty="0" err="1" smtClean="0">
                <a:solidFill>
                  <a:schemeClr val="accent2"/>
                </a:solidFill>
              </a:rPr>
              <a:t>estructura</a:t>
            </a:r>
            <a:r>
              <a:rPr lang="fr-CA" sz="3600" kern="1200" dirty="0" smtClean="0">
                <a:solidFill>
                  <a:schemeClr val="accent2"/>
                </a:solidFill>
              </a:rPr>
              <a:t>...</a:t>
            </a:r>
            <a:endParaRPr lang="es-CO" sz="3600" kern="1200" dirty="0">
              <a:solidFill>
                <a:schemeClr val="accent2"/>
              </a:solidFill>
              <a:ea typeface="+mn-ea"/>
              <a:cs typeface="+mn-cs"/>
            </a:endParaRPr>
          </a:p>
        </p:txBody>
      </p:sp>
      <p:sp>
        <p:nvSpPr>
          <p:cNvPr id="14339" name="3 CuadroTexto"/>
          <p:cNvSpPr txBox="1">
            <a:spLocks noChangeArrowheads="1"/>
          </p:cNvSpPr>
          <p:nvPr/>
        </p:nvSpPr>
        <p:spPr bwMode="auto">
          <a:xfrm>
            <a:off x="395288" y="2060575"/>
            <a:ext cx="81375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Arial Rounded MT Bold" panose="020F0704030504030204" pitchFamily="34" charset="0"/>
              </a:defRPr>
            </a:lvl1pPr>
            <a:lvl2pPr marL="742950" indent="-285750" algn="l" eaLnBrk="0" hangingPunct="0">
              <a:spcBef>
                <a:spcPct val="20000"/>
              </a:spcBef>
              <a:buChar char="–"/>
              <a:defRPr sz="2800">
                <a:solidFill>
                  <a:schemeClr val="tx1"/>
                </a:solidFill>
                <a:latin typeface="Arial Rounded MT Bold" panose="020F0704030504030204" pitchFamily="34" charset="0"/>
              </a:defRPr>
            </a:lvl2pPr>
            <a:lvl3pPr marL="1143000" indent="-228600" algn="l" eaLnBrk="0" hangingPunct="0">
              <a:spcBef>
                <a:spcPct val="20000"/>
              </a:spcBef>
              <a:buChar char="•"/>
              <a:defRPr sz="2400">
                <a:solidFill>
                  <a:schemeClr val="tx1"/>
                </a:solidFill>
                <a:latin typeface="Arial Rounded MT Bold" panose="020F0704030504030204" pitchFamily="34" charset="0"/>
              </a:defRPr>
            </a:lvl3pPr>
            <a:lvl4pPr marL="1600200" indent="-228600" algn="l" eaLnBrk="0" hangingPunct="0">
              <a:spcBef>
                <a:spcPct val="20000"/>
              </a:spcBef>
              <a:buChar char="–"/>
              <a:defRPr sz="2000">
                <a:solidFill>
                  <a:schemeClr val="tx1"/>
                </a:solidFill>
                <a:latin typeface="Arial Rounded MT Bold" panose="020F0704030504030204" pitchFamily="34" charset="0"/>
              </a:defRPr>
            </a:lvl4pPr>
            <a:lvl5pPr marL="2057400" indent="-228600" algn="l" eaLnBrk="0" hangingPunct="0">
              <a:spcBef>
                <a:spcPct val="20000"/>
              </a:spcBef>
              <a:buChar char="»"/>
              <a:defRPr sz="2000">
                <a:solidFill>
                  <a:schemeClr val="tx1"/>
                </a:solidFill>
                <a:latin typeface="Arial Rounded MT Bold" panose="020F0704030504030204" pitchFamily="34" charset="0"/>
              </a:defRPr>
            </a:lvl5pPr>
            <a:lvl6pPr marL="2514600" indent="-228600" eaLnBrk="0" fontAlgn="base" hangingPunct="0">
              <a:spcBef>
                <a:spcPct val="20000"/>
              </a:spcBef>
              <a:spcAft>
                <a:spcPct val="0"/>
              </a:spcAft>
              <a:buChar char="»"/>
              <a:defRPr sz="2000">
                <a:solidFill>
                  <a:schemeClr val="tx1"/>
                </a:solidFill>
                <a:latin typeface="Arial Rounded MT Bold" panose="020F0704030504030204" pitchFamily="34" charset="0"/>
              </a:defRPr>
            </a:lvl6pPr>
            <a:lvl7pPr marL="2971800" indent="-228600" eaLnBrk="0" fontAlgn="base" hangingPunct="0">
              <a:spcBef>
                <a:spcPct val="20000"/>
              </a:spcBef>
              <a:spcAft>
                <a:spcPct val="0"/>
              </a:spcAft>
              <a:buChar char="»"/>
              <a:defRPr sz="2000">
                <a:solidFill>
                  <a:schemeClr val="tx1"/>
                </a:solidFill>
                <a:latin typeface="Arial Rounded MT Bold" panose="020F0704030504030204" pitchFamily="34" charset="0"/>
              </a:defRPr>
            </a:lvl7pPr>
            <a:lvl8pPr marL="3429000" indent="-228600" eaLnBrk="0" fontAlgn="base" hangingPunct="0">
              <a:spcBef>
                <a:spcPct val="20000"/>
              </a:spcBef>
              <a:spcAft>
                <a:spcPct val="0"/>
              </a:spcAft>
              <a:buChar char="»"/>
              <a:defRPr sz="2000">
                <a:solidFill>
                  <a:schemeClr val="tx1"/>
                </a:solidFill>
                <a:latin typeface="Arial Rounded MT Bold" panose="020F0704030504030204" pitchFamily="34" charset="0"/>
              </a:defRPr>
            </a:lvl8pPr>
            <a:lvl9pPr marL="3886200" indent="-228600" eaLnBrk="0" fontAlgn="base" hangingPunct="0">
              <a:spcBef>
                <a:spcPct val="20000"/>
              </a:spcBef>
              <a:spcAft>
                <a:spcPct val="0"/>
              </a:spcAft>
              <a:buChar char="»"/>
              <a:defRPr sz="2000">
                <a:solidFill>
                  <a:schemeClr val="tx1"/>
                </a:solidFill>
                <a:latin typeface="Arial Rounded MT Bold" panose="020F0704030504030204" pitchFamily="34" charset="0"/>
              </a:defRPr>
            </a:lvl9pPr>
          </a:lstStyle>
          <a:p>
            <a:pPr algn="just" eaLnBrk="1" hangingPunct="1">
              <a:spcBef>
                <a:spcPct val="0"/>
              </a:spcBef>
              <a:buFontTx/>
              <a:buNone/>
            </a:pPr>
            <a:r>
              <a:rPr lang="es-CO" altLang="es-CO" sz="2400" b="0">
                <a:latin typeface="Arial Narrow" panose="020B0606020202030204" pitchFamily="34" charset="0"/>
              </a:rPr>
              <a:t>La estructura del agente permite relacionar los comportamientos concurrentes con su implementación (Guardas).</a:t>
            </a:r>
          </a:p>
          <a:p>
            <a:pPr algn="just" eaLnBrk="1" hangingPunct="1">
              <a:spcBef>
                <a:spcPct val="0"/>
              </a:spcBef>
              <a:buFontTx/>
              <a:buNone/>
            </a:pPr>
            <a:endParaRPr lang="es-CO" altLang="es-CO" sz="2400" b="0">
              <a:latin typeface="Arial Narrow" panose="020B0606020202030204" pitchFamily="34" charset="0"/>
            </a:endParaRPr>
          </a:p>
          <a:p>
            <a:pPr algn="just" eaLnBrk="1" hangingPunct="1">
              <a:spcBef>
                <a:spcPct val="0"/>
              </a:spcBef>
              <a:buFontTx/>
              <a:buNone/>
            </a:pPr>
            <a:endParaRPr lang="es-CO" altLang="es-CO" sz="2400" b="0">
              <a:latin typeface="Arial Narrow" panose="020B0606020202030204" pitchFamily="34" charset="0"/>
            </a:endParaRPr>
          </a:p>
          <a:p>
            <a:pPr algn="just" eaLnBrk="1" hangingPunct="1">
              <a:spcBef>
                <a:spcPct val="0"/>
              </a:spcBef>
              <a:buFontTx/>
              <a:buNone/>
            </a:pPr>
            <a:endParaRPr lang="es-CO" altLang="es-CO" sz="2400" b="0">
              <a:latin typeface="Arial Narrow" panose="020B0606020202030204" pitchFamily="34" charset="0"/>
            </a:endParaRPr>
          </a:p>
          <a:p>
            <a:pPr algn="just" eaLnBrk="1" hangingPunct="1">
              <a:spcBef>
                <a:spcPct val="0"/>
              </a:spcBef>
              <a:buFontTx/>
              <a:buNone/>
            </a:pPr>
            <a:endParaRPr lang="es-CO" altLang="es-CO" sz="2400" b="0">
              <a:latin typeface="Arial Narrow" panose="020B0606020202030204" pitchFamily="34" charset="0"/>
            </a:endParaRPr>
          </a:p>
          <a:p>
            <a:pPr algn="just" eaLnBrk="1" hangingPunct="1">
              <a:spcBef>
                <a:spcPct val="0"/>
              </a:spcBef>
              <a:buFontTx/>
              <a:buNone/>
            </a:pPr>
            <a:r>
              <a:rPr lang="es-CO" altLang="es-CO" sz="2400" b="0">
                <a:latin typeface="Arial Narrow" panose="020B0606020202030204" pitchFamily="34" charset="0"/>
              </a:rPr>
              <a:t>Ejemplo. El robot tiene un comportamiento denominado “PlayerPerception” y la guarda que implementa ese comportamiento es SensorGuard (Descrita anteriormente).</a:t>
            </a:r>
          </a:p>
        </p:txBody>
      </p:sp>
      <p:pic>
        <p:nvPicPr>
          <p:cNvPr id="143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038" y="3068638"/>
            <a:ext cx="7312025" cy="795337"/>
          </a:xfrm>
          <a:prstGeom prst="rect">
            <a:avLst/>
          </a:prstGeom>
          <a:noFill/>
          <a:ln>
            <a:noFill/>
          </a:ln>
          <a:extLst>
            <a:ext uri="{909E8E84-426E-40DD-AFC4-6F175D3DCCD1}">
              <a14:hiddenFill xmlns:a14="http://schemas.microsoft.com/office/drawing/2010/main">
                <a:solidFill>
                  <a:srgbClr val="3366CC">
                    <a:alpha val="50195"/>
                  </a:srgbClr>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5" name="Rectángulo 4"/>
          <p:cNvSpPr/>
          <p:nvPr/>
        </p:nvSpPr>
        <p:spPr bwMode="auto">
          <a:xfrm>
            <a:off x="838904" y="3068639"/>
            <a:ext cx="4813216" cy="288354"/>
          </a:xfrm>
          <a:prstGeom prst="rect">
            <a:avLst/>
          </a:prstGeom>
          <a:noFill/>
          <a:ln w="38100" cap="flat" cmpd="sng" algn="ctr">
            <a:solidFill>
              <a:srgbClr val="00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CO" sz="24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11" name="Rectángulo 10"/>
          <p:cNvSpPr/>
          <p:nvPr/>
        </p:nvSpPr>
        <p:spPr bwMode="auto">
          <a:xfrm>
            <a:off x="838904" y="3364715"/>
            <a:ext cx="7117472" cy="499260"/>
          </a:xfrm>
          <a:prstGeom prst="rect">
            <a:avLst/>
          </a:prstGeom>
          <a:noFill/>
          <a:ln w="38100" cap="flat" cmpd="sng" algn="ctr">
            <a:solidFill>
              <a:srgbClr val="3366CC"/>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CO" sz="24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74638"/>
            <a:ext cx="9036050" cy="1143000"/>
          </a:xfrm>
        </p:spPr>
        <p:txBody>
          <a:bodyPr/>
          <a:lstStyle/>
          <a:p>
            <a:pPr>
              <a:defRPr/>
            </a:pPr>
            <a:r>
              <a:rPr lang="fr-CA" sz="3600" kern="1200" dirty="0" err="1">
                <a:solidFill>
                  <a:schemeClr val="accent2"/>
                </a:solidFill>
              </a:rPr>
              <a:t>Creando</a:t>
            </a:r>
            <a:r>
              <a:rPr lang="fr-CA" sz="3600" kern="1200" dirty="0">
                <a:solidFill>
                  <a:schemeClr val="accent2"/>
                </a:solidFill>
              </a:rPr>
              <a:t> el </a:t>
            </a:r>
            <a:r>
              <a:rPr lang="fr-CA" sz="3600" kern="1200" dirty="0" smtClean="0">
                <a:solidFill>
                  <a:schemeClr val="accent2"/>
                </a:solidFill>
              </a:rPr>
              <a:t>agente(5/6)</a:t>
            </a:r>
            <a:r>
              <a:rPr lang="fr-CA" sz="3600" kern="1200" dirty="0">
                <a:solidFill>
                  <a:schemeClr val="accent2"/>
                </a:solidFill>
              </a:rPr>
              <a:t/>
            </a:r>
            <a:br>
              <a:rPr lang="fr-CA" sz="3600" kern="1200" dirty="0">
                <a:solidFill>
                  <a:schemeClr val="accent2"/>
                </a:solidFill>
              </a:rPr>
            </a:br>
            <a:r>
              <a:rPr lang="fr-CA" sz="3600" kern="1200" dirty="0" err="1" smtClean="0">
                <a:solidFill>
                  <a:schemeClr val="accent2"/>
                </a:solidFill>
              </a:rPr>
              <a:t>implementando</a:t>
            </a:r>
            <a:r>
              <a:rPr lang="fr-CA" sz="3600" kern="1200" dirty="0" smtClean="0">
                <a:solidFill>
                  <a:schemeClr val="accent2"/>
                </a:solidFill>
              </a:rPr>
              <a:t> el agente</a:t>
            </a:r>
            <a:endParaRPr lang="es-CO" sz="3600" kern="1200" dirty="0">
              <a:solidFill>
                <a:schemeClr val="accent2"/>
              </a:solidFill>
              <a:ea typeface="+mn-ea"/>
              <a:cs typeface="+mn-cs"/>
            </a:endParaRPr>
          </a:p>
        </p:txBody>
      </p:sp>
      <p:sp>
        <p:nvSpPr>
          <p:cNvPr id="15363" name="3 CuadroTexto"/>
          <p:cNvSpPr txBox="1">
            <a:spLocks noChangeArrowheads="1"/>
          </p:cNvSpPr>
          <p:nvPr/>
        </p:nvSpPr>
        <p:spPr bwMode="auto">
          <a:xfrm>
            <a:off x="395288" y="1557338"/>
            <a:ext cx="81375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Arial Rounded MT Bold" panose="020F0704030504030204" pitchFamily="34" charset="0"/>
              </a:defRPr>
            </a:lvl1pPr>
            <a:lvl2pPr marL="742950" indent="-285750" algn="l" eaLnBrk="0" hangingPunct="0">
              <a:spcBef>
                <a:spcPct val="20000"/>
              </a:spcBef>
              <a:buChar char="–"/>
              <a:defRPr sz="2800">
                <a:solidFill>
                  <a:schemeClr val="tx1"/>
                </a:solidFill>
                <a:latin typeface="Arial Rounded MT Bold" panose="020F0704030504030204" pitchFamily="34" charset="0"/>
              </a:defRPr>
            </a:lvl2pPr>
            <a:lvl3pPr marL="1143000" indent="-228600" algn="l" eaLnBrk="0" hangingPunct="0">
              <a:spcBef>
                <a:spcPct val="20000"/>
              </a:spcBef>
              <a:buChar char="•"/>
              <a:defRPr sz="2400">
                <a:solidFill>
                  <a:schemeClr val="tx1"/>
                </a:solidFill>
                <a:latin typeface="Arial Rounded MT Bold" panose="020F0704030504030204" pitchFamily="34" charset="0"/>
              </a:defRPr>
            </a:lvl3pPr>
            <a:lvl4pPr marL="1600200" indent="-228600" algn="l" eaLnBrk="0" hangingPunct="0">
              <a:spcBef>
                <a:spcPct val="20000"/>
              </a:spcBef>
              <a:buChar char="–"/>
              <a:defRPr sz="2000">
                <a:solidFill>
                  <a:schemeClr val="tx1"/>
                </a:solidFill>
                <a:latin typeface="Arial Rounded MT Bold" panose="020F0704030504030204" pitchFamily="34" charset="0"/>
              </a:defRPr>
            </a:lvl4pPr>
            <a:lvl5pPr marL="2057400" indent="-228600" algn="l" eaLnBrk="0" hangingPunct="0">
              <a:spcBef>
                <a:spcPct val="20000"/>
              </a:spcBef>
              <a:buChar char="»"/>
              <a:defRPr sz="2000">
                <a:solidFill>
                  <a:schemeClr val="tx1"/>
                </a:solidFill>
                <a:latin typeface="Arial Rounded MT Bold" panose="020F0704030504030204" pitchFamily="34" charset="0"/>
              </a:defRPr>
            </a:lvl5pPr>
            <a:lvl6pPr marL="2514600" indent="-228600" eaLnBrk="0" fontAlgn="base" hangingPunct="0">
              <a:spcBef>
                <a:spcPct val="20000"/>
              </a:spcBef>
              <a:spcAft>
                <a:spcPct val="0"/>
              </a:spcAft>
              <a:buChar char="»"/>
              <a:defRPr sz="2000">
                <a:solidFill>
                  <a:schemeClr val="tx1"/>
                </a:solidFill>
                <a:latin typeface="Arial Rounded MT Bold" panose="020F0704030504030204" pitchFamily="34" charset="0"/>
              </a:defRPr>
            </a:lvl6pPr>
            <a:lvl7pPr marL="2971800" indent="-228600" eaLnBrk="0" fontAlgn="base" hangingPunct="0">
              <a:spcBef>
                <a:spcPct val="20000"/>
              </a:spcBef>
              <a:spcAft>
                <a:spcPct val="0"/>
              </a:spcAft>
              <a:buChar char="»"/>
              <a:defRPr sz="2000">
                <a:solidFill>
                  <a:schemeClr val="tx1"/>
                </a:solidFill>
                <a:latin typeface="Arial Rounded MT Bold" panose="020F0704030504030204" pitchFamily="34" charset="0"/>
              </a:defRPr>
            </a:lvl7pPr>
            <a:lvl8pPr marL="3429000" indent="-228600" eaLnBrk="0" fontAlgn="base" hangingPunct="0">
              <a:spcBef>
                <a:spcPct val="20000"/>
              </a:spcBef>
              <a:spcAft>
                <a:spcPct val="0"/>
              </a:spcAft>
              <a:buChar char="»"/>
              <a:defRPr sz="2000">
                <a:solidFill>
                  <a:schemeClr val="tx1"/>
                </a:solidFill>
                <a:latin typeface="Arial Rounded MT Bold" panose="020F0704030504030204" pitchFamily="34" charset="0"/>
              </a:defRPr>
            </a:lvl8pPr>
            <a:lvl9pPr marL="3886200" indent="-228600" eaLnBrk="0" fontAlgn="base" hangingPunct="0">
              <a:spcBef>
                <a:spcPct val="20000"/>
              </a:spcBef>
              <a:spcAft>
                <a:spcPct val="0"/>
              </a:spcAft>
              <a:buChar char="»"/>
              <a:defRPr sz="2000">
                <a:solidFill>
                  <a:schemeClr val="tx1"/>
                </a:solidFill>
                <a:latin typeface="Arial Rounded MT Bold" panose="020F0704030504030204" pitchFamily="34" charset="0"/>
              </a:defRPr>
            </a:lvl9pPr>
          </a:lstStyle>
          <a:p>
            <a:pPr algn="just" eaLnBrk="1" hangingPunct="1">
              <a:spcBef>
                <a:spcPct val="0"/>
              </a:spcBef>
              <a:buFontTx/>
              <a:buNone/>
            </a:pPr>
            <a:r>
              <a:rPr lang="es-CO" altLang="es-CO" sz="2400" b="0">
                <a:latin typeface="Arial Narrow" panose="020B0606020202030204" pitchFamily="34" charset="0"/>
              </a:rPr>
              <a:t>El agente se implementa por medio de la clase AgentBESA.</a:t>
            </a:r>
          </a:p>
          <a:p>
            <a:pPr algn="just" eaLnBrk="1" hangingPunct="1">
              <a:spcBef>
                <a:spcPct val="0"/>
              </a:spcBef>
              <a:buFontTx/>
              <a:buNone/>
            </a:pPr>
            <a:endParaRPr lang="es-CO" altLang="es-CO" sz="2400" b="0">
              <a:latin typeface="Arial Narrow" panose="020B0606020202030204" pitchFamily="34" charset="0"/>
            </a:endParaRPr>
          </a:p>
          <a:p>
            <a:pPr algn="just" eaLnBrk="1" hangingPunct="1">
              <a:spcBef>
                <a:spcPct val="0"/>
              </a:spcBef>
              <a:buFontTx/>
              <a:buNone/>
            </a:pPr>
            <a:endParaRPr lang="es-CO" altLang="es-CO" sz="2400" b="0">
              <a:latin typeface="Arial Narrow" panose="020B0606020202030204" pitchFamily="34" charset="0"/>
            </a:endParaRPr>
          </a:p>
          <a:p>
            <a:pPr algn="just" eaLnBrk="1" hangingPunct="1">
              <a:spcBef>
                <a:spcPct val="0"/>
              </a:spcBef>
              <a:buFontTx/>
              <a:buNone/>
            </a:pPr>
            <a:endParaRPr lang="es-CO" altLang="es-CO" sz="2400" b="0">
              <a:latin typeface="Arial Narrow" panose="020B0606020202030204" pitchFamily="34" charset="0"/>
            </a:endParaRPr>
          </a:p>
          <a:p>
            <a:pPr algn="just" eaLnBrk="1" hangingPunct="1">
              <a:spcBef>
                <a:spcPct val="0"/>
              </a:spcBef>
              <a:buFontTx/>
              <a:buNone/>
            </a:pPr>
            <a:endParaRPr lang="es-CO" altLang="es-CO" sz="2400" b="0">
              <a:latin typeface="Arial Narrow" panose="020B0606020202030204" pitchFamily="34" charset="0"/>
            </a:endParaRPr>
          </a:p>
          <a:p>
            <a:pPr algn="just" eaLnBrk="1" hangingPunct="1">
              <a:spcBef>
                <a:spcPct val="0"/>
              </a:spcBef>
              <a:buFontTx/>
              <a:buNone/>
            </a:pPr>
            <a:endParaRPr lang="es-CO" altLang="es-CO" sz="2400" b="0">
              <a:latin typeface="Arial Narrow" panose="020B0606020202030204" pitchFamily="34" charset="0"/>
            </a:endParaRPr>
          </a:p>
          <a:p>
            <a:pPr algn="just" eaLnBrk="1" hangingPunct="1">
              <a:spcBef>
                <a:spcPct val="0"/>
              </a:spcBef>
              <a:buFontTx/>
              <a:buNone/>
            </a:pPr>
            <a:endParaRPr lang="es-CO" altLang="es-CO" sz="2400" b="0">
              <a:latin typeface="Arial Narrow" panose="020B0606020202030204" pitchFamily="34" charset="0"/>
            </a:endParaRPr>
          </a:p>
          <a:p>
            <a:pPr algn="just" eaLnBrk="1" hangingPunct="1">
              <a:spcBef>
                <a:spcPct val="0"/>
              </a:spcBef>
              <a:buFontTx/>
              <a:buNone/>
            </a:pPr>
            <a:endParaRPr lang="es-CO" altLang="es-CO" sz="2400" b="0">
              <a:latin typeface="Arial Narrow" panose="020B0606020202030204" pitchFamily="34" charset="0"/>
            </a:endParaRPr>
          </a:p>
          <a:p>
            <a:pPr algn="just" eaLnBrk="1" hangingPunct="1">
              <a:spcBef>
                <a:spcPct val="0"/>
              </a:spcBef>
              <a:buFontTx/>
              <a:buNone/>
            </a:pPr>
            <a:r>
              <a:rPr lang="es-CO" altLang="es-CO" sz="2400" b="0">
                <a:latin typeface="Arial Narrow" panose="020B0606020202030204" pitchFamily="34" charset="0"/>
              </a:rPr>
              <a:t>.</a:t>
            </a:r>
          </a:p>
        </p:txBody>
      </p:sp>
      <p:pic>
        <p:nvPicPr>
          <p:cNvPr id="1536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419350"/>
            <a:ext cx="8755062" cy="3241675"/>
          </a:xfrm>
          <a:prstGeom prst="rect">
            <a:avLst/>
          </a:prstGeom>
          <a:noFill/>
          <a:ln>
            <a:noFill/>
          </a:ln>
          <a:extLst>
            <a:ext uri="{909E8E84-426E-40DD-AFC4-6F175D3DCCD1}">
              <a14:hiddenFill xmlns:a14="http://schemas.microsoft.com/office/drawing/2010/main">
                <a:solidFill>
                  <a:srgbClr val="3366CC">
                    <a:alpha val="50195"/>
                  </a:srgbClr>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5" name="Rectángulo 4"/>
          <p:cNvSpPr/>
          <p:nvPr/>
        </p:nvSpPr>
        <p:spPr bwMode="auto">
          <a:xfrm>
            <a:off x="2627846" y="2419350"/>
            <a:ext cx="1728130" cy="318145"/>
          </a:xfrm>
          <a:prstGeom prst="rect">
            <a:avLst/>
          </a:prstGeom>
          <a:noFill/>
          <a:ln w="38100" cap="flat" cmpd="sng" algn="ctr">
            <a:solidFill>
              <a:srgbClr val="00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CO" sz="24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6" name="Rectángulo 5"/>
          <p:cNvSpPr/>
          <p:nvPr/>
        </p:nvSpPr>
        <p:spPr bwMode="auto">
          <a:xfrm>
            <a:off x="539552" y="3564013"/>
            <a:ext cx="2376264" cy="436364"/>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CO" sz="24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7" name="Rectángulo 6"/>
          <p:cNvSpPr/>
          <p:nvPr/>
        </p:nvSpPr>
        <p:spPr bwMode="auto">
          <a:xfrm>
            <a:off x="539552" y="4469582"/>
            <a:ext cx="2592288" cy="504056"/>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CO" sz="24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8" name="Rectángulo 7"/>
          <p:cNvSpPr/>
          <p:nvPr/>
        </p:nvSpPr>
        <p:spPr bwMode="auto">
          <a:xfrm>
            <a:off x="539552" y="2793952"/>
            <a:ext cx="8394898" cy="300856"/>
          </a:xfrm>
          <a:prstGeom prst="rect">
            <a:avLst/>
          </a:prstGeom>
          <a:noFill/>
          <a:ln w="38100" cap="flat" cmpd="sng" algn="ctr">
            <a:solidFill>
              <a:srgbClr val="00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CO" sz="24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heel(1)">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heel(1)">
                                      <p:cBhvr>
                                        <p:cTn id="2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74638"/>
            <a:ext cx="9036050" cy="1143000"/>
          </a:xfrm>
        </p:spPr>
        <p:txBody>
          <a:bodyPr/>
          <a:lstStyle/>
          <a:p>
            <a:pPr>
              <a:defRPr/>
            </a:pPr>
            <a:r>
              <a:rPr lang="fr-CA" sz="3600" kern="1200" dirty="0" err="1">
                <a:solidFill>
                  <a:schemeClr val="accent2"/>
                </a:solidFill>
              </a:rPr>
              <a:t>Creando</a:t>
            </a:r>
            <a:r>
              <a:rPr lang="fr-CA" sz="3600" kern="1200" dirty="0">
                <a:solidFill>
                  <a:schemeClr val="accent2"/>
                </a:solidFill>
              </a:rPr>
              <a:t> el </a:t>
            </a:r>
            <a:r>
              <a:rPr lang="fr-CA" sz="3600" kern="1200" dirty="0" smtClean="0">
                <a:solidFill>
                  <a:schemeClr val="accent2"/>
                </a:solidFill>
              </a:rPr>
              <a:t>agente(6/6)</a:t>
            </a:r>
            <a:r>
              <a:rPr lang="fr-CA" sz="3600" kern="1200" dirty="0">
                <a:solidFill>
                  <a:schemeClr val="accent2"/>
                </a:solidFill>
              </a:rPr>
              <a:t/>
            </a:r>
            <a:br>
              <a:rPr lang="fr-CA" sz="3600" kern="1200" dirty="0">
                <a:solidFill>
                  <a:schemeClr val="accent2"/>
                </a:solidFill>
              </a:rPr>
            </a:br>
            <a:r>
              <a:rPr lang="fr-CA" sz="3600" kern="1200" dirty="0" err="1" smtClean="0">
                <a:solidFill>
                  <a:schemeClr val="accent2"/>
                </a:solidFill>
              </a:rPr>
              <a:t>Puesta</a:t>
            </a:r>
            <a:r>
              <a:rPr lang="fr-CA" sz="3600" kern="1200" dirty="0" smtClean="0">
                <a:solidFill>
                  <a:schemeClr val="accent2"/>
                </a:solidFill>
              </a:rPr>
              <a:t> en marcha </a:t>
            </a:r>
            <a:r>
              <a:rPr lang="fr-CA" sz="3600" kern="1200" dirty="0" err="1" smtClean="0">
                <a:solidFill>
                  <a:schemeClr val="accent2"/>
                </a:solidFill>
              </a:rPr>
              <a:t>del</a:t>
            </a:r>
            <a:r>
              <a:rPr lang="fr-CA" sz="3600" kern="1200" dirty="0" smtClean="0">
                <a:solidFill>
                  <a:schemeClr val="accent2"/>
                </a:solidFill>
              </a:rPr>
              <a:t> agente</a:t>
            </a:r>
            <a:endParaRPr lang="es-CO" sz="3600" kern="1200" dirty="0">
              <a:solidFill>
                <a:schemeClr val="accent2"/>
              </a:solidFill>
              <a:ea typeface="+mn-ea"/>
              <a:cs typeface="+mn-cs"/>
            </a:endParaRPr>
          </a:p>
        </p:txBody>
      </p:sp>
      <p:sp>
        <p:nvSpPr>
          <p:cNvPr id="16387" name="3 CuadroTexto"/>
          <p:cNvSpPr txBox="1">
            <a:spLocks noChangeArrowheads="1"/>
          </p:cNvSpPr>
          <p:nvPr/>
        </p:nvSpPr>
        <p:spPr bwMode="auto">
          <a:xfrm>
            <a:off x="368300" y="1916113"/>
            <a:ext cx="8137525"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Arial Rounded MT Bold" panose="020F0704030504030204" pitchFamily="34" charset="0"/>
              </a:defRPr>
            </a:lvl1pPr>
            <a:lvl2pPr marL="742950" indent="-285750" algn="l" eaLnBrk="0" hangingPunct="0">
              <a:spcBef>
                <a:spcPct val="20000"/>
              </a:spcBef>
              <a:buChar char="–"/>
              <a:defRPr sz="2800">
                <a:solidFill>
                  <a:schemeClr val="tx1"/>
                </a:solidFill>
                <a:latin typeface="Arial Rounded MT Bold" panose="020F0704030504030204" pitchFamily="34" charset="0"/>
              </a:defRPr>
            </a:lvl2pPr>
            <a:lvl3pPr marL="1143000" indent="-228600" algn="l" eaLnBrk="0" hangingPunct="0">
              <a:spcBef>
                <a:spcPct val="20000"/>
              </a:spcBef>
              <a:buChar char="•"/>
              <a:defRPr sz="2400">
                <a:solidFill>
                  <a:schemeClr val="tx1"/>
                </a:solidFill>
                <a:latin typeface="Arial Rounded MT Bold" panose="020F0704030504030204" pitchFamily="34" charset="0"/>
              </a:defRPr>
            </a:lvl3pPr>
            <a:lvl4pPr marL="1600200" indent="-228600" algn="l" eaLnBrk="0" hangingPunct="0">
              <a:spcBef>
                <a:spcPct val="20000"/>
              </a:spcBef>
              <a:buChar char="–"/>
              <a:defRPr sz="2000">
                <a:solidFill>
                  <a:schemeClr val="tx1"/>
                </a:solidFill>
                <a:latin typeface="Arial Rounded MT Bold" panose="020F0704030504030204" pitchFamily="34" charset="0"/>
              </a:defRPr>
            </a:lvl4pPr>
            <a:lvl5pPr marL="2057400" indent="-228600" algn="l" eaLnBrk="0" hangingPunct="0">
              <a:spcBef>
                <a:spcPct val="20000"/>
              </a:spcBef>
              <a:buChar char="»"/>
              <a:defRPr sz="2000">
                <a:solidFill>
                  <a:schemeClr val="tx1"/>
                </a:solidFill>
                <a:latin typeface="Arial Rounded MT Bold" panose="020F0704030504030204" pitchFamily="34" charset="0"/>
              </a:defRPr>
            </a:lvl5pPr>
            <a:lvl6pPr marL="2514600" indent="-228600" eaLnBrk="0" fontAlgn="base" hangingPunct="0">
              <a:spcBef>
                <a:spcPct val="20000"/>
              </a:spcBef>
              <a:spcAft>
                <a:spcPct val="0"/>
              </a:spcAft>
              <a:buChar char="»"/>
              <a:defRPr sz="2000">
                <a:solidFill>
                  <a:schemeClr val="tx1"/>
                </a:solidFill>
                <a:latin typeface="Arial Rounded MT Bold" panose="020F0704030504030204" pitchFamily="34" charset="0"/>
              </a:defRPr>
            </a:lvl6pPr>
            <a:lvl7pPr marL="2971800" indent="-228600" eaLnBrk="0" fontAlgn="base" hangingPunct="0">
              <a:spcBef>
                <a:spcPct val="20000"/>
              </a:spcBef>
              <a:spcAft>
                <a:spcPct val="0"/>
              </a:spcAft>
              <a:buChar char="»"/>
              <a:defRPr sz="2000">
                <a:solidFill>
                  <a:schemeClr val="tx1"/>
                </a:solidFill>
                <a:latin typeface="Arial Rounded MT Bold" panose="020F0704030504030204" pitchFamily="34" charset="0"/>
              </a:defRPr>
            </a:lvl7pPr>
            <a:lvl8pPr marL="3429000" indent="-228600" eaLnBrk="0" fontAlgn="base" hangingPunct="0">
              <a:spcBef>
                <a:spcPct val="20000"/>
              </a:spcBef>
              <a:spcAft>
                <a:spcPct val="0"/>
              </a:spcAft>
              <a:buChar char="»"/>
              <a:defRPr sz="2000">
                <a:solidFill>
                  <a:schemeClr val="tx1"/>
                </a:solidFill>
                <a:latin typeface="Arial Rounded MT Bold" panose="020F0704030504030204" pitchFamily="34" charset="0"/>
              </a:defRPr>
            </a:lvl8pPr>
            <a:lvl9pPr marL="3886200" indent="-228600" eaLnBrk="0" fontAlgn="base" hangingPunct="0">
              <a:spcBef>
                <a:spcPct val="20000"/>
              </a:spcBef>
              <a:spcAft>
                <a:spcPct val="0"/>
              </a:spcAft>
              <a:buChar char="»"/>
              <a:defRPr sz="2000">
                <a:solidFill>
                  <a:schemeClr val="tx1"/>
                </a:solidFill>
                <a:latin typeface="Arial Rounded MT Bold" panose="020F0704030504030204" pitchFamily="34" charset="0"/>
              </a:defRPr>
            </a:lvl9pPr>
          </a:lstStyle>
          <a:p>
            <a:pPr algn="just" eaLnBrk="1" hangingPunct="1">
              <a:spcBef>
                <a:spcPct val="0"/>
              </a:spcBef>
              <a:buFontTx/>
              <a:buNone/>
            </a:pPr>
            <a:r>
              <a:rPr lang="es-CO" altLang="es-CO" sz="2400" b="0">
                <a:latin typeface="Arial Narrow" panose="020B0606020202030204" pitchFamily="34" charset="0"/>
              </a:rPr>
              <a:t>Se instancia la clase del agente por medio del constructor descrito anteriormente. Una vez creado el agente se llama al método start(), el cual inicia los comportamientos del agente..</a:t>
            </a:r>
          </a:p>
          <a:p>
            <a:pPr algn="just" eaLnBrk="1" hangingPunct="1">
              <a:spcBef>
                <a:spcPct val="0"/>
              </a:spcBef>
              <a:buFontTx/>
              <a:buNone/>
            </a:pPr>
            <a:endParaRPr lang="es-CO" altLang="es-CO" sz="2400" b="0">
              <a:latin typeface="Arial Narrow" panose="020B0606020202030204" pitchFamily="34" charset="0"/>
            </a:endParaRPr>
          </a:p>
          <a:p>
            <a:pPr algn="just" eaLnBrk="1" hangingPunct="1">
              <a:spcBef>
                <a:spcPct val="0"/>
              </a:spcBef>
              <a:buFontTx/>
              <a:buNone/>
            </a:pPr>
            <a:endParaRPr lang="es-CO" altLang="es-CO" sz="2400" b="0">
              <a:latin typeface="Arial Narrow" panose="020B0606020202030204" pitchFamily="34" charset="0"/>
            </a:endParaRPr>
          </a:p>
          <a:p>
            <a:pPr algn="just" eaLnBrk="1" hangingPunct="1">
              <a:spcBef>
                <a:spcPct val="0"/>
              </a:spcBef>
              <a:buFontTx/>
              <a:buNone/>
            </a:pPr>
            <a:endParaRPr lang="es-CO" altLang="es-CO" sz="2400" b="0">
              <a:latin typeface="Arial Narrow" panose="020B0606020202030204" pitchFamily="34" charset="0"/>
            </a:endParaRPr>
          </a:p>
          <a:p>
            <a:pPr algn="just" eaLnBrk="1" hangingPunct="1">
              <a:spcBef>
                <a:spcPct val="0"/>
              </a:spcBef>
              <a:buFontTx/>
              <a:buNone/>
            </a:pPr>
            <a:endParaRPr lang="es-CO" altLang="es-CO" sz="2400" b="0">
              <a:latin typeface="Arial Narrow" panose="020B0606020202030204" pitchFamily="34" charset="0"/>
            </a:endParaRPr>
          </a:p>
          <a:p>
            <a:pPr algn="just" eaLnBrk="1" hangingPunct="1">
              <a:spcBef>
                <a:spcPct val="0"/>
              </a:spcBef>
              <a:buFontTx/>
              <a:buNone/>
            </a:pPr>
            <a:endParaRPr lang="es-CO" altLang="es-CO" sz="2400" b="0">
              <a:latin typeface="Arial Narrow" panose="020B0606020202030204" pitchFamily="34" charset="0"/>
            </a:endParaRPr>
          </a:p>
          <a:p>
            <a:pPr algn="just" eaLnBrk="1" hangingPunct="1">
              <a:spcBef>
                <a:spcPct val="0"/>
              </a:spcBef>
              <a:buFontTx/>
              <a:buNone/>
            </a:pPr>
            <a:endParaRPr lang="es-CO" altLang="es-CO" sz="2400" b="0">
              <a:latin typeface="Arial Narrow" panose="020B0606020202030204" pitchFamily="34" charset="0"/>
            </a:endParaRPr>
          </a:p>
          <a:p>
            <a:pPr algn="just" eaLnBrk="1" hangingPunct="1">
              <a:spcBef>
                <a:spcPct val="0"/>
              </a:spcBef>
              <a:buFontTx/>
              <a:buNone/>
            </a:pPr>
            <a:endParaRPr lang="es-CO" altLang="es-CO" sz="2400" b="0">
              <a:latin typeface="Arial Narrow" panose="020B0606020202030204" pitchFamily="34" charset="0"/>
            </a:endParaRPr>
          </a:p>
          <a:p>
            <a:pPr algn="just" eaLnBrk="1" hangingPunct="1">
              <a:spcBef>
                <a:spcPct val="0"/>
              </a:spcBef>
              <a:buFontTx/>
              <a:buNone/>
            </a:pPr>
            <a:r>
              <a:rPr lang="es-CO" altLang="es-CO" sz="2400" b="0">
                <a:latin typeface="Arial Narrow" panose="020B0606020202030204" pitchFamily="34" charset="0"/>
              </a:rPr>
              <a:t>.</a:t>
            </a:r>
          </a:p>
        </p:txBody>
      </p:sp>
      <p:pic>
        <p:nvPicPr>
          <p:cNvPr id="163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3994150"/>
            <a:ext cx="8134350" cy="576263"/>
          </a:xfrm>
          <a:prstGeom prst="rect">
            <a:avLst/>
          </a:prstGeom>
          <a:noFill/>
          <a:ln>
            <a:noFill/>
          </a:ln>
          <a:extLst>
            <a:ext uri="{909E8E84-426E-40DD-AFC4-6F175D3DCCD1}">
              <a14:hiddenFill xmlns:a14="http://schemas.microsoft.com/office/drawing/2010/main">
                <a:solidFill>
                  <a:srgbClr val="3366CC">
                    <a:alpha val="50195"/>
                  </a:srgbClr>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5" name="Rectángulo 4"/>
          <p:cNvSpPr/>
          <p:nvPr/>
        </p:nvSpPr>
        <p:spPr bwMode="auto">
          <a:xfrm>
            <a:off x="498226" y="3993927"/>
            <a:ext cx="7890198" cy="288354"/>
          </a:xfrm>
          <a:prstGeom prst="rect">
            <a:avLst/>
          </a:prstGeom>
          <a:noFill/>
          <a:ln w="38100" cap="flat" cmpd="sng" algn="ctr">
            <a:solidFill>
              <a:srgbClr val="00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CO" sz="24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6" name="Rectángulo 5"/>
          <p:cNvSpPr/>
          <p:nvPr/>
        </p:nvSpPr>
        <p:spPr bwMode="auto">
          <a:xfrm>
            <a:off x="498226" y="4282059"/>
            <a:ext cx="1841526" cy="288354"/>
          </a:xfrm>
          <a:prstGeom prst="rect">
            <a:avLst/>
          </a:prstGeom>
          <a:noFill/>
          <a:ln w="38100" cap="flat" cmpd="sng" algn="ctr">
            <a:solidFill>
              <a:srgbClr val="00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CO" sz="24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fr-CA" sz="3600" kern="1200" dirty="0" err="1" smtClean="0">
                <a:solidFill>
                  <a:schemeClr val="accent2"/>
                </a:solidFill>
                <a:ea typeface="+mn-ea"/>
                <a:cs typeface="+mn-cs"/>
              </a:rPr>
              <a:t>Comunicando</a:t>
            </a:r>
            <a:r>
              <a:rPr lang="fr-CA" sz="3600" kern="1200" dirty="0" smtClean="0">
                <a:solidFill>
                  <a:schemeClr val="accent2"/>
                </a:solidFill>
                <a:ea typeface="+mn-ea"/>
                <a:cs typeface="+mn-cs"/>
              </a:rPr>
              <a:t> agentes(1/3)</a:t>
            </a:r>
            <a:endParaRPr lang="es-CO" sz="3600" kern="1200" dirty="0">
              <a:solidFill>
                <a:schemeClr val="accent2"/>
              </a:solidFill>
              <a:ea typeface="+mn-ea"/>
              <a:cs typeface="+mn-cs"/>
            </a:endParaRPr>
          </a:p>
        </p:txBody>
      </p:sp>
      <p:sp>
        <p:nvSpPr>
          <p:cNvPr id="4" name="3 CuadroTexto"/>
          <p:cNvSpPr txBox="1"/>
          <p:nvPr/>
        </p:nvSpPr>
        <p:spPr>
          <a:xfrm>
            <a:off x="395288" y="1557338"/>
            <a:ext cx="8137525" cy="4154487"/>
          </a:xfrm>
          <a:prstGeom prst="rect">
            <a:avLst/>
          </a:prstGeom>
          <a:noFill/>
        </p:spPr>
        <p:txBody>
          <a:bodyPr>
            <a:spAutoFit/>
          </a:bodyPr>
          <a:lstStyle/>
          <a:p>
            <a:pPr algn="just">
              <a:defRPr/>
            </a:pPr>
            <a:r>
              <a:rPr lang="es-CO" b="0" dirty="0"/>
              <a:t>La comunicación de agentes se realiza de agente a agente por medio del contenedor el cual gestiona la comunicación.</a:t>
            </a:r>
          </a:p>
          <a:p>
            <a:pPr algn="just">
              <a:defRPr/>
            </a:pPr>
            <a:endParaRPr lang="es-CO" b="0" dirty="0"/>
          </a:p>
          <a:p>
            <a:pPr algn="just">
              <a:defRPr/>
            </a:pPr>
            <a:r>
              <a:rPr lang="es-CO" b="0" dirty="0"/>
              <a:t>Esta comunicación se maneja por eventos:</a:t>
            </a:r>
          </a:p>
          <a:p>
            <a:pPr algn="just">
              <a:defRPr/>
            </a:pPr>
            <a:endParaRPr lang="es-CO" b="0" dirty="0"/>
          </a:p>
          <a:p>
            <a:pPr marL="342900" indent="-342900" algn="just">
              <a:buFont typeface="Arial" pitchFamily="34" charset="0"/>
              <a:buChar char="•"/>
              <a:defRPr/>
            </a:pPr>
            <a:r>
              <a:rPr lang="es-CO" b="0" dirty="0"/>
              <a:t>Los eventos envían información a una guarda de un agente específico.</a:t>
            </a:r>
          </a:p>
          <a:p>
            <a:pPr marL="342900" indent="-342900" algn="just">
              <a:buFont typeface="Arial" pitchFamily="34" charset="0"/>
              <a:buChar char="•"/>
              <a:defRPr/>
            </a:pPr>
            <a:endParaRPr lang="es-CO" b="0" dirty="0"/>
          </a:p>
          <a:p>
            <a:pPr marL="342900" indent="-342900" algn="just">
              <a:buFont typeface="Arial" pitchFamily="34" charset="0"/>
              <a:buChar char="•"/>
              <a:defRPr/>
            </a:pPr>
            <a:r>
              <a:rPr lang="es-CO" b="0" dirty="0"/>
              <a:t>El envió de eventos comprende dos pasos esenciales:</a:t>
            </a:r>
          </a:p>
          <a:p>
            <a:pPr marL="914400" lvl="1" indent="-457200" algn="just">
              <a:buFont typeface="+mj-lt"/>
              <a:buAutoNum type="arabicPeriod"/>
              <a:defRPr/>
            </a:pPr>
            <a:r>
              <a:rPr lang="es-CO" b="0" dirty="0"/>
              <a:t>Empaquetamiento de datos</a:t>
            </a:r>
          </a:p>
          <a:p>
            <a:pPr marL="914400" lvl="1" indent="-457200" algn="just">
              <a:buFont typeface="+mj-lt"/>
              <a:buAutoNum type="arabicPeriod"/>
              <a:defRPr/>
            </a:pPr>
            <a:r>
              <a:rPr lang="es-CO" b="0" dirty="0"/>
              <a:t>Creación y envió del evento</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fr-CA" sz="3600" kern="1200" dirty="0" err="1" smtClean="0">
                <a:solidFill>
                  <a:schemeClr val="accent2"/>
                </a:solidFill>
                <a:ea typeface="+mn-ea"/>
                <a:cs typeface="+mn-cs"/>
              </a:rPr>
              <a:t>Comunicando</a:t>
            </a:r>
            <a:r>
              <a:rPr lang="fr-CA" sz="3600" kern="1200" dirty="0" smtClean="0">
                <a:solidFill>
                  <a:schemeClr val="accent2"/>
                </a:solidFill>
                <a:ea typeface="+mn-ea"/>
                <a:cs typeface="+mn-cs"/>
              </a:rPr>
              <a:t> agentes(2/3)</a:t>
            </a:r>
            <a:br>
              <a:rPr lang="fr-CA" sz="3600" kern="1200" dirty="0" smtClean="0">
                <a:solidFill>
                  <a:schemeClr val="accent2"/>
                </a:solidFill>
                <a:ea typeface="+mn-ea"/>
                <a:cs typeface="+mn-cs"/>
              </a:rPr>
            </a:br>
            <a:r>
              <a:rPr lang="fr-CA" sz="3600" kern="1200" dirty="0" err="1" smtClean="0">
                <a:solidFill>
                  <a:schemeClr val="accent2"/>
                </a:solidFill>
                <a:ea typeface="+mn-ea"/>
                <a:cs typeface="+mn-cs"/>
              </a:rPr>
              <a:t>empaquetando</a:t>
            </a:r>
            <a:r>
              <a:rPr lang="fr-CA" sz="3600" kern="1200" dirty="0" smtClean="0">
                <a:solidFill>
                  <a:schemeClr val="accent2"/>
                </a:solidFill>
                <a:ea typeface="+mn-ea"/>
                <a:cs typeface="+mn-cs"/>
              </a:rPr>
              <a:t> </a:t>
            </a:r>
            <a:r>
              <a:rPr lang="fr-CA" sz="3600" kern="1200" dirty="0" err="1" smtClean="0">
                <a:solidFill>
                  <a:schemeClr val="accent2"/>
                </a:solidFill>
                <a:ea typeface="+mn-ea"/>
                <a:cs typeface="+mn-cs"/>
              </a:rPr>
              <a:t>datos</a:t>
            </a:r>
            <a:r>
              <a:rPr lang="fr-CA" sz="3600" kern="1200" dirty="0" smtClean="0">
                <a:solidFill>
                  <a:schemeClr val="accent2"/>
                </a:solidFill>
                <a:ea typeface="+mn-ea"/>
                <a:cs typeface="+mn-cs"/>
              </a:rPr>
              <a:t>..</a:t>
            </a:r>
            <a:endParaRPr lang="es-CO" sz="3600" kern="1200" dirty="0">
              <a:solidFill>
                <a:schemeClr val="accent2"/>
              </a:solidFill>
              <a:ea typeface="+mn-ea"/>
              <a:cs typeface="+mn-cs"/>
            </a:endParaRPr>
          </a:p>
        </p:txBody>
      </p:sp>
      <p:sp>
        <p:nvSpPr>
          <p:cNvPr id="18435" name="3 CuadroTexto"/>
          <p:cNvSpPr txBox="1">
            <a:spLocks noChangeArrowheads="1"/>
          </p:cNvSpPr>
          <p:nvPr/>
        </p:nvSpPr>
        <p:spPr bwMode="auto">
          <a:xfrm>
            <a:off x="395288" y="1557338"/>
            <a:ext cx="81375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Arial Rounded MT Bold" panose="020F0704030504030204" pitchFamily="34" charset="0"/>
              </a:defRPr>
            </a:lvl1pPr>
            <a:lvl2pPr marL="742950" indent="-285750" algn="l" eaLnBrk="0" hangingPunct="0">
              <a:spcBef>
                <a:spcPct val="20000"/>
              </a:spcBef>
              <a:buChar char="–"/>
              <a:defRPr sz="2800">
                <a:solidFill>
                  <a:schemeClr val="tx1"/>
                </a:solidFill>
                <a:latin typeface="Arial Rounded MT Bold" panose="020F0704030504030204" pitchFamily="34" charset="0"/>
              </a:defRPr>
            </a:lvl2pPr>
            <a:lvl3pPr marL="1143000" indent="-228600" algn="l" eaLnBrk="0" hangingPunct="0">
              <a:spcBef>
                <a:spcPct val="20000"/>
              </a:spcBef>
              <a:buChar char="•"/>
              <a:defRPr sz="2400">
                <a:solidFill>
                  <a:schemeClr val="tx1"/>
                </a:solidFill>
                <a:latin typeface="Arial Rounded MT Bold" panose="020F0704030504030204" pitchFamily="34" charset="0"/>
              </a:defRPr>
            </a:lvl3pPr>
            <a:lvl4pPr marL="1600200" indent="-228600" algn="l" eaLnBrk="0" hangingPunct="0">
              <a:spcBef>
                <a:spcPct val="20000"/>
              </a:spcBef>
              <a:buChar char="–"/>
              <a:defRPr sz="2000">
                <a:solidFill>
                  <a:schemeClr val="tx1"/>
                </a:solidFill>
                <a:latin typeface="Arial Rounded MT Bold" panose="020F0704030504030204" pitchFamily="34" charset="0"/>
              </a:defRPr>
            </a:lvl4pPr>
            <a:lvl5pPr marL="2057400" indent="-228600" algn="l" eaLnBrk="0" hangingPunct="0">
              <a:spcBef>
                <a:spcPct val="20000"/>
              </a:spcBef>
              <a:buChar char="»"/>
              <a:defRPr sz="2000">
                <a:solidFill>
                  <a:schemeClr val="tx1"/>
                </a:solidFill>
                <a:latin typeface="Arial Rounded MT Bold" panose="020F0704030504030204" pitchFamily="34" charset="0"/>
              </a:defRPr>
            </a:lvl5pPr>
            <a:lvl6pPr marL="2514600" indent="-228600" eaLnBrk="0" fontAlgn="base" hangingPunct="0">
              <a:spcBef>
                <a:spcPct val="20000"/>
              </a:spcBef>
              <a:spcAft>
                <a:spcPct val="0"/>
              </a:spcAft>
              <a:buChar char="»"/>
              <a:defRPr sz="2000">
                <a:solidFill>
                  <a:schemeClr val="tx1"/>
                </a:solidFill>
                <a:latin typeface="Arial Rounded MT Bold" panose="020F0704030504030204" pitchFamily="34" charset="0"/>
              </a:defRPr>
            </a:lvl6pPr>
            <a:lvl7pPr marL="2971800" indent="-228600" eaLnBrk="0" fontAlgn="base" hangingPunct="0">
              <a:spcBef>
                <a:spcPct val="20000"/>
              </a:spcBef>
              <a:spcAft>
                <a:spcPct val="0"/>
              </a:spcAft>
              <a:buChar char="»"/>
              <a:defRPr sz="2000">
                <a:solidFill>
                  <a:schemeClr val="tx1"/>
                </a:solidFill>
                <a:latin typeface="Arial Rounded MT Bold" panose="020F0704030504030204" pitchFamily="34" charset="0"/>
              </a:defRPr>
            </a:lvl7pPr>
            <a:lvl8pPr marL="3429000" indent="-228600" eaLnBrk="0" fontAlgn="base" hangingPunct="0">
              <a:spcBef>
                <a:spcPct val="20000"/>
              </a:spcBef>
              <a:spcAft>
                <a:spcPct val="0"/>
              </a:spcAft>
              <a:buChar char="»"/>
              <a:defRPr sz="2000">
                <a:solidFill>
                  <a:schemeClr val="tx1"/>
                </a:solidFill>
                <a:latin typeface="Arial Rounded MT Bold" panose="020F0704030504030204" pitchFamily="34" charset="0"/>
              </a:defRPr>
            </a:lvl8pPr>
            <a:lvl9pPr marL="3886200" indent="-228600" eaLnBrk="0" fontAlgn="base" hangingPunct="0">
              <a:spcBef>
                <a:spcPct val="20000"/>
              </a:spcBef>
              <a:spcAft>
                <a:spcPct val="0"/>
              </a:spcAft>
              <a:buChar char="»"/>
              <a:defRPr sz="2000">
                <a:solidFill>
                  <a:schemeClr val="tx1"/>
                </a:solidFill>
                <a:latin typeface="Arial Rounded MT Bold" panose="020F0704030504030204" pitchFamily="34" charset="0"/>
              </a:defRPr>
            </a:lvl9pPr>
          </a:lstStyle>
          <a:p>
            <a:pPr algn="just" eaLnBrk="1" hangingPunct="1">
              <a:spcBef>
                <a:spcPct val="0"/>
              </a:spcBef>
              <a:buFontTx/>
              <a:buNone/>
            </a:pPr>
            <a:r>
              <a:rPr lang="es-CO" altLang="es-CO" sz="2400" b="0">
                <a:latin typeface="Arial Narrow" panose="020B0606020202030204" pitchFamily="34" charset="0"/>
              </a:rPr>
              <a:t>El empaquetamiento de datos se realiza por medio de una clase DataBESA</a:t>
            </a:r>
          </a:p>
          <a:p>
            <a:pPr algn="just" eaLnBrk="1" hangingPunct="1">
              <a:spcBef>
                <a:spcPct val="0"/>
              </a:spcBef>
              <a:buFontTx/>
              <a:buNone/>
            </a:pPr>
            <a:endParaRPr lang="es-CO" altLang="es-CO" sz="2400" b="0">
              <a:latin typeface="Arial Narrow" panose="020B0606020202030204" pitchFamily="34" charset="0"/>
            </a:endParaRPr>
          </a:p>
        </p:txBody>
      </p:sp>
      <p:pic>
        <p:nvPicPr>
          <p:cNvPr id="184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2636838"/>
            <a:ext cx="5632450" cy="3600450"/>
          </a:xfrm>
          <a:prstGeom prst="rect">
            <a:avLst/>
          </a:prstGeom>
          <a:noFill/>
          <a:ln>
            <a:noFill/>
          </a:ln>
          <a:extLst>
            <a:ext uri="{909E8E84-426E-40DD-AFC4-6F175D3DCCD1}">
              <a14:hiddenFill xmlns:a14="http://schemas.microsoft.com/office/drawing/2010/main">
                <a:solidFill>
                  <a:srgbClr val="3366CC">
                    <a:alpha val="50195"/>
                  </a:srgbClr>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5" name="Rectángulo 4"/>
          <p:cNvSpPr/>
          <p:nvPr/>
        </p:nvSpPr>
        <p:spPr bwMode="auto">
          <a:xfrm>
            <a:off x="4283968" y="2649626"/>
            <a:ext cx="1800200" cy="318145"/>
          </a:xfrm>
          <a:prstGeom prst="rect">
            <a:avLst/>
          </a:prstGeom>
          <a:noFill/>
          <a:ln w="38100" cap="flat" cmpd="sng" algn="ctr">
            <a:solidFill>
              <a:srgbClr val="00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CO" sz="24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6" name="Rectángulo 5"/>
          <p:cNvSpPr/>
          <p:nvPr/>
        </p:nvSpPr>
        <p:spPr bwMode="auto">
          <a:xfrm>
            <a:off x="2051720" y="3356992"/>
            <a:ext cx="5040560" cy="2376264"/>
          </a:xfrm>
          <a:prstGeom prst="rect">
            <a:avLst/>
          </a:prstGeom>
          <a:noFill/>
          <a:ln w="38100" cap="flat" cmpd="sng" algn="ctr">
            <a:solidFill>
              <a:srgbClr val="3366CC"/>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CO" sz="2400" b="1" i="0" u="none" strike="noStrike" cap="none" normalizeH="0" baseline="0" smtClean="0">
              <a:ln>
                <a:noFill/>
              </a:ln>
              <a:solidFill>
                <a:srgbClr val="3366CC"/>
              </a:solidFill>
              <a:effectLst>
                <a:outerShdw blurRad="38100" dist="38100" dir="2700000" algn="tl">
                  <a:srgbClr val="000000">
                    <a:alpha val="43137"/>
                  </a:srgbClr>
                </a:outerShdw>
              </a:effectLst>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fr-CA" sz="3600" kern="1200" dirty="0" err="1" smtClean="0">
                <a:solidFill>
                  <a:schemeClr val="accent2"/>
                </a:solidFill>
                <a:ea typeface="+mn-ea"/>
                <a:cs typeface="+mn-cs"/>
              </a:rPr>
              <a:t>Comunicando</a:t>
            </a:r>
            <a:r>
              <a:rPr lang="fr-CA" sz="3600" kern="1200" dirty="0" smtClean="0">
                <a:solidFill>
                  <a:schemeClr val="accent2"/>
                </a:solidFill>
                <a:ea typeface="+mn-ea"/>
                <a:cs typeface="+mn-cs"/>
              </a:rPr>
              <a:t> agentes(3/3)</a:t>
            </a:r>
            <a:br>
              <a:rPr lang="fr-CA" sz="3600" kern="1200" dirty="0" smtClean="0">
                <a:solidFill>
                  <a:schemeClr val="accent2"/>
                </a:solidFill>
                <a:ea typeface="+mn-ea"/>
                <a:cs typeface="+mn-cs"/>
              </a:rPr>
            </a:br>
            <a:r>
              <a:rPr lang="fr-CA" sz="3600" kern="1200" dirty="0" err="1" smtClean="0">
                <a:solidFill>
                  <a:schemeClr val="accent2"/>
                </a:solidFill>
                <a:ea typeface="+mn-ea"/>
                <a:cs typeface="+mn-cs"/>
              </a:rPr>
              <a:t>creando</a:t>
            </a:r>
            <a:r>
              <a:rPr lang="fr-CA" sz="3600" kern="1200" dirty="0" smtClean="0">
                <a:solidFill>
                  <a:schemeClr val="accent2"/>
                </a:solidFill>
                <a:ea typeface="+mn-ea"/>
                <a:cs typeface="+mn-cs"/>
              </a:rPr>
              <a:t> y </a:t>
            </a:r>
            <a:r>
              <a:rPr lang="fr-CA" sz="3600" kern="1200" dirty="0" err="1" smtClean="0">
                <a:solidFill>
                  <a:schemeClr val="accent2"/>
                </a:solidFill>
                <a:ea typeface="+mn-ea"/>
                <a:cs typeface="+mn-cs"/>
              </a:rPr>
              <a:t>enviando</a:t>
            </a:r>
            <a:r>
              <a:rPr lang="fr-CA" sz="3600" kern="1200" dirty="0" smtClean="0">
                <a:solidFill>
                  <a:schemeClr val="accent2"/>
                </a:solidFill>
                <a:ea typeface="+mn-ea"/>
                <a:cs typeface="+mn-cs"/>
              </a:rPr>
              <a:t> el </a:t>
            </a:r>
            <a:r>
              <a:rPr lang="fr-CA" sz="3600" kern="1200" dirty="0" err="1" smtClean="0">
                <a:solidFill>
                  <a:schemeClr val="accent2"/>
                </a:solidFill>
                <a:ea typeface="+mn-ea"/>
                <a:cs typeface="+mn-cs"/>
              </a:rPr>
              <a:t>evento</a:t>
            </a:r>
            <a:r>
              <a:rPr lang="fr-CA" sz="3600" kern="1200" dirty="0" smtClean="0">
                <a:solidFill>
                  <a:schemeClr val="accent2"/>
                </a:solidFill>
                <a:ea typeface="+mn-ea"/>
                <a:cs typeface="+mn-cs"/>
              </a:rPr>
              <a:t>…</a:t>
            </a:r>
            <a:endParaRPr lang="es-CO" sz="3600" kern="1200" dirty="0">
              <a:solidFill>
                <a:schemeClr val="accent2"/>
              </a:solidFill>
              <a:ea typeface="+mn-ea"/>
              <a:cs typeface="+mn-cs"/>
            </a:endParaRPr>
          </a:p>
        </p:txBody>
      </p:sp>
      <p:sp>
        <p:nvSpPr>
          <p:cNvPr id="19459" name="3 CuadroTexto"/>
          <p:cNvSpPr txBox="1">
            <a:spLocks noChangeArrowheads="1"/>
          </p:cNvSpPr>
          <p:nvPr/>
        </p:nvSpPr>
        <p:spPr bwMode="auto">
          <a:xfrm>
            <a:off x="395288" y="1557338"/>
            <a:ext cx="81375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Arial Rounded MT Bold" panose="020F0704030504030204" pitchFamily="34" charset="0"/>
              </a:defRPr>
            </a:lvl1pPr>
            <a:lvl2pPr marL="742950" indent="-285750" algn="l" eaLnBrk="0" hangingPunct="0">
              <a:spcBef>
                <a:spcPct val="20000"/>
              </a:spcBef>
              <a:buChar char="–"/>
              <a:defRPr sz="2800">
                <a:solidFill>
                  <a:schemeClr val="tx1"/>
                </a:solidFill>
                <a:latin typeface="Arial Rounded MT Bold" panose="020F0704030504030204" pitchFamily="34" charset="0"/>
              </a:defRPr>
            </a:lvl2pPr>
            <a:lvl3pPr marL="1143000" indent="-228600" algn="l" eaLnBrk="0" hangingPunct="0">
              <a:spcBef>
                <a:spcPct val="20000"/>
              </a:spcBef>
              <a:buChar char="•"/>
              <a:defRPr sz="2400">
                <a:solidFill>
                  <a:schemeClr val="tx1"/>
                </a:solidFill>
                <a:latin typeface="Arial Rounded MT Bold" panose="020F0704030504030204" pitchFamily="34" charset="0"/>
              </a:defRPr>
            </a:lvl3pPr>
            <a:lvl4pPr marL="1600200" indent="-228600" algn="l" eaLnBrk="0" hangingPunct="0">
              <a:spcBef>
                <a:spcPct val="20000"/>
              </a:spcBef>
              <a:buChar char="–"/>
              <a:defRPr sz="2000">
                <a:solidFill>
                  <a:schemeClr val="tx1"/>
                </a:solidFill>
                <a:latin typeface="Arial Rounded MT Bold" panose="020F0704030504030204" pitchFamily="34" charset="0"/>
              </a:defRPr>
            </a:lvl4pPr>
            <a:lvl5pPr marL="2057400" indent="-228600" algn="l" eaLnBrk="0" hangingPunct="0">
              <a:spcBef>
                <a:spcPct val="20000"/>
              </a:spcBef>
              <a:buChar char="»"/>
              <a:defRPr sz="2000">
                <a:solidFill>
                  <a:schemeClr val="tx1"/>
                </a:solidFill>
                <a:latin typeface="Arial Rounded MT Bold" panose="020F0704030504030204" pitchFamily="34" charset="0"/>
              </a:defRPr>
            </a:lvl5pPr>
            <a:lvl6pPr marL="2514600" indent="-228600" eaLnBrk="0" fontAlgn="base" hangingPunct="0">
              <a:spcBef>
                <a:spcPct val="20000"/>
              </a:spcBef>
              <a:spcAft>
                <a:spcPct val="0"/>
              </a:spcAft>
              <a:buChar char="»"/>
              <a:defRPr sz="2000">
                <a:solidFill>
                  <a:schemeClr val="tx1"/>
                </a:solidFill>
                <a:latin typeface="Arial Rounded MT Bold" panose="020F0704030504030204" pitchFamily="34" charset="0"/>
              </a:defRPr>
            </a:lvl6pPr>
            <a:lvl7pPr marL="2971800" indent="-228600" eaLnBrk="0" fontAlgn="base" hangingPunct="0">
              <a:spcBef>
                <a:spcPct val="20000"/>
              </a:spcBef>
              <a:spcAft>
                <a:spcPct val="0"/>
              </a:spcAft>
              <a:buChar char="»"/>
              <a:defRPr sz="2000">
                <a:solidFill>
                  <a:schemeClr val="tx1"/>
                </a:solidFill>
                <a:latin typeface="Arial Rounded MT Bold" panose="020F0704030504030204" pitchFamily="34" charset="0"/>
              </a:defRPr>
            </a:lvl7pPr>
            <a:lvl8pPr marL="3429000" indent="-228600" eaLnBrk="0" fontAlgn="base" hangingPunct="0">
              <a:spcBef>
                <a:spcPct val="20000"/>
              </a:spcBef>
              <a:spcAft>
                <a:spcPct val="0"/>
              </a:spcAft>
              <a:buChar char="»"/>
              <a:defRPr sz="2000">
                <a:solidFill>
                  <a:schemeClr val="tx1"/>
                </a:solidFill>
                <a:latin typeface="Arial Rounded MT Bold" panose="020F0704030504030204" pitchFamily="34" charset="0"/>
              </a:defRPr>
            </a:lvl8pPr>
            <a:lvl9pPr marL="3886200" indent="-228600" eaLnBrk="0" fontAlgn="base" hangingPunct="0">
              <a:spcBef>
                <a:spcPct val="20000"/>
              </a:spcBef>
              <a:spcAft>
                <a:spcPct val="0"/>
              </a:spcAft>
              <a:buChar char="»"/>
              <a:defRPr sz="2000">
                <a:solidFill>
                  <a:schemeClr val="tx1"/>
                </a:solidFill>
                <a:latin typeface="Arial Rounded MT Bold" panose="020F0704030504030204" pitchFamily="34" charset="0"/>
              </a:defRPr>
            </a:lvl9pPr>
          </a:lstStyle>
          <a:p>
            <a:pPr algn="just" eaLnBrk="1" hangingPunct="1">
              <a:spcBef>
                <a:spcPct val="0"/>
              </a:spcBef>
              <a:buFontTx/>
              <a:buNone/>
            </a:pPr>
            <a:r>
              <a:rPr lang="es-CO" altLang="es-CO" sz="2400" b="0">
                <a:latin typeface="Arial Narrow" panose="020B0606020202030204" pitchFamily="34" charset="0"/>
              </a:rPr>
              <a:t>Un evento se crea por medio de la clase EventBESA y únicamente requiere de dos parámetros el nombre de la clase guarda y la clase que contiene los datos</a:t>
            </a:r>
          </a:p>
          <a:p>
            <a:pPr algn="just" eaLnBrk="1" hangingPunct="1">
              <a:spcBef>
                <a:spcPct val="0"/>
              </a:spcBef>
              <a:buFontTx/>
              <a:buNone/>
            </a:pPr>
            <a:endParaRPr lang="es-CO" altLang="es-CO" sz="2400" b="0">
              <a:latin typeface="Arial Narrow" panose="020B0606020202030204" pitchFamily="34" charset="0"/>
            </a:endParaRPr>
          </a:p>
          <a:p>
            <a:pPr algn="just" eaLnBrk="1" hangingPunct="1">
              <a:spcBef>
                <a:spcPct val="0"/>
              </a:spcBef>
              <a:buFontTx/>
              <a:buNone/>
            </a:pPr>
            <a:endParaRPr lang="es-CO" altLang="es-CO" sz="2400" b="0">
              <a:latin typeface="Arial Narrow" panose="020B0606020202030204" pitchFamily="34" charset="0"/>
            </a:endParaRPr>
          </a:p>
          <a:p>
            <a:pPr algn="just" eaLnBrk="1" hangingPunct="1">
              <a:spcBef>
                <a:spcPct val="0"/>
              </a:spcBef>
              <a:buFontTx/>
              <a:buNone/>
            </a:pPr>
            <a:endParaRPr lang="es-CO" altLang="es-CO" sz="2400" b="0">
              <a:latin typeface="Arial Narrow" panose="020B0606020202030204" pitchFamily="34" charset="0"/>
            </a:endParaRPr>
          </a:p>
          <a:p>
            <a:pPr algn="just" eaLnBrk="1" hangingPunct="1">
              <a:spcBef>
                <a:spcPct val="0"/>
              </a:spcBef>
              <a:buFontTx/>
              <a:buNone/>
            </a:pPr>
            <a:r>
              <a:rPr lang="es-CO" altLang="es-CO" sz="2400" b="0">
                <a:latin typeface="Arial Narrow" panose="020B0606020202030204" pitchFamily="34" charset="0"/>
              </a:rPr>
              <a:t>Para enviar un evento es necesario obtener el manejador del agente representado por la clase AgHandlerBESA, este manejador se obtiene por medio de un servicio del contenedor</a:t>
            </a:r>
          </a:p>
        </p:txBody>
      </p:sp>
      <p:pic>
        <p:nvPicPr>
          <p:cNvPr id="194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3049588"/>
            <a:ext cx="7185025" cy="430212"/>
          </a:xfrm>
          <a:prstGeom prst="rect">
            <a:avLst/>
          </a:prstGeom>
          <a:noFill/>
          <a:ln>
            <a:noFill/>
          </a:ln>
          <a:extLst>
            <a:ext uri="{909E8E84-426E-40DD-AFC4-6F175D3DCCD1}">
              <a14:hiddenFill xmlns:a14="http://schemas.microsoft.com/office/drawing/2010/main">
                <a:solidFill>
                  <a:srgbClr val="3366CC">
                    <a:alpha val="50195"/>
                  </a:srgbClr>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946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229225"/>
            <a:ext cx="6813550" cy="647700"/>
          </a:xfrm>
          <a:prstGeom prst="rect">
            <a:avLst/>
          </a:prstGeom>
          <a:noFill/>
          <a:ln>
            <a:noFill/>
          </a:ln>
          <a:extLst>
            <a:ext uri="{909E8E84-426E-40DD-AFC4-6F175D3DCCD1}">
              <a14:hiddenFill xmlns:a14="http://schemas.microsoft.com/office/drawing/2010/main">
                <a:solidFill>
                  <a:srgbClr val="3366CC">
                    <a:alpha val="50195"/>
                  </a:srgbClr>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6" name="Rectángulo 5"/>
          <p:cNvSpPr/>
          <p:nvPr/>
        </p:nvSpPr>
        <p:spPr bwMode="auto">
          <a:xfrm>
            <a:off x="1042988" y="3105621"/>
            <a:ext cx="3457004" cy="318145"/>
          </a:xfrm>
          <a:prstGeom prst="rect">
            <a:avLst/>
          </a:prstGeom>
          <a:noFill/>
          <a:ln w="38100" cap="flat" cmpd="sng" algn="ctr">
            <a:solidFill>
              <a:srgbClr val="00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CO" sz="24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7" name="Rectángulo 6"/>
          <p:cNvSpPr/>
          <p:nvPr/>
        </p:nvSpPr>
        <p:spPr bwMode="auto">
          <a:xfrm>
            <a:off x="4498725" y="3105621"/>
            <a:ext cx="3457004" cy="318145"/>
          </a:xfrm>
          <a:prstGeom prst="rect">
            <a:avLst/>
          </a:prstGeom>
          <a:noFill/>
          <a:ln w="38100" cap="flat" cmpd="sng" algn="ctr">
            <a:solidFill>
              <a:srgbClr val="3366CC"/>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CO" sz="24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10" name="Rectángulo 9"/>
          <p:cNvSpPr/>
          <p:nvPr/>
        </p:nvSpPr>
        <p:spPr bwMode="auto">
          <a:xfrm>
            <a:off x="1259632" y="5229200"/>
            <a:ext cx="6552728" cy="318145"/>
          </a:xfrm>
          <a:prstGeom prst="rect">
            <a:avLst/>
          </a:prstGeom>
          <a:noFill/>
          <a:ln w="38100" cap="flat" cmpd="sng" algn="ctr">
            <a:solidFill>
              <a:srgbClr val="00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CO" sz="24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12" name="Rectángulo 11"/>
          <p:cNvSpPr/>
          <p:nvPr/>
        </p:nvSpPr>
        <p:spPr bwMode="auto">
          <a:xfrm>
            <a:off x="1259632" y="5547346"/>
            <a:ext cx="2592288" cy="255562"/>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CO" sz="24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heel(1)">
                                      <p:cBhvr>
                                        <p:cTn id="11" dur="20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heel(1)">
                                      <p:cBhvr>
                                        <p:cTn id="16" dur="20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heel(1)">
                                      <p:cBhvr>
                                        <p:cTn id="21"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fr-CA" sz="3600" kern="1200" dirty="0" err="1" smtClean="0">
                <a:solidFill>
                  <a:schemeClr val="accent2"/>
                </a:solidFill>
                <a:ea typeface="+mn-ea"/>
                <a:cs typeface="+mn-cs"/>
              </a:rPr>
              <a:t>Servicios</a:t>
            </a:r>
            <a:r>
              <a:rPr lang="fr-CA" sz="3600" kern="1200" dirty="0" smtClean="0">
                <a:solidFill>
                  <a:schemeClr val="accent2"/>
                </a:solidFill>
                <a:ea typeface="+mn-ea"/>
                <a:cs typeface="+mn-cs"/>
              </a:rPr>
              <a:t> </a:t>
            </a:r>
            <a:r>
              <a:rPr lang="fr-CA" sz="3600" kern="1200" dirty="0" err="1" smtClean="0">
                <a:solidFill>
                  <a:schemeClr val="accent2"/>
                </a:solidFill>
                <a:ea typeface="+mn-ea"/>
                <a:cs typeface="+mn-cs"/>
              </a:rPr>
              <a:t>del</a:t>
            </a:r>
            <a:r>
              <a:rPr lang="fr-CA" sz="3600" kern="1200" dirty="0" smtClean="0">
                <a:solidFill>
                  <a:schemeClr val="accent2"/>
                </a:solidFill>
                <a:ea typeface="+mn-ea"/>
                <a:cs typeface="+mn-cs"/>
              </a:rPr>
              <a:t> </a:t>
            </a:r>
            <a:r>
              <a:rPr lang="fr-CA" sz="3600" kern="1200" dirty="0" err="1" smtClean="0">
                <a:solidFill>
                  <a:schemeClr val="accent2"/>
                </a:solidFill>
                <a:ea typeface="+mn-ea"/>
                <a:cs typeface="+mn-cs"/>
              </a:rPr>
              <a:t>contenedor</a:t>
            </a:r>
            <a:r>
              <a:rPr lang="fr-CA" sz="3600" kern="1200" dirty="0">
                <a:solidFill>
                  <a:schemeClr val="accent2"/>
                </a:solidFill>
                <a:ea typeface="+mn-ea"/>
                <a:cs typeface="+mn-cs"/>
              </a:rPr>
              <a:t/>
            </a:r>
            <a:br>
              <a:rPr lang="fr-CA" sz="3600" kern="1200" dirty="0">
                <a:solidFill>
                  <a:schemeClr val="accent2"/>
                </a:solidFill>
                <a:ea typeface="+mn-ea"/>
                <a:cs typeface="+mn-cs"/>
              </a:rPr>
            </a:br>
            <a:r>
              <a:rPr lang="fr-CA" sz="3600" kern="1200" dirty="0" smtClean="0">
                <a:solidFill>
                  <a:schemeClr val="accent2"/>
                </a:solidFill>
                <a:ea typeface="+mn-ea"/>
                <a:cs typeface="+mn-cs"/>
              </a:rPr>
              <a:t>Paginas </a:t>
            </a:r>
            <a:r>
              <a:rPr lang="fr-CA" sz="3600" kern="1200" dirty="0" err="1" smtClean="0">
                <a:solidFill>
                  <a:schemeClr val="accent2"/>
                </a:solidFill>
                <a:ea typeface="+mn-ea"/>
                <a:cs typeface="+mn-cs"/>
              </a:rPr>
              <a:t>blancas</a:t>
            </a:r>
            <a:endParaRPr lang="es-CO" sz="3600" kern="1200" dirty="0">
              <a:solidFill>
                <a:schemeClr val="accent2"/>
              </a:solidFill>
              <a:ea typeface="+mn-ea"/>
              <a:cs typeface="+mn-cs"/>
            </a:endParaRPr>
          </a:p>
        </p:txBody>
      </p:sp>
      <p:sp>
        <p:nvSpPr>
          <p:cNvPr id="4" name="3 CuadroTexto"/>
          <p:cNvSpPr txBox="1"/>
          <p:nvPr/>
        </p:nvSpPr>
        <p:spPr>
          <a:xfrm>
            <a:off x="395288" y="1557338"/>
            <a:ext cx="8137525" cy="2308225"/>
          </a:xfrm>
          <a:prstGeom prst="rect">
            <a:avLst/>
          </a:prstGeom>
          <a:noFill/>
        </p:spPr>
        <p:txBody>
          <a:bodyPr>
            <a:spAutoFit/>
          </a:bodyPr>
          <a:lstStyle/>
          <a:p>
            <a:pPr algn="just">
              <a:defRPr/>
            </a:pPr>
            <a:r>
              <a:rPr lang="es-CO" b="0" dirty="0"/>
              <a:t>Este servicio permite obtener el manejador de un agente (</a:t>
            </a:r>
            <a:r>
              <a:rPr lang="es-CO" b="0" dirty="0" err="1"/>
              <a:t>agHandlerBESA</a:t>
            </a:r>
            <a:r>
              <a:rPr lang="es-CO" b="0" dirty="0"/>
              <a:t>) por medio de alguno de dos </a:t>
            </a:r>
            <a:r>
              <a:rPr lang="es-CO" b="0" dirty="0" err="1"/>
              <a:t>parametros</a:t>
            </a:r>
            <a:r>
              <a:rPr lang="es-CO" b="0" dirty="0"/>
              <a:t>:</a:t>
            </a:r>
          </a:p>
          <a:p>
            <a:pPr algn="just">
              <a:defRPr/>
            </a:pPr>
            <a:endParaRPr lang="es-CO" b="0" dirty="0"/>
          </a:p>
          <a:p>
            <a:pPr marL="342900" indent="-342900" algn="just">
              <a:buFont typeface="Arial" pitchFamily="34" charset="0"/>
              <a:buChar char="•"/>
              <a:defRPr/>
            </a:pPr>
            <a:r>
              <a:rPr lang="es-CO" b="0" dirty="0"/>
              <a:t>Id del agente: Código único del agente.</a:t>
            </a:r>
          </a:p>
          <a:p>
            <a:pPr marL="342900" indent="-342900" algn="just">
              <a:buFont typeface="Arial" pitchFamily="34" charset="0"/>
              <a:buChar char="•"/>
              <a:defRPr/>
            </a:pPr>
            <a:r>
              <a:rPr lang="es-CO" b="0" dirty="0"/>
              <a:t>Alias del agente: Cadena que identifica al agente.</a:t>
            </a:r>
          </a:p>
          <a:p>
            <a:pPr marL="342900" indent="-342900" algn="just">
              <a:buFont typeface="Arial" pitchFamily="34" charset="0"/>
              <a:buChar char="•"/>
              <a:defRPr/>
            </a:pPr>
            <a:endParaRPr lang="es-CO" b="0" dirty="0"/>
          </a:p>
        </p:txBody>
      </p:sp>
      <p:pic>
        <p:nvPicPr>
          <p:cNvPr id="2048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3878263"/>
            <a:ext cx="6811962" cy="647700"/>
          </a:xfrm>
          <a:prstGeom prst="rect">
            <a:avLst/>
          </a:prstGeom>
          <a:noFill/>
          <a:ln>
            <a:noFill/>
          </a:ln>
          <a:extLst>
            <a:ext uri="{909E8E84-426E-40DD-AFC4-6F175D3DCCD1}">
              <a14:hiddenFill xmlns:a14="http://schemas.microsoft.com/office/drawing/2010/main">
                <a:solidFill>
                  <a:srgbClr val="3366CC">
                    <a:alpha val="50195"/>
                  </a:srgbClr>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48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248" y="4724400"/>
            <a:ext cx="6869112" cy="649288"/>
          </a:xfrm>
          <a:prstGeom prst="rect">
            <a:avLst/>
          </a:prstGeom>
          <a:noFill/>
          <a:ln>
            <a:noFill/>
          </a:ln>
          <a:extLst>
            <a:ext uri="{909E8E84-426E-40DD-AFC4-6F175D3DCCD1}">
              <a14:hiddenFill xmlns:a14="http://schemas.microsoft.com/office/drawing/2010/main">
                <a:solidFill>
                  <a:srgbClr val="3366CC">
                    <a:alpha val="50195"/>
                  </a:srgbClr>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6" name="Rectángulo 5"/>
          <p:cNvSpPr/>
          <p:nvPr/>
        </p:nvSpPr>
        <p:spPr bwMode="auto">
          <a:xfrm>
            <a:off x="971600" y="3861048"/>
            <a:ext cx="6552728" cy="318145"/>
          </a:xfrm>
          <a:prstGeom prst="rect">
            <a:avLst/>
          </a:prstGeom>
          <a:noFill/>
          <a:ln w="38100" cap="flat" cmpd="sng" algn="ctr">
            <a:solidFill>
              <a:srgbClr val="00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CO" sz="24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7" name="Rectángulo 6"/>
          <p:cNvSpPr/>
          <p:nvPr/>
        </p:nvSpPr>
        <p:spPr bwMode="auto">
          <a:xfrm>
            <a:off x="971600" y="4179194"/>
            <a:ext cx="2592288" cy="255562"/>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CO" sz="24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8" name="Rectángulo 7"/>
          <p:cNvSpPr/>
          <p:nvPr/>
        </p:nvSpPr>
        <p:spPr bwMode="auto">
          <a:xfrm>
            <a:off x="971600" y="4746383"/>
            <a:ext cx="6552728" cy="318145"/>
          </a:xfrm>
          <a:prstGeom prst="rect">
            <a:avLst/>
          </a:prstGeom>
          <a:noFill/>
          <a:ln w="38100" cap="flat" cmpd="sng" algn="ctr">
            <a:solidFill>
              <a:srgbClr val="00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CO" sz="24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9" name="Rectángulo 8"/>
          <p:cNvSpPr/>
          <p:nvPr/>
        </p:nvSpPr>
        <p:spPr bwMode="auto">
          <a:xfrm>
            <a:off x="971600" y="5064529"/>
            <a:ext cx="2592288" cy="255562"/>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CO" sz="24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heel(1)">
                                      <p:cBhvr>
                                        <p:cTn id="11" dur="20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heel(1)">
                                      <p:cBhvr>
                                        <p:cTn id="16" dur="2000"/>
                                        <p:tgtEl>
                                          <p:spTgt spid="8"/>
                                        </p:tgtEl>
                                      </p:cBhvr>
                                    </p:animEffect>
                                  </p:childTnLst>
                                </p:cTn>
                              </p:par>
                            </p:childTnLst>
                          </p:cTn>
                        </p:par>
                        <p:par>
                          <p:cTn id="17" fill="hold">
                            <p:stCondLst>
                              <p:cond delay="2000"/>
                            </p:stCondLst>
                            <p:childTnLst>
                              <p:par>
                                <p:cTn id="18" presetID="21" presetClass="entr" presetSubtype="1"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heel(1)">
                                      <p:cBhvr>
                                        <p:cTn id="20"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44450"/>
            <a:ext cx="8229600" cy="1143000"/>
          </a:xfrm>
          <a:noFill/>
        </p:spPr>
        <p:txBody>
          <a:bodyPr/>
          <a:lstStyle/>
          <a:p>
            <a:pPr eaLnBrk="1" hangingPunct="1"/>
            <a:r>
              <a:rPr lang="es-CO" altLang="es-CO" sz="4000" smtClean="0">
                <a:solidFill>
                  <a:schemeClr val="accent2"/>
                </a:solidFill>
              </a:rPr>
              <a:t>Agenda</a:t>
            </a:r>
          </a:p>
        </p:txBody>
      </p:sp>
      <p:sp>
        <p:nvSpPr>
          <p:cNvPr id="3075" name="Rectangle 3"/>
          <p:cNvSpPr>
            <a:spLocks noGrp="1" noChangeArrowheads="1"/>
          </p:cNvSpPr>
          <p:nvPr>
            <p:ph type="body" idx="1"/>
          </p:nvPr>
        </p:nvSpPr>
        <p:spPr>
          <a:xfrm>
            <a:off x="1042988" y="1412875"/>
            <a:ext cx="7772400" cy="4459288"/>
          </a:xfrm>
        </p:spPr>
        <p:txBody>
          <a:bodyPr/>
          <a:lstStyle/>
          <a:p>
            <a:pPr eaLnBrk="1" hangingPunct="1">
              <a:defRPr/>
            </a:pPr>
            <a:r>
              <a:rPr lang="es-CO" sz="2400" dirty="0" smtClean="0">
                <a:solidFill>
                  <a:srgbClr val="CC3300"/>
                </a:solidFill>
              </a:rPr>
              <a:t>Introducción</a:t>
            </a:r>
          </a:p>
          <a:p>
            <a:pPr eaLnBrk="1" hangingPunct="1">
              <a:defRPr/>
            </a:pPr>
            <a:endParaRPr lang="es-CO" sz="2400" dirty="0" smtClean="0">
              <a:solidFill>
                <a:srgbClr val="CC3300"/>
              </a:solidFill>
            </a:endParaRPr>
          </a:p>
          <a:p>
            <a:pPr eaLnBrk="1" hangingPunct="1">
              <a:defRPr/>
            </a:pPr>
            <a:r>
              <a:rPr lang="es-CO" sz="2400" dirty="0" smtClean="0">
                <a:solidFill>
                  <a:srgbClr val="CC3300"/>
                </a:solidFill>
              </a:rPr>
              <a:t>Nivel Sistema</a:t>
            </a:r>
          </a:p>
          <a:p>
            <a:pPr lvl="1" eaLnBrk="1" hangingPunct="1">
              <a:defRPr/>
            </a:pPr>
            <a:r>
              <a:rPr lang="es-CO" sz="2000" dirty="0" smtClean="0">
                <a:solidFill>
                  <a:srgbClr val="CC3300"/>
                </a:solidFill>
              </a:rPr>
              <a:t>Crear el </a:t>
            </a:r>
            <a:r>
              <a:rPr lang="es-CO" sz="2000" dirty="0" err="1" smtClean="0">
                <a:solidFill>
                  <a:srgbClr val="CC3300"/>
                </a:solidFill>
              </a:rPr>
              <a:t>AdmBESA</a:t>
            </a:r>
            <a:endParaRPr lang="es-CO" sz="2000" dirty="0" smtClean="0">
              <a:solidFill>
                <a:srgbClr val="CC3300"/>
              </a:solidFill>
            </a:endParaRPr>
          </a:p>
          <a:p>
            <a:pPr marL="457200" lvl="1" indent="0" eaLnBrk="1" hangingPunct="1">
              <a:buFontTx/>
              <a:buNone/>
              <a:defRPr/>
            </a:pPr>
            <a:endParaRPr lang="es-CO" sz="2000" dirty="0" smtClean="0">
              <a:solidFill>
                <a:srgbClr val="CC3300"/>
              </a:solidFill>
            </a:endParaRPr>
          </a:p>
          <a:p>
            <a:pPr eaLnBrk="1" hangingPunct="1">
              <a:defRPr/>
            </a:pPr>
            <a:r>
              <a:rPr lang="es-CO" sz="2400" dirty="0" smtClean="0">
                <a:solidFill>
                  <a:srgbClr val="CC3300"/>
                </a:solidFill>
              </a:rPr>
              <a:t>Nivel Agente</a:t>
            </a:r>
          </a:p>
          <a:p>
            <a:pPr lvl="1" eaLnBrk="1" hangingPunct="1">
              <a:defRPr/>
            </a:pPr>
            <a:r>
              <a:rPr lang="es-CO" sz="2000" dirty="0" smtClean="0">
                <a:solidFill>
                  <a:srgbClr val="CC3300"/>
                </a:solidFill>
              </a:rPr>
              <a:t>Estado del agente</a:t>
            </a:r>
          </a:p>
          <a:p>
            <a:pPr lvl="1" eaLnBrk="1" hangingPunct="1">
              <a:defRPr/>
            </a:pPr>
            <a:r>
              <a:rPr lang="es-CO" sz="2000" dirty="0" smtClean="0">
                <a:solidFill>
                  <a:srgbClr val="CC3300"/>
                </a:solidFill>
              </a:rPr>
              <a:t>Estructura del agente</a:t>
            </a:r>
          </a:p>
          <a:p>
            <a:pPr lvl="1" eaLnBrk="1" hangingPunct="1">
              <a:defRPr/>
            </a:pPr>
            <a:r>
              <a:rPr lang="es-CO" sz="2000" dirty="0" smtClean="0">
                <a:solidFill>
                  <a:srgbClr val="CC3300"/>
                </a:solidFill>
              </a:rPr>
              <a:t>Comunicando agentes</a:t>
            </a:r>
          </a:p>
          <a:p>
            <a:pPr lvl="1" eaLnBrk="1" hangingPunct="1">
              <a:defRPr/>
            </a:pPr>
            <a:r>
              <a:rPr lang="es-CO" sz="2000" dirty="0" smtClean="0">
                <a:solidFill>
                  <a:srgbClr val="CC3300"/>
                </a:solidFill>
              </a:rPr>
              <a:t>Servicios del administrador</a:t>
            </a:r>
          </a:p>
          <a:p>
            <a:pPr eaLnBrk="1" hangingPunct="1">
              <a:defRPr/>
            </a:pPr>
            <a:endParaRPr lang="es-CO" sz="2400" dirty="0" smtClean="0">
              <a:solidFill>
                <a:srgbClr val="CC3300"/>
              </a:solidFill>
            </a:endParaRPr>
          </a:p>
          <a:p>
            <a:pPr>
              <a:defRPr/>
            </a:pPr>
            <a:endParaRPr lang="es-CO" sz="2400" dirty="0" smtClean="0">
              <a:solidFill>
                <a:srgbClr val="CC33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fr-CA" sz="3600" kern="1200" dirty="0" err="1" smtClean="0">
                <a:solidFill>
                  <a:schemeClr val="accent2"/>
                </a:solidFill>
                <a:ea typeface="+mn-ea"/>
                <a:cs typeface="+mn-cs"/>
              </a:rPr>
              <a:t>Servicios</a:t>
            </a:r>
            <a:r>
              <a:rPr lang="fr-CA" sz="3600" kern="1200" dirty="0" smtClean="0">
                <a:solidFill>
                  <a:schemeClr val="accent2"/>
                </a:solidFill>
                <a:ea typeface="+mn-ea"/>
                <a:cs typeface="+mn-cs"/>
              </a:rPr>
              <a:t> </a:t>
            </a:r>
            <a:r>
              <a:rPr lang="fr-CA" sz="3600" kern="1200" dirty="0" err="1" smtClean="0">
                <a:solidFill>
                  <a:schemeClr val="accent2"/>
                </a:solidFill>
                <a:ea typeface="+mn-ea"/>
                <a:cs typeface="+mn-cs"/>
              </a:rPr>
              <a:t>del</a:t>
            </a:r>
            <a:r>
              <a:rPr lang="fr-CA" sz="3600" kern="1200" dirty="0" smtClean="0">
                <a:solidFill>
                  <a:schemeClr val="accent2"/>
                </a:solidFill>
                <a:ea typeface="+mn-ea"/>
                <a:cs typeface="+mn-cs"/>
              </a:rPr>
              <a:t> </a:t>
            </a:r>
            <a:r>
              <a:rPr lang="fr-CA" sz="3600" kern="1200" dirty="0" err="1" smtClean="0">
                <a:solidFill>
                  <a:schemeClr val="accent2"/>
                </a:solidFill>
                <a:ea typeface="+mn-ea"/>
                <a:cs typeface="+mn-cs"/>
              </a:rPr>
              <a:t>contenedor</a:t>
            </a:r>
            <a:r>
              <a:rPr lang="fr-CA" sz="3600" kern="1200" dirty="0">
                <a:solidFill>
                  <a:schemeClr val="accent2"/>
                </a:solidFill>
                <a:ea typeface="+mn-ea"/>
                <a:cs typeface="+mn-cs"/>
              </a:rPr>
              <a:t/>
            </a:r>
            <a:br>
              <a:rPr lang="fr-CA" sz="3600" kern="1200" dirty="0">
                <a:solidFill>
                  <a:schemeClr val="accent2"/>
                </a:solidFill>
                <a:ea typeface="+mn-ea"/>
                <a:cs typeface="+mn-cs"/>
              </a:rPr>
            </a:br>
            <a:r>
              <a:rPr lang="fr-CA" sz="3600" kern="1200" dirty="0" smtClean="0">
                <a:solidFill>
                  <a:schemeClr val="accent2"/>
                </a:solidFill>
                <a:ea typeface="+mn-ea"/>
                <a:cs typeface="+mn-cs"/>
              </a:rPr>
              <a:t>Paginas </a:t>
            </a:r>
            <a:r>
              <a:rPr lang="fr-CA" sz="3600" kern="1200" dirty="0" err="1" smtClean="0">
                <a:solidFill>
                  <a:schemeClr val="accent2"/>
                </a:solidFill>
                <a:ea typeface="+mn-ea"/>
                <a:cs typeface="+mn-cs"/>
              </a:rPr>
              <a:t>amarillas</a:t>
            </a:r>
            <a:endParaRPr lang="es-CO" sz="3600" kern="1200" dirty="0">
              <a:solidFill>
                <a:schemeClr val="accent2"/>
              </a:solidFill>
              <a:ea typeface="+mn-ea"/>
              <a:cs typeface="+mn-cs"/>
            </a:endParaRPr>
          </a:p>
        </p:txBody>
      </p:sp>
      <p:sp>
        <p:nvSpPr>
          <p:cNvPr id="21507" name="3 CuadroTexto"/>
          <p:cNvSpPr txBox="1">
            <a:spLocks noChangeArrowheads="1"/>
          </p:cNvSpPr>
          <p:nvPr/>
        </p:nvSpPr>
        <p:spPr bwMode="auto">
          <a:xfrm>
            <a:off x="395288" y="1557338"/>
            <a:ext cx="813752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Arial Rounded MT Bold" panose="020F0704030504030204" pitchFamily="34" charset="0"/>
              </a:defRPr>
            </a:lvl1pPr>
            <a:lvl2pPr marL="742950" indent="-285750" algn="l" eaLnBrk="0" hangingPunct="0">
              <a:spcBef>
                <a:spcPct val="20000"/>
              </a:spcBef>
              <a:buChar char="–"/>
              <a:defRPr sz="2800">
                <a:solidFill>
                  <a:schemeClr val="tx1"/>
                </a:solidFill>
                <a:latin typeface="Arial Rounded MT Bold" panose="020F0704030504030204" pitchFamily="34" charset="0"/>
              </a:defRPr>
            </a:lvl2pPr>
            <a:lvl3pPr marL="1143000" indent="-228600" algn="l" eaLnBrk="0" hangingPunct="0">
              <a:spcBef>
                <a:spcPct val="20000"/>
              </a:spcBef>
              <a:buChar char="•"/>
              <a:defRPr sz="2400">
                <a:solidFill>
                  <a:schemeClr val="tx1"/>
                </a:solidFill>
                <a:latin typeface="Arial Rounded MT Bold" panose="020F0704030504030204" pitchFamily="34" charset="0"/>
              </a:defRPr>
            </a:lvl3pPr>
            <a:lvl4pPr marL="1600200" indent="-228600" algn="l" eaLnBrk="0" hangingPunct="0">
              <a:spcBef>
                <a:spcPct val="20000"/>
              </a:spcBef>
              <a:buChar char="–"/>
              <a:defRPr sz="2000">
                <a:solidFill>
                  <a:schemeClr val="tx1"/>
                </a:solidFill>
                <a:latin typeface="Arial Rounded MT Bold" panose="020F0704030504030204" pitchFamily="34" charset="0"/>
              </a:defRPr>
            </a:lvl4pPr>
            <a:lvl5pPr marL="2057400" indent="-228600" algn="l" eaLnBrk="0" hangingPunct="0">
              <a:spcBef>
                <a:spcPct val="20000"/>
              </a:spcBef>
              <a:buChar char="»"/>
              <a:defRPr sz="2000">
                <a:solidFill>
                  <a:schemeClr val="tx1"/>
                </a:solidFill>
                <a:latin typeface="Arial Rounded MT Bold" panose="020F0704030504030204" pitchFamily="34" charset="0"/>
              </a:defRPr>
            </a:lvl5pPr>
            <a:lvl6pPr marL="2514600" indent="-228600" eaLnBrk="0" fontAlgn="base" hangingPunct="0">
              <a:spcBef>
                <a:spcPct val="20000"/>
              </a:spcBef>
              <a:spcAft>
                <a:spcPct val="0"/>
              </a:spcAft>
              <a:buChar char="»"/>
              <a:defRPr sz="2000">
                <a:solidFill>
                  <a:schemeClr val="tx1"/>
                </a:solidFill>
                <a:latin typeface="Arial Rounded MT Bold" panose="020F0704030504030204" pitchFamily="34" charset="0"/>
              </a:defRPr>
            </a:lvl6pPr>
            <a:lvl7pPr marL="2971800" indent="-228600" eaLnBrk="0" fontAlgn="base" hangingPunct="0">
              <a:spcBef>
                <a:spcPct val="20000"/>
              </a:spcBef>
              <a:spcAft>
                <a:spcPct val="0"/>
              </a:spcAft>
              <a:buChar char="»"/>
              <a:defRPr sz="2000">
                <a:solidFill>
                  <a:schemeClr val="tx1"/>
                </a:solidFill>
                <a:latin typeface="Arial Rounded MT Bold" panose="020F0704030504030204" pitchFamily="34" charset="0"/>
              </a:defRPr>
            </a:lvl7pPr>
            <a:lvl8pPr marL="3429000" indent="-228600" eaLnBrk="0" fontAlgn="base" hangingPunct="0">
              <a:spcBef>
                <a:spcPct val="20000"/>
              </a:spcBef>
              <a:spcAft>
                <a:spcPct val="0"/>
              </a:spcAft>
              <a:buChar char="»"/>
              <a:defRPr sz="2000">
                <a:solidFill>
                  <a:schemeClr val="tx1"/>
                </a:solidFill>
                <a:latin typeface="Arial Rounded MT Bold" panose="020F0704030504030204" pitchFamily="34" charset="0"/>
              </a:defRPr>
            </a:lvl8pPr>
            <a:lvl9pPr marL="3886200" indent="-228600" eaLnBrk="0" fontAlgn="base" hangingPunct="0">
              <a:spcBef>
                <a:spcPct val="20000"/>
              </a:spcBef>
              <a:spcAft>
                <a:spcPct val="0"/>
              </a:spcAft>
              <a:buChar char="»"/>
              <a:defRPr sz="2000">
                <a:solidFill>
                  <a:schemeClr val="tx1"/>
                </a:solidFill>
                <a:latin typeface="Arial Rounded MT Bold" panose="020F0704030504030204" pitchFamily="34" charset="0"/>
              </a:defRPr>
            </a:lvl9pPr>
          </a:lstStyle>
          <a:p>
            <a:pPr algn="just" eaLnBrk="1" hangingPunct="1">
              <a:spcBef>
                <a:spcPct val="0"/>
              </a:spcBef>
              <a:buFontTx/>
              <a:buNone/>
            </a:pPr>
            <a:r>
              <a:rPr lang="es-CO" altLang="es-CO" sz="2400" b="0">
                <a:latin typeface="Arial Narrow" panose="020B0606020202030204" pitchFamily="34" charset="0"/>
              </a:rPr>
              <a:t>El directorio de servicios es un directorio en el que (a diferencia del global), se debe hacer explicita la suscripción de un agente y además esta suscripción se realiza con un código de servicio único. El código único de un servicio es una cadena de texto, usualmente un nombre descriptivo del servicio. </a:t>
            </a:r>
          </a:p>
        </p:txBody>
      </p:sp>
      <p:pic>
        <p:nvPicPr>
          <p:cNvPr id="215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125" y="3644900"/>
            <a:ext cx="8066088" cy="869950"/>
          </a:xfrm>
          <a:prstGeom prst="rect">
            <a:avLst/>
          </a:prstGeom>
          <a:noFill/>
          <a:ln>
            <a:noFill/>
          </a:ln>
          <a:extLst>
            <a:ext uri="{909E8E84-426E-40DD-AFC4-6F175D3DCCD1}">
              <a14:hiddenFill xmlns:a14="http://schemas.microsoft.com/office/drawing/2010/main">
                <a:solidFill>
                  <a:srgbClr val="3366CC">
                    <a:alpha val="50195"/>
                  </a:srgbClr>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150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125" y="5013325"/>
            <a:ext cx="7499350" cy="431800"/>
          </a:xfrm>
          <a:prstGeom prst="rect">
            <a:avLst/>
          </a:prstGeom>
          <a:noFill/>
          <a:ln>
            <a:noFill/>
          </a:ln>
          <a:extLst>
            <a:ext uri="{909E8E84-426E-40DD-AFC4-6F175D3DCCD1}">
              <a14:hiddenFill xmlns:a14="http://schemas.microsoft.com/office/drawing/2010/main">
                <a:solidFill>
                  <a:srgbClr val="3366CC">
                    <a:alpha val="50195"/>
                  </a:srgbClr>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6" name="Rectángulo 5"/>
          <p:cNvSpPr/>
          <p:nvPr/>
        </p:nvSpPr>
        <p:spPr bwMode="auto">
          <a:xfrm>
            <a:off x="516916" y="3635376"/>
            <a:ext cx="2614924" cy="413330"/>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CO" sz="24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7" name="Rectángulo 6"/>
          <p:cNvSpPr/>
          <p:nvPr/>
        </p:nvSpPr>
        <p:spPr bwMode="auto">
          <a:xfrm>
            <a:off x="1669044" y="4046145"/>
            <a:ext cx="6647372" cy="246952"/>
          </a:xfrm>
          <a:prstGeom prst="rect">
            <a:avLst/>
          </a:prstGeom>
          <a:noFill/>
          <a:ln w="38100" cap="flat" cmpd="sng" algn="ctr">
            <a:solidFill>
              <a:srgbClr val="3366CC"/>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CO" sz="24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8" name="Rectángulo 7"/>
          <p:cNvSpPr/>
          <p:nvPr/>
        </p:nvSpPr>
        <p:spPr bwMode="auto">
          <a:xfrm>
            <a:off x="1187624" y="5054256"/>
            <a:ext cx="6624736" cy="318960"/>
          </a:xfrm>
          <a:prstGeom prst="rect">
            <a:avLst/>
          </a:prstGeom>
          <a:noFill/>
          <a:ln w="38100" cap="flat" cmpd="sng" algn="ctr">
            <a:solidFill>
              <a:srgbClr val="3366CC"/>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CO" sz="24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heel(1)">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fr-CA" sz="3600" kern="1200" dirty="0" smtClean="0">
                <a:solidFill>
                  <a:schemeClr val="accent2"/>
                </a:solidFill>
                <a:ea typeface="+mn-ea"/>
                <a:cs typeface="+mn-cs"/>
              </a:rPr>
              <a:t>Extra…</a:t>
            </a:r>
            <a:br>
              <a:rPr lang="fr-CA" sz="3600" kern="1200" dirty="0" smtClean="0">
                <a:solidFill>
                  <a:schemeClr val="accent2"/>
                </a:solidFill>
                <a:ea typeface="+mn-ea"/>
                <a:cs typeface="+mn-cs"/>
              </a:rPr>
            </a:br>
            <a:r>
              <a:rPr lang="fr-CA" sz="3600" kern="1200" dirty="0" smtClean="0">
                <a:solidFill>
                  <a:schemeClr val="accent2"/>
                </a:solidFill>
                <a:ea typeface="+mn-ea"/>
                <a:cs typeface="+mn-cs"/>
              </a:rPr>
              <a:t>Guarda </a:t>
            </a:r>
            <a:r>
              <a:rPr lang="fr-CA" sz="3600" kern="1200" dirty="0" err="1" smtClean="0">
                <a:solidFill>
                  <a:schemeClr val="accent2"/>
                </a:solidFill>
                <a:ea typeface="+mn-ea"/>
                <a:cs typeface="+mn-cs"/>
              </a:rPr>
              <a:t>Periódica</a:t>
            </a:r>
            <a:endParaRPr lang="es-CO" sz="3600" kern="1200" dirty="0">
              <a:solidFill>
                <a:schemeClr val="accent2"/>
              </a:solidFill>
              <a:ea typeface="+mn-ea"/>
              <a:cs typeface="+mn-cs"/>
            </a:endParaRPr>
          </a:p>
        </p:txBody>
      </p:sp>
      <p:sp>
        <p:nvSpPr>
          <p:cNvPr id="22531" name="3 CuadroTexto"/>
          <p:cNvSpPr txBox="1">
            <a:spLocks noChangeArrowheads="1"/>
          </p:cNvSpPr>
          <p:nvPr/>
        </p:nvSpPr>
        <p:spPr bwMode="auto">
          <a:xfrm>
            <a:off x="395288" y="1557338"/>
            <a:ext cx="8137525" cy="384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Arial Rounded MT Bold" panose="020F0704030504030204" pitchFamily="34" charset="0"/>
              </a:defRPr>
            </a:lvl1pPr>
            <a:lvl2pPr marL="742950" indent="-285750" algn="l" eaLnBrk="0" hangingPunct="0">
              <a:spcBef>
                <a:spcPct val="20000"/>
              </a:spcBef>
              <a:buChar char="–"/>
              <a:defRPr sz="2800">
                <a:solidFill>
                  <a:schemeClr val="tx1"/>
                </a:solidFill>
                <a:latin typeface="Arial Rounded MT Bold" panose="020F0704030504030204" pitchFamily="34" charset="0"/>
              </a:defRPr>
            </a:lvl2pPr>
            <a:lvl3pPr marL="1143000" indent="-228600" algn="l" eaLnBrk="0" hangingPunct="0">
              <a:spcBef>
                <a:spcPct val="20000"/>
              </a:spcBef>
              <a:buChar char="•"/>
              <a:defRPr sz="2400">
                <a:solidFill>
                  <a:schemeClr val="tx1"/>
                </a:solidFill>
                <a:latin typeface="Arial Rounded MT Bold" panose="020F0704030504030204" pitchFamily="34" charset="0"/>
              </a:defRPr>
            </a:lvl3pPr>
            <a:lvl4pPr marL="1600200" indent="-228600" algn="l" eaLnBrk="0" hangingPunct="0">
              <a:spcBef>
                <a:spcPct val="20000"/>
              </a:spcBef>
              <a:buChar char="–"/>
              <a:defRPr sz="2000">
                <a:solidFill>
                  <a:schemeClr val="tx1"/>
                </a:solidFill>
                <a:latin typeface="Arial Rounded MT Bold" panose="020F0704030504030204" pitchFamily="34" charset="0"/>
              </a:defRPr>
            </a:lvl4pPr>
            <a:lvl5pPr marL="2057400" indent="-228600" algn="l" eaLnBrk="0" hangingPunct="0">
              <a:spcBef>
                <a:spcPct val="20000"/>
              </a:spcBef>
              <a:buChar char="»"/>
              <a:defRPr sz="2000">
                <a:solidFill>
                  <a:schemeClr val="tx1"/>
                </a:solidFill>
                <a:latin typeface="Arial Rounded MT Bold" panose="020F0704030504030204" pitchFamily="34" charset="0"/>
              </a:defRPr>
            </a:lvl5pPr>
            <a:lvl6pPr marL="2514600" indent="-228600" eaLnBrk="0" fontAlgn="base" hangingPunct="0">
              <a:spcBef>
                <a:spcPct val="20000"/>
              </a:spcBef>
              <a:spcAft>
                <a:spcPct val="0"/>
              </a:spcAft>
              <a:buChar char="»"/>
              <a:defRPr sz="2000">
                <a:solidFill>
                  <a:schemeClr val="tx1"/>
                </a:solidFill>
                <a:latin typeface="Arial Rounded MT Bold" panose="020F0704030504030204" pitchFamily="34" charset="0"/>
              </a:defRPr>
            </a:lvl6pPr>
            <a:lvl7pPr marL="2971800" indent="-228600" eaLnBrk="0" fontAlgn="base" hangingPunct="0">
              <a:spcBef>
                <a:spcPct val="20000"/>
              </a:spcBef>
              <a:spcAft>
                <a:spcPct val="0"/>
              </a:spcAft>
              <a:buChar char="»"/>
              <a:defRPr sz="2000">
                <a:solidFill>
                  <a:schemeClr val="tx1"/>
                </a:solidFill>
                <a:latin typeface="Arial Rounded MT Bold" panose="020F0704030504030204" pitchFamily="34" charset="0"/>
              </a:defRPr>
            </a:lvl7pPr>
            <a:lvl8pPr marL="3429000" indent="-228600" eaLnBrk="0" fontAlgn="base" hangingPunct="0">
              <a:spcBef>
                <a:spcPct val="20000"/>
              </a:spcBef>
              <a:spcAft>
                <a:spcPct val="0"/>
              </a:spcAft>
              <a:buChar char="»"/>
              <a:defRPr sz="2000">
                <a:solidFill>
                  <a:schemeClr val="tx1"/>
                </a:solidFill>
                <a:latin typeface="Arial Rounded MT Bold" panose="020F0704030504030204" pitchFamily="34" charset="0"/>
              </a:defRPr>
            </a:lvl8pPr>
            <a:lvl9pPr marL="3886200" indent="-228600" eaLnBrk="0" fontAlgn="base" hangingPunct="0">
              <a:spcBef>
                <a:spcPct val="20000"/>
              </a:spcBef>
              <a:spcAft>
                <a:spcPct val="0"/>
              </a:spcAft>
              <a:buChar char="»"/>
              <a:defRPr sz="2000">
                <a:solidFill>
                  <a:schemeClr val="tx1"/>
                </a:solidFill>
                <a:latin typeface="Arial Rounded MT Bold" panose="020F0704030504030204" pitchFamily="34" charset="0"/>
              </a:defRPr>
            </a:lvl9pPr>
          </a:lstStyle>
          <a:p>
            <a:pPr algn="just" eaLnBrk="1" hangingPunct="1">
              <a:spcBef>
                <a:spcPct val="0"/>
              </a:spcBef>
              <a:buFontTx/>
              <a:buNone/>
            </a:pPr>
            <a:r>
              <a:rPr lang="es-CO" altLang="es-CO" sz="2000" b="0">
                <a:latin typeface="Arial Narrow" panose="020B0606020202030204" pitchFamily="34" charset="0"/>
              </a:rPr>
              <a:t>Existe un tipo de guarda especializada denominada PeriodicGuardBESA que permite crear un comportamiento repetitivo debido a que se ejecuta cada cierto periodo de tiempo.</a:t>
            </a:r>
          </a:p>
          <a:p>
            <a:pPr algn="just" eaLnBrk="1" hangingPunct="1">
              <a:spcBef>
                <a:spcPct val="0"/>
              </a:spcBef>
              <a:buFontTx/>
              <a:buNone/>
            </a:pPr>
            <a:endParaRPr lang="es-CO" altLang="es-CO" sz="2000" b="0">
              <a:latin typeface="Arial Narrow" panose="020B0606020202030204" pitchFamily="34" charset="0"/>
            </a:endParaRPr>
          </a:p>
          <a:p>
            <a:pPr algn="just" eaLnBrk="1" hangingPunct="1">
              <a:spcBef>
                <a:spcPct val="0"/>
              </a:spcBef>
              <a:buFontTx/>
              <a:buNone/>
            </a:pPr>
            <a:endParaRPr lang="es-CO" altLang="es-CO" sz="2000" b="0">
              <a:latin typeface="Arial Narrow" panose="020B0606020202030204" pitchFamily="34" charset="0"/>
            </a:endParaRPr>
          </a:p>
          <a:p>
            <a:pPr algn="just" eaLnBrk="1" hangingPunct="1">
              <a:spcBef>
                <a:spcPct val="0"/>
              </a:spcBef>
              <a:buFontTx/>
              <a:buNone/>
            </a:pPr>
            <a:endParaRPr lang="es-CO" altLang="es-CO" sz="2000" b="0">
              <a:latin typeface="Arial Narrow" panose="020B0606020202030204" pitchFamily="34" charset="0"/>
            </a:endParaRPr>
          </a:p>
          <a:p>
            <a:pPr algn="just" eaLnBrk="1" hangingPunct="1">
              <a:spcBef>
                <a:spcPct val="0"/>
              </a:spcBef>
              <a:buFontTx/>
              <a:buNone/>
            </a:pPr>
            <a:endParaRPr lang="es-CO" altLang="es-CO" sz="2000" b="0">
              <a:latin typeface="Arial Narrow" panose="020B0606020202030204" pitchFamily="34" charset="0"/>
            </a:endParaRPr>
          </a:p>
          <a:p>
            <a:pPr algn="just" eaLnBrk="1" hangingPunct="1">
              <a:spcBef>
                <a:spcPct val="0"/>
              </a:spcBef>
              <a:buFontTx/>
              <a:buNone/>
            </a:pPr>
            <a:endParaRPr lang="es-CO" altLang="es-CO" sz="2000" b="0">
              <a:latin typeface="Arial Narrow" panose="020B0606020202030204" pitchFamily="34" charset="0"/>
            </a:endParaRPr>
          </a:p>
          <a:p>
            <a:pPr algn="just" eaLnBrk="1" hangingPunct="1">
              <a:spcBef>
                <a:spcPct val="0"/>
              </a:spcBef>
              <a:buFontTx/>
              <a:buNone/>
            </a:pPr>
            <a:endParaRPr lang="es-CO" altLang="es-CO" sz="2000" b="0">
              <a:latin typeface="Arial Narrow" panose="020B0606020202030204" pitchFamily="34" charset="0"/>
            </a:endParaRPr>
          </a:p>
          <a:p>
            <a:pPr algn="just" eaLnBrk="1" hangingPunct="1">
              <a:spcBef>
                <a:spcPct val="0"/>
              </a:spcBef>
              <a:buFontTx/>
              <a:buNone/>
            </a:pPr>
            <a:r>
              <a:rPr lang="es-CO" altLang="es-CO" sz="2000" b="0">
                <a:latin typeface="Arial Narrow" panose="020B0606020202030204" pitchFamily="34" charset="0"/>
              </a:rPr>
              <a:t>Para activar el comportamiento de una guarda periódica se debe enviar los datos por medio de la clase PeriodicDataBESA como se muestra a continuación:</a:t>
            </a:r>
          </a:p>
          <a:p>
            <a:pPr algn="just" eaLnBrk="1" hangingPunct="1">
              <a:spcBef>
                <a:spcPct val="0"/>
              </a:spcBef>
              <a:buFontTx/>
              <a:buNone/>
            </a:pPr>
            <a:endParaRPr lang="es-CO" altLang="es-CO" sz="2000" b="0">
              <a:latin typeface="Arial Narrow" panose="020B0606020202030204" pitchFamily="34" charset="0"/>
            </a:endParaRPr>
          </a:p>
        </p:txBody>
      </p:sp>
      <p:pic>
        <p:nvPicPr>
          <p:cNvPr id="225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636838"/>
            <a:ext cx="5762625" cy="1800225"/>
          </a:xfrm>
          <a:prstGeom prst="rect">
            <a:avLst/>
          </a:prstGeom>
          <a:noFill/>
          <a:ln>
            <a:noFill/>
          </a:ln>
          <a:extLst>
            <a:ext uri="{909E8E84-426E-40DD-AFC4-6F175D3DCCD1}">
              <a14:hiddenFill xmlns:a14="http://schemas.microsoft.com/office/drawing/2010/main">
                <a:solidFill>
                  <a:srgbClr val="3366CC">
                    <a:alpha val="50195"/>
                  </a:srgbClr>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253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7613" y="5251450"/>
            <a:ext cx="7312025" cy="576263"/>
          </a:xfrm>
          <a:prstGeom prst="rect">
            <a:avLst/>
          </a:prstGeom>
          <a:noFill/>
          <a:ln>
            <a:noFill/>
          </a:ln>
          <a:extLst>
            <a:ext uri="{909E8E84-426E-40DD-AFC4-6F175D3DCCD1}">
              <a14:hiddenFill xmlns:a14="http://schemas.microsoft.com/office/drawing/2010/main">
                <a:solidFill>
                  <a:srgbClr val="3366CC">
                    <a:alpha val="50195"/>
                  </a:srgbClr>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6" name="Rectángulo 5"/>
          <p:cNvSpPr/>
          <p:nvPr/>
        </p:nvSpPr>
        <p:spPr bwMode="auto">
          <a:xfrm>
            <a:off x="3707904" y="2663008"/>
            <a:ext cx="2520280" cy="261936"/>
          </a:xfrm>
          <a:prstGeom prst="rect">
            <a:avLst/>
          </a:prstGeom>
          <a:noFill/>
          <a:ln w="38100" cap="flat" cmpd="sng" algn="ctr">
            <a:solidFill>
              <a:srgbClr val="00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CO" sz="24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7" name="Rectángulo 6"/>
          <p:cNvSpPr/>
          <p:nvPr/>
        </p:nvSpPr>
        <p:spPr bwMode="auto">
          <a:xfrm>
            <a:off x="1837406" y="3072607"/>
            <a:ext cx="4966841" cy="666723"/>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CO" sz="24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8" name="Rectángulo 7"/>
          <p:cNvSpPr/>
          <p:nvPr/>
        </p:nvSpPr>
        <p:spPr bwMode="auto">
          <a:xfrm>
            <a:off x="1214438" y="5281157"/>
            <a:ext cx="7315200" cy="546555"/>
          </a:xfrm>
          <a:prstGeom prst="rect">
            <a:avLst/>
          </a:prstGeom>
          <a:noFill/>
          <a:ln w="38100" cap="flat" cmpd="sng" algn="ctr">
            <a:solidFill>
              <a:srgbClr val="00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CO" sz="24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heel(1)">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fr-CA" sz="3600" kern="1200" dirty="0" err="1" smtClean="0">
                <a:solidFill>
                  <a:schemeClr val="accent2"/>
                </a:solidFill>
                <a:ea typeface="+mn-ea"/>
                <a:cs typeface="+mn-cs"/>
              </a:rPr>
              <a:t>Introducción</a:t>
            </a:r>
            <a:endParaRPr lang="es-CO" sz="3600" kern="1200" dirty="0">
              <a:solidFill>
                <a:schemeClr val="accent2"/>
              </a:solidFill>
              <a:ea typeface="+mn-ea"/>
              <a:cs typeface="+mn-cs"/>
            </a:endParaRPr>
          </a:p>
        </p:txBody>
      </p:sp>
      <p:sp>
        <p:nvSpPr>
          <p:cNvPr id="3" name="2 CuadroTexto"/>
          <p:cNvSpPr txBox="1"/>
          <p:nvPr/>
        </p:nvSpPr>
        <p:spPr>
          <a:xfrm>
            <a:off x="323850" y="1731963"/>
            <a:ext cx="8545513" cy="3784600"/>
          </a:xfrm>
          <a:prstGeom prst="rect">
            <a:avLst/>
          </a:prstGeom>
          <a:noFill/>
        </p:spPr>
        <p:txBody>
          <a:bodyPr>
            <a:spAutoFit/>
          </a:bodyPr>
          <a:lstStyle/>
          <a:p>
            <a:pPr algn="just">
              <a:defRPr/>
            </a:pPr>
            <a:r>
              <a:rPr lang="es-CO" sz="2000" b="0" dirty="0"/>
              <a:t>Arquitectura para la construcción de Sistemas </a:t>
            </a:r>
            <a:r>
              <a:rPr lang="es-CO" sz="2000" b="0" dirty="0" err="1"/>
              <a:t>Multi</a:t>
            </a:r>
            <a:r>
              <a:rPr lang="es-CO" sz="2000" b="0" dirty="0"/>
              <a:t>-Agentes. Posees 3 conceptos fundamentales:</a:t>
            </a:r>
          </a:p>
          <a:p>
            <a:pPr algn="just">
              <a:defRPr/>
            </a:pPr>
            <a:endParaRPr lang="es-CO" sz="2000" dirty="0"/>
          </a:p>
          <a:p>
            <a:pPr marL="342900" indent="-342900" algn="just">
              <a:buFont typeface="Arial" pitchFamily="34" charset="0"/>
              <a:buChar char="•"/>
              <a:defRPr/>
            </a:pPr>
            <a:r>
              <a:rPr lang="es-CO" sz="2000" dirty="0" err="1">
                <a:solidFill>
                  <a:srgbClr val="3366CC"/>
                </a:solidFill>
              </a:rPr>
              <a:t>Behavior-oriented</a:t>
            </a:r>
            <a:r>
              <a:rPr lang="es-CO" sz="2000" dirty="0"/>
              <a:t>: </a:t>
            </a:r>
            <a:r>
              <a:rPr lang="es-CO" sz="2000" b="0" dirty="0"/>
              <a:t>Un agente se compone de múltiples comportamientos concurrentes.</a:t>
            </a:r>
          </a:p>
          <a:p>
            <a:pPr marL="342900" indent="-342900" algn="just">
              <a:buFont typeface="Arial" pitchFamily="34" charset="0"/>
              <a:buChar char="•"/>
              <a:defRPr/>
            </a:pPr>
            <a:endParaRPr lang="es-CO" sz="2000" b="0" dirty="0"/>
          </a:p>
          <a:p>
            <a:pPr marL="342900" indent="-342900" algn="just">
              <a:buFont typeface="Arial" pitchFamily="34" charset="0"/>
              <a:buChar char="•"/>
              <a:defRPr/>
            </a:pPr>
            <a:r>
              <a:rPr lang="es-CO" sz="2000" dirty="0" err="1">
                <a:solidFill>
                  <a:srgbClr val="3366CC"/>
                </a:solidFill>
              </a:rPr>
              <a:t>Event-driven</a:t>
            </a:r>
            <a:r>
              <a:rPr lang="es-CO" sz="2000" dirty="0"/>
              <a:t>: </a:t>
            </a:r>
            <a:r>
              <a:rPr lang="es-CO" sz="2000" b="0" dirty="0"/>
              <a:t>Los eventos se desencadenan la </a:t>
            </a:r>
            <a:r>
              <a:rPr lang="es-CO" sz="2000" b="0" dirty="0" err="1"/>
              <a:t>ejecucion</a:t>
            </a:r>
            <a:r>
              <a:rPr lang="es-CO" sz="2000" b="0" dirty="0"/>
              <a:t> de comportamientos  son señales que pueden ser percibidas por cualquier agente. Cada agente posee una estructura interna que maneja los eventos por medio de un selector</a:t>
            </a:r>
          </a:p>
          <a:p>
            <a:pPr marL="342900" indent="-342900" algn="just">
              <a:buFont typeface="Arial" pitchFamily="34" charset="0"/>
              <a:buChar char="•"/>
              <a:defRPr/>
            </a:pPr>
            <a:endParaRPr lang="es-CO" sz="2000" b="0" dirty="0"/>
          </a:p>
          <a:p>
            <a:pPr marL="342900" indent="-342900" algn="just">
              <a:buFont typeface="Arial" pitchFamily="34" charset="0"/>
              <a:buChar char="•"/>
              <a:defRPr/>
            </a:pPr>
            <a:r>
              <a:rPr lang="es-CO" sz="2000" dirty="0">
                <a:solidFill>
                  <a:srgbClr val="3366CC"/>
                </a:solidFill>
              </a:rPr>
              <a:t>Social-</a:t>
            </a:r>
            <a:r>
              <a:rPr lang="es-CO" sz="2000" dirty="0" err="1">
                <a:solidFill>
                  <a:srgbClr val="3366CC"/>
                </a:solidFill>
              </a:rPr>
              <a:t>based</a:t>
            </a:r>
            <a:r>
              <a:rPr lang="es-CO" sz="2000" dirty="0"/>
              <a:t>: </a:t>
            </a:r>
            <a:r>
              <a:rPr lang="es-CO" sz="2000" b="0" dirty="0"/>
              <a:t>Pueden comunicarse y construir una organización social de agentes respetando la estructura de mas bajo nivel (agente individual)</a:t>
            </a:r>
            <a:endParaRPr lang="es-CO"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fr-CA" sz="3600" kern="1200" dirty="0" err="1" smtClean="0">
                <a:solidFill>
                  <a:schemeClr val="accent2"/>
                </a:solidFill>
                <a:ea typeface="+mn-ea"/>
                <a:cs typeface="+mn-cs"/>
              </a:rPr>
              <a:t>Introducción</a:t>
            </a:r>
            <a:endParaRPr lang="es-CO" sz="3600" kern="1200" dirty="0">
              <a:solidFill>
                <a:schemeClr val="accent2"/>
              </a:solidFill>
              <a:ea typeface="+mn-ea"/>
              <a:cs typeface="+mn-cs"/>
            </a:endParaRPr>
          </a:p>
        </p:txBody>
      </p:sp>
      <p:sp>
        <p:nvSpPr>
          <p:cNvPr id="3" name="2 CuadroTexto"/>
          <p:cNvSpPr txBox="1"/>
          <p:nvPr/>
        </p:nvSpPr>
        <p:spPr>
          <a:xfrm>
            <a:off x="323850" y="1439863"/>
            <a:ext cx="8545513" cy="4292600"/>
          </a:xfrm>
          <a:prstGeom prst="rect">
            <a:avLst/>
          </a:prstGeom>
          <a:noFill/>
        </p:spPr>
        <p:txBody>
          <a:bodyPr>
            <a:spAutoFit/>
          </a:bodyPr>
          <a:lstStyle/>
          <a:p>
            <a:pPr algn="just">
              <a:defRPr/>
            </a:pPr>
            <a:r>
              <a:rPr lang="es-CO" sz="2100" b="0" dirty="0"/>
              <a:t>La arquitectura BESA esta compuesta de tres niveles:</a:t>
            </a:r>
          </a:p>
          <a:p>
            <a:pPr algn="just">
              <a:defRPr/>
            </a:pPr>
            <a:endParaRPr lang="es-CO" sz="2100" dirty="0"/>
          </a:p>
          <a:p>
            <a:pPr marL="342900" indent="-342900" algn="just">
              <a:buFont typeface="Arial" pitchFamily="34" charset="0"/>
              <a:buChar char="•"/>
              <a:defRPr/>
            </a:pPr>
            <a:r>
              <a:rPr lang="es-CO" sz="2100" dirty="0" err="1">
                <a:solidFill>
                  <a:srgbClr val="3366CC"/>
                </a:solidFill>
              </a:rPr>
              <a:t>Agent</a:t>
            </a:r>
            <a:r>
              <a:rPr lang="es-CO" sz="2100" dirty="0">
                <a:solidFill>
                  <a:srgbClr val="3366CC"/>
                </a:solidFill>
              </a:rPr>
              <a:t> </a:t>
            </a:r>
            <a:r>
              <a:rPr lang="es-CO" sz="2100" dirty="0" err="1">
                <a:solidFill>
                  <a:srgbClr val="3366CC"/>
                </a:solidFill>
              </a:rPr>
              <a:t>Level</a:t>
            </a:r>
            <a:r>
              <a:rPr lang="es-CO" sz="2100" dirty="0"/>
              <a:t>: </a:t>
            </a:r>
            <a:r>
              <a:rPr lang="es-CO" sz="2100" b="0" dirty="0"/>
              <a:t>El nivel mas bajo de la arquitectura, donde un agente esta compuesto de un conjunto de comportamientos, un canal de comunicación y un estado interno.</a:t>
            </a:r>
          </a:p>
          <a:p>
            <a:pPr marL="342900" indent="-342900" algn="just">
              <a:buFont typeface="Arial" pitchFamily="34" charset="0"/>
              <a:buChar char="•"/>
              <a:defRPr/>
            </a:pPr>
            <a:endParaRPr lang="es-CO" sz="2100" b="0" dirty="0"/>
          </a:p>
          <a:p>
            <a:pPr marL="342900" indent="-342900" algn="just">
              <a:buFont typeface="Arial" pitchFamily="34" charset="0"/>
              <a:buChar char="•"/>
              <a:defRPr/>
            </a:pPr>
            <a:r>
              <a:rPr lang="es-CO" sz="2100" dirty="0">
                <a:solidFill>
                  <a:srgbClr val="3366CC"/>
                </a:solidFill>
              </a:rPr>
              <a:t>Social </a:t>
            </a:r>
            <a:r>
              <a:rPr lang="es-CO" sz="2100" dirty="0" err="1">
                <a:solidFill>
                  <a:srgbClr val="3366CC"/>
                </a:solidFill>
              </a:rPr>
              <a:t>Level</a:t>
            </a:r>
            <a:r>
              <a:rPr lang="es-CO" sz="2100" dirty="0"/>
              <a:t>: </a:t>
            </a:r>
            <a:r>
              <a:rPr lang="es-CO" sz="2100" b="0" dirty="0"/>
              <a:t>En este nivel se pueden establecer y manejar organizaciones jerárquicas, compuestas por varios agentes con un objetivo común.</a:t>
            </a:r>
          </a:p>
          <a:p>
            <a:pPr marL="342900" indent="-342900" algn="just">
              <a:buFont typeface="Arial" pitchFamily="34" charset="0"/>
              <a:buChar char="•"/>
              <a:defRPr/>
            </a:pPr>
            <a:endParaRPr lang="es-CO" sz="2100" b="0" dirty="0"/>
          </a:p>
          <a:p>
            <a:pPr marL="342900" indent="-342900" algn="just">
              <a:buFont typeface="Arial" pitchFamily="34" charset="0"/>
              <a:buChar char="•"/>
              <a:defRPr/>
            </a:pPr>
            <a:r>
              <a:rPr lang="es-CO" sz="2100" dirty="0" err="1">
                <a:solidFill>
                  <a:srgbClr val="3366CC"/>
                </a:solidFill>
              </a:rPr>
              <a:t>System</a:t>
            </a:r>
            <a:r>
              <a:rPr lang="es-CO" sz="2100" dirty="0">
                <a:solidFill>
                  <a:srgbClr val="3366CC"/>
                </a:solidFill>
              </a:rPr>
              <a:t> </a:t>
            </a:r>
            <a:r>
              <a:rPr lang="es-CO" sz="2100" dirty="0" err="1">
                <a:solidFill>
                  <a:srgbClr val="3366CC"/>
                </a:solidFill>
              </a:rPr>
              <a:t>Level</a:t>
            </a:r>
            <a:r>
              <a:rPr lang="es-CO" sz="2100" dirty="0"/>
              <a:t>: </a:t>
            </a:r>
            <a:r>
              <a:rPr lang="es-CO" sz="2100" b="0" dirty="0"/>
              <a:t>Comprende todo el ambiente de ejecución de un sistema </a:t>
            </a:r>
            <a:r>
              <a:rPr lang="es-CO" sz="2100" b="0" dirty="0" err="1"/>
              <a:t>multiagente</a:t>
            </a:r>
            <a:r>
              <a:rPr lang="es-CO" sz="2100" b="0" dirty="0"/>
              <a:t> por medio de contenedores BESA. Cada contenedor maneja el ciclo de vida de los agentes de manera local, y provee servicios de comunicación y localización.</a:t>
            </a:r>
            <a:endParaRPr lang="es-CO" sz="21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fr-CA" sz="3600" kern="1200" dirty="0" err="1" smtClean="0">
                <a:solidFill>
                  <a:schemeClr val="accent2"/>
                </a:solidFill>
                <a:ea typeface="+mn-ea"/>
                <a:cs typeface="+mn-cs"/>
              </a:rPr>
              <a:t>Introducción</a:t>
            </a:r>
            <a:endParaRPr lang="es-CO" sz="3600" kern="1200" dirty="0">
              <a:solidFill>
                <a:schemeClr val="accent2"/>
              </a:solidFill>
              <a:ea typeface="+mn-ea"/>
              <a:cs typeface="+mn-cs"/>
            </a:endParaRPr>
          </a:p>
        </p:txBody>
      </p:sp>
      <p:sp>
        <p:nvSpPr>
          <p:cNvPr id="6147" name="2 CuadroTexto"/>
          <p:cNvSpPr txBox="1">
            <a:spLocks noChangeArrowheads="1"/>
          </p:cNvSpPr>
          <p:nvPr/>
        </p:nvSpPr>
        <p:spPr bwMode="auto">
          <a:xfrm>
            <a:off x="1042988" y="1733550"/>
            <a:ext cx="70580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gn="l" eaLnBrk="0" hangingPunct="0">
              <a:spcBef>
                <a:spcPct val="20000"/>
              </a:spcBef>
              <a:buChar char="•"/>
              <a:defRPr sz="3200">
                <a:solidFill>
                  <a:schemeClr val="tx1"/>
                </a:solidFill>
                <a:latin typeface="Arial Rounded MT Bold" panose="020F0704030504030204" pitchFamily="34" charset="0"/>
              </a:defRPr>
            </a:lvl1pPr>
            <a:lvl2pPr marL="742950" indent="-285750" algn="l" eaLnBrk="0" hangingPunct="0">
              <a:spcBef>
                <a:spcPct val="20000"/>
              </a:spcBef>
              <a:buChar char="–"/>
              <a:defRPr sz="2800">
                <a:solidFill>
                  <a:schemeClr val="tx1"/>
                </a:solidFill>
                <a:latin typeface="Arial Rounded MT Bold" panose="020F0704030504030204" pitchFamily="34" charset="0"/>
              </a:defRPr>
            </a:lvl2pPr>
            <a:lvl3pPr marL="1143000" indent="-228600" algn="l" eaLnBrk="0" hangingPunct="0">
              <a:spcBef>
                <a:spcPct val="20000"/>
              </a:spcBef>
              <a:buChar char="•"/>
              <a:defRPr sz="2400">
                <a:solidFill>
                  <a:schemeClr val="tx1"/>
                </a:solidFill>
                <a:latin typeface="Arial Rounded MT Bold" panose="020F0704030504030204" pitchFamily="34" charset="0"/>
              </a:defRPr>
            </a:lvl3pPr>
            <a:lvl4pPr marL="1600200" indent="-228600" algn="l" eaLnBrk="0" hangingPunct="0">
              <a:spcBef>
                <a:spcPct val="20000"/>
              </a:spcBef>
              <a:buChar char="–"/>
              <a:defRPr sz="2000">
                <a:solidFill>
                  <a:schemeClr val="tx1"/>
                </a:solidFill>
                <a:latin typeface="Arial Rounded MT Bold" panose="020F0704030504030204" pitchFamily="34" charset="0"/>
              </a:defRPr>
            </a:lvl4pPr>
            <a:lvl5pPr marL="2057400" indent="-228600" algn="l" eaLnBrk="0" hangingPunct="0">
              <a:spcBef>
                <a:spcPct val="20000"/>
              </a:spcBef>
              <a:buChar char="»"/>
              <a:defRPr sz="2000">
                <a:solidFill>
                  <a:schemeClr val="tx1"/>
                </a:solidFill>
                <a:latin typeface="Arial Rounded MT Bold" panose="020F0704030504030204" pitchFamily="34" charset="0"/>
              </a:defRPr>
            </a:lvl5pPr>
            <a:lvl6pPr marL="2514600" indent="-228600" eaLnBrk="0" fontAlgn="base" hangingPunct="0">
              <a:spcBef>
                <a:spcPct val="20000"/>
              </a:spcBef>
              <a:spcAft>
                <a:spcPct val="0"/>
              </a:spcAft>
              <a:buChar char="»"/>
              <a:defRPr sz="2000">
                <a:solidFill>
                  <a:schemeClr val="tx1"/>
                </a:solidFill>
                <a:latin typeface="Arial Rounded MT Bold" panose="020F0704030504030204" pitchFamily="34" charset="0"/>
              </a:defRPr>
            </a:lvl6pPr>
            <a:lvl7pPr marL="2971800" indent="-228600" eaLnBrk="0" fontAlgn="base" hangingPunct="0">
              <a:spcBef>
                <a:spcPct val="20000"/>
              </a:spcBef>
              <a:spcAft>
                <a:spcPct val="0"/>
              </a:spcAft>
              <a:buChar char="»"/>
              <a:defRPr sz="2000">
                <a:solidFill>
                  <a:schemeClr val="tx1"/>
                </a:solidFill>
                <a:latin typeface="Arial Rounded MT Bold" panose="020F0704030504030204" pitchFamily="34" charset="0"/>
              </a:defRPr>
            </a:lvl7pPr>
            <a:lvl8pPr marL="3429000" indent="-228600" eaLnBrk="0" fontAlgn="base" hangingPunct="0">
              <a:spcBef>
                <a:spcPct val="20000"/>
              </a:spcBef>
              <a:spcAft>
                <a:spcPct val="0"/>
              </a:spcAft>
              <a:buChar char="»"/>
              <a:defRPr sz="2000">
                <a:solidFill>
                  <a:schemeClr val="tx1"/>
                </a:solidFill>
                <a:latin typeface="Arial Rounded MT Bold" panose="020F0704030504030204" pitchFamily="34" charset="0"/>
              </a:defRPr>
            </a:lvl8pPr>
            <a:lvl9pPr marL="3886200" indent="-228600" eaLnBrk="0" fontAlgn="base" hangingPunct="0">
              <a:spcBef>
                <a:spcPct val="20000"/>
              </a:spcBef>
              <a:spcAft>
                <a:spcPct val="0"/>
              </a:spcAft>
              <a:buChar char="»"/>
              <a:defRPr sz="2000">
                <a:solidFill>
                  <a:schemeClr val="tx1"/>
                </a:solidFill>
                <a:latin typeface="Arial Rounded MT Bold" panose="020F0704030504030204" pitchFamily="34" charset="0"/>
              </a:defRPr>
            </a:lvl9pPr>
          </a:lstStyle>
          <a:p>
            <a:pPr algn="just" eaLnBrk="1" hangingPunct="1">
              <a:spcBef>
                <a:spcPct val="0"/>
              </a:spcBef>
            </a:pPr>
            <a:r>
              <a:rPr lang="es-CO" altLang="es-CO" sz="2800" b="0">
                <a:latin typeface="Arial Narrow" panose="020B0606020202030204" pitchFamily="34" charset="0"/>
              </a:rPr>
              <a:t>Implementación BESA en JAVA</a:t>
            </a:r>
          </a:p>
          <a:p>
            <a:pPr lvl="1" algn="just" eaLnBrk="1" hangingPunct="1">
              <a:spcBef>
                <a:spcPct val="0"/>
              </a:spcBef>
              <a:buFont typeface="Arial" panose="020B0604020202020204" pitchFamily="34" charset="0"/>
              <a:buChar char="•"/>
            </a:pPr>
            <a:r>
              <a:rPr lang="es-CO" altLang="es-CO" b="0">
                <a:latin typeface="Arial Narrow" panose="020B0606020202030204" pitchFamily="34" charset="0"/>
              </a:rPr>
              <a:t>Incluir libreria “BESA3-ALPHA1.jar”</a:t>
            </a:r>
          </a:p>
          <a:p>
            <a:pPr algn="just" eaLnBrk="1" hangingPunct="1">
              <a:spcBef>
                <a:spcPct val="0"/>
              </a:spcBef>
            </a:pPr>
            <a:endParaRPr lang="es-CO" altLang="es-CO" sz="2800" b="0">
              <a:latin typeface="Arial Narrow" panose="020B0606020202030204" pitchFamily="34" charset="0"/>
            </a:endParaRPr>
          </a:p>
          <a:p>
            <a:pPr algn="just" eaLnBrk="1" hangingPunct="1">
              <a:spcBef>
                <a:spcPct val="0"/>
              </a:spcBef>
            </a:pPr>
            <a:r>
              <a:rPr lang="es-CO" altLang="es-CO" sz="2800" b="0">
                <a:latin typeface="Arial Narrow" panose="020B0606020202030204" pitchFamily="34" charset="0"/>
              </a:rPr>
              <a:t>Ejemplo: Robot Aspiradora </a:t>
            </a:r>
          </a:p>
        </p:txBody>
      </p:sp>
      <p:pic>
        <p:nvPicPr>
          <p:cNvPr id="61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3416300"/>
            <a:ext cx="5638800" cy="2965450"/>
          </a:xfrm>
          <a:prstGeom prst="rect">
            <a:avLst/>
          </a:prstGeom>
          <a:noFill/>
          <a:ln>
            <a:noFill/>
          </a:ln>
          <a:extLst>
            <a:ext uri="{909E8E84-426E-40DD-AFC4-6F175D3DCCD1}">
              <a14:hiddenFill xmlns:a14="http://schemas.microsoft.com/office/drawing/2010/main">
                <a:solidFill>
                  <a:srgbClr val="3366CC">
                    <a:alpha val="50195"/>
                  </a:srgbClr>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fr-CA" sz="3600" kern="1200" dirty="0" smtClean="0">
                <a:solidFill>
                  <a:schemeClr val="accent2"/>
                </a:solidFill>
                <a:ea typeface="+mn-ea"/>
                <a:cs typeface="+mn-cs"/>
              </a:rPr>
              <a:t>BESA: </a:t>
            </a:r>
            <a:r>
              <a:rPr lang="fr-CA" sz="3600" kern="1200" dirty="0" err="1" smtClean="0">
                <a:solidFill>
                  <a:schemeClr val="accent2"/>
                </a:solidFill>
                <a:ea typeface="+mn-ea"/>
                <a:cs typeface="+mn-cs"/>
              </a:rPr>
              <a:t>Nivel</a:t>
            </a:r>
            <a:r>
              <a:rPr lang="fr-CA" sz="3600" kern="1200" dirty="0" smtClean="0">
                <a:solidFill>
                  <a:schemeClr val="accent2"/>
                </a:solidFill>
                <a:ea typeface="+mn-ea"/>
                <a:cs typeface="+mn-cs"/>
              </a:rPr>
              <a:t> </a:t>
            </a:r>
            <a:r>
              <a:rPr lang="fr-CA" sz="3600" kern="1200" dirty="0" err="1" smtClean="0">
                <a:solidFill>
                  <a:schemeClr val="accent2"/>
                </a:solidFill>
                <a:ea typeface="+mn-ea"/>
                <a:cs typeface="+mn-cs"/>
              </a:rPr>
              <a:t>Sistema</a:t>
            </a:r>
            <a:endParaRPr lang="es-CO" sz="3600" kern="1200" dirty="0">
              <a:solidFill>
                <a:schemeClr val="accent2"/>
              </a:solidFill>
              <a:ea typeface="+mn-ea"/>
              <a:cs typeface="+mn-cs"/>
            </a:endParaRPr>
          </a:p>
        </p:txBody>
      </p:sp>
      <p:pic>
        <p:nvPicPr>
          <p:cNvPr id="717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9075" y="1760538"/>
            <a:ext cx="5119688" cy="3744912"/>
          </a:xfrm>
          <a:prstGeom prst="rect">
            <a:avLst/>
          </a:prstGeom>
          <a:noFill/>
          <a:ln>
            <a:noFill/>
          </a:ln>
          <a:extLst>
            <a:ext uri="{909E8E84-426E-40DD-AFC4-6F175D3DCCD1}">
              <a14:hiddenFill xmlns:a14="http://schemas.microsoft.com/office/drawing/2010/main">
                <a:solidFill>
                  <a:srgbClr val="3366CC">
                    <a:alpha val="50195"/>
                  </a:srgbClr>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4" name="3 CuadroTexto"/>
          <p:cNvSpPr txBox="1"/>
          <p:nvPr/>
        </p:nvSpPr>
        <p:spPr>
          <a:xfrm>
            <a:off x="395288" y="1719263"/>
            <a:ext cx="3417887" cy="3478212"/>
          </a:xfrm>
          <a:prstGeom prst="rect">
            <a:avLst/>
          </a:prstGeom>
          <a:noFill/>
        </p:spPr>
        <p:txBody>
          <a:bodyPr>
            <a:spAutoFit/>
          </a:bodyPr>
          <a:lstStyle/>
          <a:p>
            <a:pPr marL="342900" indent="-342900" algn="just">
              <a:buFont typeface="Arial" pitchFamily="34" charset="0"/>
              <a:buChar char="•"/>
              <a:defRPr/>
            </a:pPr>
            <a:r>
              <a:rPr lang="es-CO" sz="2200" b="0" dirty="0"/>
              <a:t>Un contenedor BESA es un espacio de ejecución en el cual habitan los agentes.</a:t>
            </a:r>
          </a:p>
          <a:p>
            <a:pPr algn="just">
              <a:defRPr/>
            </a:pPr>
            <a:endParaRPr lang="es-CO" sz="2200" b="0" dirty="0"/>
          </a:p>
          <a:p>
            <a:pPr algn="just">
              <a:defRPr/>
            </a:pPr>
            <a:endParaRPr lang="es-CO" sz="2200" b="0" dirty="0"/>
          </a:p>
          <a:p>
            <a:pPr marL="342900" indent="-342900" algn="just">
              <a:buFont typeface="Arial" pitchFamily="34" charset="0"/>
              <a:buChar char="•"/>
              <a:defRPr/>
            </a:pPr>
            <a:r>
              <a:rPr lang="es-CO" sz="2200" b="0" dirty="0"/>
              <a:t>El contenedor es el responsable de manejar su ciclo de vida y de facilitar la comunicación por medio de un administrador local.</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2 Marcador de contenido"/>
          <p:cNvSpPr>
            <a:spLocks noGrp="1"/>
          </p:cNvSpPr>
          <p:nvPr>
            <p:ph idx="1"/>
          </p:nvPr>
        </p:nvSpPr>
        <p:spPr>
          <a:xfrm>
            <a:off x="457200" y="1600200"/>
            <a:ext cx="8474075" cy="4781550"/>
          </a:xfrm>
        </p:spPr>
        <p:txBody>
          <a:bodyPr/>
          <a:lstStyle/>
          <a:p>
            <a:pPr marL="0" indent="0">
              <a:buFontTx/>
              <a:buNone/>
            </a:pPr>
            <a:r>
              <a:rPr lang="es-CO" altLang="es-CO" sz="1800" smtClean="0"/>
              <a:t>Para la creación del administrador BESA, primero se debe crear un archivo descriptivo XML, denominado “confbesa.xml”</a:t>
            </a:r>
          </a:p>
          <a:p>
            <a:pPr marL="0" indent="0">
              <a:buFontTx/>
              <a:buNone/>
            </a:pPr>
            <a:endParaRPr lang="es-CO" altLang="es-CO" sz="1800" smtClean="0"/>
          </a:p>
          <a:p>
            <a:pPr marL="0" indent="0">
              <a:buFontTx/>
              <a:buNone/>
            </a:pPr>
            <a:r>
              <a:rPr lang="es-CO" altLang="es-CO" sz="1800" smtClean="0"/>
              <a:t>Administrador  Local</a:t>
            </a:r>
          </a:p>
          <a:p>
            <a:pPr marL="0" indent="0">
              <a:buFontTx/>
              <a:buNone/>
            </a:pPr>
            <a:endParaRPr lang="es-CO" altLang="es-CO" sz="1800" smtClean="0"/>
          </a:p>
          <a:p>
            <a:pPr marL="0" indent="0">
              <a:buFontTx/>
              <a:buNone/>
            </a:pPr>
            <a:endParaRPr lang="es-CO" altLang="es-CO" sz="1800" smtClean="0"/>
          </a:p>
          <a:p>
            <a:pPr marL="0" indent="0">
              <a:buFontTx/>
              <a:buNone/>
            </a:pPr>
            <a:endParaRPr lang="es-CO" altLang="es-CO" sz="1800" smtClean="0"/>
          </a:p>
          <a:p>
            <a:pPr marL="0" indent="0">
              <a:buFontTx/>
              <a:buNone/>
            </a:pPr>
            <a:endParaRPr lang="es-CO" altLang="es-CO" sz="1800" smtClean="0"/>
          </a:p>
          <a:p>
            <a:pPr marL="0" indent="0">
              <a:buFontTx/>
              <a:buNone/>
            </a:pPr>
            <a:r>
              <a:rPr lang="es-CO" altLang="es-CO" sz="1800" smtClean="0"/>
              <a:t>Administrador  Distribuido</a:t>
            </a:r>
          </a:p>
          <a:p>
            <a:pPr marL="0" indent="0">
              <a:buFontTx/>
              <a:buNone/>
            </a:pPr>
            <a:endParaRPr lang="es-CO" altLang="es-CO" sz="1800" smtClean="0"/>
          </a:p>
        </p:txBody>
      </p:sp>
      <p:sp>
        <p:nvSpPr>
          <p:cNvPr id="4" name="1 Título"/>
          <p:cNvSpPr>
            <a:spLocks noGrp="1"/>
          </p:cNvSpPr>
          <p:nvPr>
            <p:ph type="title"/>
          </p:nvPr>
        </p:nvSpPr>
        <p:spPr/>
        <p:txBody>
          <a:bodyPr/>
          <a:lstStyle/>
          <a:p>
            <a:pPr>
              <a:defRPr/>
            </a:pPr>
            <a:r>
              <a:rPr lang="es-CO" sz="3600" kern="1200" dirty="0" smtClean="0">
                <a:solidFill>
                  <a:schemeClr val="accent2"/>
                </a:solidFill>
                <a:ea typeface="+mn-ea"/>
                <a:cs typeface="+mn-cs"/>
              </a:rPr>
              <a:t>Creando el administrador BESA (1/2)</a:t>
            </a:r>
            <a:endParaRPr lang="es-CO" sz="3600" kern="1200" dirty="0">
              <a:solidFill>
                <a:schemeClr val="accent2"/>
              </a:solidFill>
              <a:ea typeface="+mn-ea"/>
              <a:cs typeface="+mn-cs"/>
            </a:endParaRPr>
          </a:p>
        </p:txBody>
      </p:sp>
      <p:pic>
        <p:nvPicPr>
          <p:cNvPr id="81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997200"/>
            <a:ext cx="8174037" cy="1152525"/>
          </a:xfrm>
          <a:prstGeom prst="rect">
            <a:avLst/>
          </a:prstGeom>
          <a:noFill/>
          <a:ln>
            <a:noFill/>
          </a:ln>
          <a:extLst>
            <a:ext uri="{909E8E84-426E-40DD-AFC4-6F175D3DCCD1}">
              <a14:hiddenFill xmlns:a14="http://schemas.microsoft.com/office/drawing/2010/main">
                <a:solidFill>
                  <a:srgbClr val="3366CC">
                    <a:alpha val="50195"/>
                  </a:srgbClr>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819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4724400"/>
            <a:ext cx="8280400" cy="2089150"/>
          </a:xfrm>
          <a:prstGeom prst="rect">
            <a:avLst/>
          </a:prstGeom>
          <a:noFill/>
          <a:ln>
            <a:noFill/>
          </a:ln>
          <a:extLst>
            <a:ext uri="{909E8E84-426E-40DD-AFC4-6F175D3DCCD1}">
              <a14:hiddenFill xmlns:a14="http://schemas.microsoft.com/office/drawing/2010/main">
                <a:solidFill>
                  <a:srgbClr val="3366CC">
                    <a:alpha val="50195"/>
                  </a:srgbClr>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Rectángulo 1"/>
          <p:cNvSpPr/>
          <p:nvPr/>
        </p:nvSpPr>
        <p:spPr bwMode="auto">
          <a:xfrm>
            <a:off x="2339752" y="3501529"/>
            <a:ext cx="6264696" cy="359519"/>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CO" sz="24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7" name="Rectángulo 6"/>
          <p:cNvSpPr/>
          <p:nvPr/>
        </p:nvSpPr>
        <p:spPr bwMode="auto">
          <a:xfrm>
            <a:off x="2123728" y="5445745"/>
            <a:ext cx="5472608" cy="215503"/>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CO" sz="24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8" name="Rectángulo 7"/>
          <p:cNvSpPr/>
          <p:nvPr/>
        </p:nvSpPr>
        <p:spPr bwMode="auto">
          <a:xfrm>
            <a:off x="2483768" y="5857399"/>
            <a:ext cx="5256584" cy="235897"/>
          </a:xfrm>
          <a:prstGeom prst="rect">
            <a:avLst/>
          </a:prstGeom>
          <a:noFill/>
          <a:ln w="38100" cap="flat" cmpd="sng" algn="ctr">
            <a:solidFill>
              <a:srgbClr val="3366CC"/>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CO" sz="24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heel(1)">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p:txBody>
          <a:bodyPr/>
          <a:lstStyle/>
          <a:p>
            <a:pPr>
              <a:defRPr/>
            </a:pPr>
            <a:r>
              <a:rPr lang="es-CO" sz="3600" kern="1200" dirty="0" smtClean="0">
                <a:solidFill>
                  <a:schemeClr val="accent2"/>
                </a:solidFill>
                <a:ea typeface="+mn-ea"/>
                <a:cs typeface="+mn-cs"/>
              </a:rPr>
              <a:t>Creando el administrador BESA (2/2)</a:t>
            </a:r>
            <a:endParaRPr lang="es-CO" sz="3600" kern="1200" dirty="0">
              <a:solidFill>
                <a:schemeClr val="accent2"/>
              </a:solidFill>
              <a:ea typeface="+mn-ea"/>
              <a:cs typeface="+mn-cs"/>
            </a:endParaRPr>
          </a:p>
        </p:txBody>
      </p:sp>
      <p:sp>
        <p:nvSpPr>
          <p:cNvPr id="9219" name="1 CuadroTexto"/>
          <p:cNvSpPr txBox="1">
            <a:spLocks noChangeArrowheads="1"/>
          </p:cNvSpPr>
          <p:nvPr/>
        </p:nvSpPr>
        <p:spPr bwMode="auto">
          <a:xfrm>
            <a:off x="684213" y="2084388"/>
            <a:ext cx="80645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Arial Rounded MT Bold" panose="020F0704030504030204" pitchFamily="34" charset="0"/>
              </a:defRPr>
            </a:lvl1pPr>
            <a:lvl2pPr marL="742950" indent="-285750" algn="l" eaLnBrk="0" hangingPunct="0">
              <a:spcBef>
                <a:spcPct val="20000"/>
              </a:spcBef>
              <a:buChar char="–"/>
              <a:defRPr sz="2800">
                <a:solidFill>
                  <a:schemeClr val="tx1"/>
                </a:solidFill>
                <a:latin typeface="Arial Rounded MT Bold" panose="020F0704030504030204" pitchFamily="34" charset="0"/>
              </a:defRPr>
            </a:lvl2pPr>
            <a:lvl3pPr marL="1143000" indent="-228600" algn="l" eaLnBrk="0" hangingPunct="0">
              <a:spcBef>
                <a:spcPct val="20000"/>
              </a:spcBef>
              <a:buChar char="•"/>
              <a:defRPr sz="2400">
                <a:solidFill>
                  <a:schemeClr val="tx1"/>
                </a:solidFill>
                <a:latin typeface="Arial Rounded MT Bold" panose="020F0704030504030204" pitchFamily="34" charset="0"/>
              </a:defRPr>
            </a:lvl3pPr>
            <a:lvl4pPr marL="1600200" indent="-228600" algn="l" eaLnBrk="0" hangingPunct="0">
              <a:spcBef>
                <a:spcPct val="20000"/>
              </a:spcBef>
              <a:buChar char="–"/>
              <a:defRPr sz="2000">
                <a:solidFill>
                  <a:schemeClr val="tx1"/>
                </a:solidFill>
                <a:latin typeface="Arial Rounded MT Bold" panose="020F0704030504030204" pitchFamily="34" charset="0"/>
              </a:defRPr>
            </a:lvl4pPr>
            <a:lvl5pPr marL="2057400" indent="-228600" algn="l" eaLnBrk="0" hangingPunct="0">
              <a:spcBef>
                <a:spcPct val="20000"/>
              </a:spcBef>
              <a:buChar char="»"/>
              <a:defRPr sz="2000">
                <a:solidFill>
                  <a:schemeClr val="tx1"/>
                </a:solidFill>
                <a:latin typeface="Arial Rounded MT Bold" panose="020F0704030504030204" pitchFamily="34" charset="0"/>
              </a:defRPr>
            </a:lvl5pPr>
            <a:lvl6pPr marL="2514600" indent="-228600" eaLnBrk="0" fontAlgn="base" hangingPunct="0">
              <a:spcBef>
                <a:spcPct val="20000"/>
              </a:spcBef>
              <a:spcAft>
                <a:spcPct val="0"/>
              </a:spcAft>
              <a:buChar char="»"/>
              <a:defRPr sz="2000">
                <a:solidFill>
                  <a:schemeClr val="tx1"/>
                </a:solidFill>
                <a:latin typeface="Arial Rounded MT Bold" panose="020F0704030504030204" pitchFamily="34" charset="0"/>
              </a:defRPr>
            </a:lvl6pPr>
            <a:lvl7pPr marL="2971800" indent="-228600" eaLnBrk="0" fontAlgn="base" hangingPunct="0">
              <a:spcBef>
                <a:spcPct val="20000"/>
              </a:spcBef>
              <a:spcAft>
                <a:spcPct val="0"/>
              </a:spcAft>
              <a:buChar char="»"/>
              <a:defRPr sz="2000">
                <a:solidFill>
                  <a:schemeClr val="tx1"/>
                </a:solidFill>
                <a:latin typeface="Arial Rounded MT Bold" panose="020F0704030504030204" pitchFamily="34" charset="0"/>
              </a:defRPr>
            </a:lvl7pPr>
            <a:lvl8pPr marL="3429000" indent="-228600" eaLnBrk="0" fontAlgn="base" hangingPunct="0">
              <a:spcBef>
                <a:spcPct val="20000"/>
              </a:spcBef>
              <a:spcAft>
                <a:spcPct val="0"/>
              </a:spcAft>
              <a:buChar char="»"/>
              <a:defRPr sz="2000">
                <a:solidFill>
                  <a:schemeClr val="tx1"/>
                </a:solidFill>
                <a:latin typeface="Arial Rounded MT Bold" panose="020F0704030504030204" pitchFamily="34" charset="0"/>
              </a:defRPr>
            </a:lvl8pPr>
            <a:lvl9pPr marL="3886200" indent="-228600" eaLnBrk="0" fontAlgn="base" hangingPunct="0">
              <a:spcBef>
                <a:spcPct val="20000"/>
              </a:spcBef>
              <a:spcAft>
                <a:spcPct val="0"/>
              </a:spcAft>
              <a:buChar char="»"/>
              <a:defRPr sz="2000">
                <a:solidFill>
                  <a:schemeClr val="tx1"/>
                </a:solidFill>
                <a:latin typeface="Arial Rounded MT Bold" panose="020F0704030504030204" pitchFamily="34" charset="0"/>
              </a:defRPr>
            </a:lvl9pPr>
          </a:lstStyle>
          <a:p>
            <a:pPr algn="just" eaLnBrk="1" hangingPunct="1">
              <a:spcBef>
                <a:spcPct val="0"/>
              </a:spcBef>
              <a:buFontTx/>
              <a:buNone/>
            </a:pPr>
            <a:r>
              <a:rPr lang="es-CO" altLang="es-CO" sz="2400" b="0">
                <a:latin typeface="Arial Narrow" panose="020B0606020202030204" pitchFamily="34" charset="0"/>
              </a:rPr>
              <a:t>Una vez, el archivo de descripción esta creado la creación y localización del administrador es automática y se realiza por medio de la instrucción</a:t>
            </a:r>
            <a:endParaRPr lang="es-CO" altLang="es-CO" sz="2400">
              <a:latin typeface="Arial Narrow" panose="020B0606020202030204" pitchFamily="34" charset="0"/>
            </a:endParaRPr>
          </a:p>
        </p:txBody>
      </p:sp>
      <p:pic>
        <p:nvPicPr>
          <p:cNvPr id="92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3933825"/>
            <a:ext cx="5761037" cy="552450"/>
          </a:xfrm>
          <a:prstGeom prst="rect">
            <a:avLst/>
          </a:prstGeom>
          <a:noFill/>
          <a:ln>
            <a:noFill/>
          </a:ln>
          <a:extLst>
            <a:ext uri="{909E8E84-426E-40DD-AFC4-6F175D3DCCD1}">
              <a14:hiddenFill xmlns:a14="http://schemas.microsoft.com/office/drawing/2010/main">
                <a:solidFill>
                  <a:srgbClr val="3366CC">
                    <a:alpha val="50195"/>
                  </a:srgbClr>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5" name="Rectángulo 4"/>
          <p:cNvSpPr/>
          <p:nvPr/>
        </p:nvSpPr>
        <p:spPr bwMode="auto">
          <a:xfrm>
            <a:off x="4355976" y="3993066"/>
            <a:ext cx="3024336" cy="372038"/>
          </a:xfrm>
          <a:prstGeom prst="rect">
            <a:avLst/>
          </a:prstGeom>
          <a:noFill/>
          <a:ln w="38100" cap="flat" cmpd="sng" algn="ctr">
            <a:solidFill>
              <a:srgbClr val="00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CO" sz="24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fr-CA" sz="3600" kern="1200" dirty="0" smtClean="0">
                <a:solidFill>
                  <a:schemeClr val="accent2"/>
                </a:solidFill>
                <a:ea typeface="+mn-ea"/>
                <a:cs typeface="+mn-cs"/>
              </a:rPr>
              <a:t>BESA: </a:t>
            </a:r>
            <a:r>
              <a:rPr lang="fr-CA" sz="3600" kern="1200" dirty="0" err="1" smtClean="0">
                <a:solidFill>
                  <a:schemeClr val="accent2"/>
                </a:solidFill>
                <a:ea typeface="+mn-ea"/>
                <a:cs typeface="+mn-cs"/>
              </a:rPr>
              <a:t>Nivel</a:t>
            </a:r>
            <a:r>
              <a:rPr lang="fr-CA" sz="3600" kern="1200" dirty="0" smtClean="0">
                <a:solidFill>
                  <a:schemeClr val="accent2"/>
                </a:solidFill>
                <a:ea typeface="+mn-ea"/>
                <a:cs typeface="+mn-cs"/>
              </a:rPr>
              <a:t> Agente</a:t>
            </a:r>
            <a:endParaRPr lang="es-CO" sz="3600" kern="1200" dirty="0">
              <a:solidFill>
                <a:schemeClr val="accent2"/>
              </a:solidFill>
              <a:ea typeface="+mn-ea"/>
              <a:cs typeface="+mn-cs"/>
            </a:endParaRPr>
          </a:p>
        </p:txBody>
      </p:sp>
      <p:sp>
        <p:nvSpPr>
          <p:cNvPr id="10243" name="3 CuadroTexto"/>
          <p:cNvSpPr txBox="1">
            <a:spLocks noChangeArrowheads="1"/>
          </p:cNvSpPr>
          <p:nvPr/>
        </p:nvSpPr>
        <p:spPr bwMode="auto">
          <a:xfrm>
            <a:off x="395288" y="1557338"/>
            <a:ext cx="7993062"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Arial Rounded MT Bold" panose="020F0704030504030204" pitchFamily="34" charset="0"/>
              </a:defRPr>
            </a:lvl1pPr>
            <a:lvl2pPr marL="742950" indent="-285750" algn="l" eaLnBrk="0" hangingPunct="0">
              <a:spcBef>
                <a:spcPct val="20000"/>
              </a:spcBef>
              <a:buChar char="–"/>
              <a:defRPr sz="2800">
                <a:solidFill>
                  <a:schemeClr val="tx1"/>
                </a:solidFill>
                <a:latin typeface="Arial Rounded MT Bold" panose="020F0704030504030204" pitchFamily="34" charset="0"/>
              </a:defRPr>
            </a:lvl2pPr>
            <a:lvl3pPr marL="1143000" indent="-228600" algn="l" eaLnBrk="0" hangingPunct="0">
              <a:spcBef>
                <a:spcPct val="20000"/>
              </a:spcBef>
              <a:buChar char="•"/>
              <a:defRPr sz="2400">
                <a:solidFill>
                  <a:schemeClr val="tx1"/>
                </a:solidFill>
                <a:latin typeface="Arial Rounded MT Bold" panose="020F0704030504030204" pitchFamily="34" charset="0"/>
              </a:defRPr>
            </a:lvl3pPr>
            <a:lvl4pPr marL="1600200" indent="-228600" algn="l" eaLnBrk="0" hangingPunct="0">
              <a:spcBef>
                <a:spcPct val="20000"/>
              </a:spcBef>
              <a:buChar char="–"/>
              <a:defRPr sz="2000">
                <a:solidFill>
                  <a:schemeClr val="tx1"/>
                </a:solidFill>
                <a:latin typeface="Arial Rounded MT Bold" panose="020F0704030504030204" pitchFamily="34" charset="0"/>
              </a:defRPr>
            </a:lvl4pPr>
            <a:lvl5pPr marL="2057400" indent="-228600" algn="l" eaLnBrk="0" hangingPunct="0">
              <a:spcBef>
                <a:spcPct val="20000"/>
              </a:spcBef>
              <a:buChar char="»"/>
              <a:defRPr sz="2000">
                <a:solidFill>
                  <a:schemeClr val="tx1"/>
                </a:solidFill>
                <a:latin typeface="Arial Rounded MT Bold" panose="020F0704030504030204" pitchFamily="34" charset="0"/>
              </a:defRPr>
            </a:lvl5pPr>
            <a:lvl6pPr marL="2514600" indent="-228600" eaLnBrk="0" fontAlgn="base" hangingPunct="0">
              <a:spcBef>
                <a:spcPct val="20000"/>
              </a:spcBef>
              <a:spcAft>
                <a:spcPct val="0"/>
              </a:spcAft>
              <a:buChar char="»"/>
              <a:defRPr sz="2000">
                <a:solidFill>
                  <a:schemeClr val="tx1"/>
                </a:solidFill>
                <a:latin typeface="Arial Rounded MT Bold" panose="020F0704030504030204" pitchFamily="34" charset="0"/>
              </a:defRPr>
            </a:lvl6pPr>
            <a:lvl7pPr marL="2971800" indent="-228600" eaLnBrk="0" fontAlgn="base" hangingPunct="0">
              <a:spcBef>
                <a:spcPct val="20000"/>
              </a:spcBef>
              <a:spcAft>
                <a:spcPct val="0"/>
              </a:spcAft>
              <a:buChar char="»"/>
              <a:defRPr sz="2000">
                <a:solidFill>
                  <a:schemeClr val="tx1"/>
                </a:solidFill>
                <a:latin typeface="Arial Rounded MT Bold" panose="020F0704030504030204" pitchFamily="34" charset="0"/>
              </a:defRPr>
            </a:lvl7pPr>
            <a:lvl8pPr marL="3429000" indent="-228600" eaLnBrk="0" fontAlgn="base" hangingPunct="0">
              <a:spcBef>
                <a:spcPct val="20000"/>
              </a:spcBef>
              <a:spcAft>
                <a:spcPct val="0"/>
              </a:spcAft>
              <a:buChar char="»"/>
              <a:defRPr sz="2000">
                <a:solidFill>
                  <a:schemeClr val="tx1"/>
                </a:solidFill>
                <a:latin typeface="Arial Rounded MT Bold" panose="020F0704030504030204" pitchFamily="34" charset="0"/>
              </a:defRPr>
            </a:lvl8pPr>
            <a:lvl9pPr marL="3886200" indent="-228600" eaLnBrk="0" fontAlgn="base" hangingPunct="0">
              <a:spcBef>
                <a:spcPct val="20000"/>
              </a:spcBef>
              <a:spcAft>
                <a:spcPct val="0"/>
              </a:spcAft>
              <a:buChar char="»"/>
              <a:defRPr sz="2000">
                <a:solidFill>
                  <a:schemeClr val="tx1"/>
                </a:solidFill>
                <a:latin typeface="Arial Rounded MT Bold" panose="020F0704030504030204" pitchFamily="34" charset="0"/>
              </a:defRPr>
            </a:lvl9pPr>
          </a:lstStyle>
          <a:p>
            <a:pPr algn="just" eaLnBrk="1" hangingPunct="1">
              <a:spcBef>
                <a:spcPct val="0"/>
              </a:spcBef>
              <a:buFontTx/>
              <a:buNone/>
            </a:pPr>
            <a:r>
              <a:rPr lang="es-CO" altLang="es-CO" sz="2200" b="0">
                <a:latin typeface="Arial Narrow" panose="020B0606020202030204" pitchFamily="34" charset="0"/>
              </a:rPr>
              <a:t>El nivel de agente especifica los componentes internos de cada agente. Los componentes son: un canal, un conjunto de comportamientos y un estado. </a:t>
            </a:r>
          </a:p>
        </p:txBody>
      </p:sp>
      <p:pic>
        <p:nvPicPr>
          <p:cNvPr id="102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225" y="2636838"/>
            <a:ext cx="7215188" cy="3694112"/>
          </a:xfrm>
          <a:prstGeom prst="rect">
            <a:avLst/>
          </a:prstGeom>
          <a:noFill/>
          <a:ln>
            <a:noFill/>
          </a:ln>
          <a:extLst>
            <a:ext uri="{909E8E84-426E-40DD-AFC4-6F175D3DCCD1}">
              <a14:hiddenFill xmlns:a14="http://schemas.microsoft.com/office/drawing/2010/main">
                <a:solidFill>
                  <a:srgbClr val="3366CC">
                    <a:alpha val="50195"/>
                  </a:srgbClr>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Rounded MT Bold"/>
        <a:ea typeface=""/>
        <a:cs typeface=""/>
      </a:majorFont>
      <a:minorFont>
        <a:latin typeface="Arial Rounded MT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66CC">
            <a:alpha val="50000"/>
          </a:srgbClr>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es-ES" sz="24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defRPr>
        </a:defPPr>
      </a:lstStyle>
    </a:spDef>
    <a:lnDef>
      <a:spPr bwMode="auto">
        <a:xfrm>
          <a:off x="0" y="0"/>
          <a:ext cx="1" cy="1"/>
        </a:xfrm>
        <a:custGeom>
          <a:avLst/>
          <a:gdLst/>
          <a:ahLst/>
          <a:cxnLst/>
          <a:rect l="0" t="0" r="0" b="0"/>
          <a:pathLst/>
        </a:custGeom>
        <a:solidFill>
          <a:srgbClr val="3366CC">
            <a:alpha val="50000"/>
          </a:srgbClr>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es-ES" sz="24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1358</TotalTime>
  <Words>906</Words>
  <Application>Microsoft Office PowerPoint</Application>
  <PresentationFormat>Presentación en pantalla (4:3)</PresentationFormat>
  <Paragraphs>143</Paragraphs>
  <Slides>21</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Arial Narrow</vt:lpstr>
      <vt:lpstr>Arial</vt:lpstr>
      <vt:lpstr>Arial Rounded MT Bold</vt:lpstr>
      <vt:lpstr>Diseño predeterminado</vt:lpstr>
      <vt:lpstr>  Implementación en BESA: Behavior-oriented Event-driven  Social-based Agent Framework  Andrés De La Peña </vt:lpstr>
      <vt:lpstr>Agenda</vt:lpstr>
      <vt:lpstr>Introducción</vt:lpstr>
      <vt:lpstr>Introducción</vt:lpstr>
      <vt:lpstr>Introducción</vt:lpstr>
      <vt:lpstr>BESA: Nivel Sistema</vt:lpstr>
      <vt:lpstr>Creando el administrador BESA (1/2)</vt:lpstr>
      <vt:lpstr>Creando el administrador BESA (2/2)</vt:lpstr>
      <vt:lpstr>BESA: Nivel Agente</vt:lpstr>
      <vt:lpstr>Creando el agente(1/6)</vt:lpstr>
      <vt:lpstr>Creando el agente(2/6) creando el estado del agente..</vt:lpstr>
      <vt:lpstr>Creando el agente(3/6) implementando los comportamientos..</vt:lpstr>
      <vt:lpstr>Creando el agente(4/6) creando la estructura...</vt:lpstr>
      <vt:lpstr>Creando el agente(5/6) implementando el agente</vt:lpstr>
      <vt:lpstr>Creando el agente(6/6) Puesta en marcha del agente</vt:lpstr>
      <vt:lpstr>Comunicando agentes(1/3)</vt:lpstr>
      <vt:lpstr>Comunicando agentes(2/3) empaquetando datos..</vt:lpstr>
      <vt:lpstr>Comunicando agentes(3/3) creando y enviando el evento…</vt:lpstr>
      <vt:lpstr>Servicios del contenedor Paginas blancas</vt:lpstr>
      <vt:lpstr>Servicios del contenedor Paginas amarillas</vt:lpstr>
      <vt:lpstr>Extra… Guarda Periódica</vt:lpstr>
    </vt:vector>
  </TitlesOfParts>
  <Company>puj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puj</dc:creator>
  <cp:lastModifiedBy>Enrique Gonzalez Guerrero</cp:lastModifiedBy>
  <cp:revision>166</cp:revision>
  <dcterms:created xsi:type="dcterms:W3CDTF">2006-10-12T14:44:12Z</dcterms:created>
  <dcterms:modified xsi:type="dcterms:W3CDTF">2019-08-06T23:00:11Z</dcterms:modified>
</cp:coreProperties>
</file>