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/>
    <p:restoredTop sz="94694"/>
  </p:normalViewPr>
  <p:slideViewPr>
    <p:cSldViewPr snapToGrid="0">
      <p:cViewPr varScale="1">
        <p:scale>
          <a:sx n="121" d="100"/>
          <a:sy n="121" d="100"/>
        </p:scale>
        <p:origin x="2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82043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0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70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0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706008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117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6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81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8625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96973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4155DDF-B600-A14B-BEBE-0E4683E0F1BE}" type="datetimeFigureOut">
              <a:rPr lang="en-US" smtClean="0"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4EF97F-FFE6-6C47-B644-0DDEB3863E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983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73C468-D875-4A8E-A540-E43BF8232D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5B3957-AB3B-7EB8-C3FB-86ADE581E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1885" y="634028"/>
            <a:ext cx="4798243" cy="3732835"/>
          </a:xfrm>
        </p:spPr>
        <p:txBody>
          <a:bodyPr>
            <a:normAutofit/>
          </a:bodyPr>
          <a:lstStyle/>
          <a:p>
            <a:r>
              <a:rPr lang="en-US" dirty="0"/>
              <a:t>Laser Map Explorer (</a:t>
            </a:r>
            <a:r>
              <a:rPr lang="en-US" cap="none" dirty="0" err="1"/>
              <a:t>LaME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8A2F1-4CDE-F293-4351-A2BCF5E12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11885" y="4436462"/>
            <a:ext cx="4798243" cy="1794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Derrick Hasterok, </a:t>
            </a:r>
            <a:r>
              <a:rPr lang="en-US" dirty="0" err="1"/>
              <a:t>Shavin</a:t>
            </a:r>
            <a:r>
              <a:rPr lang="en-US" dirty="0"/>
              <a:t> </a:t>
            </a:r>
            <a:r>
              <a:rPr lang="en-US" dirty="0" err="1"/>
              <a:t>Kaluthantri</a:t>
            </a:r>
            <a:r>
              <a:rPr lang="en-US" dirty="0"/>
              <a:t>, Maggie Li, Stijn Glorie, Martin Hand, Alex De Vries Van Leeuwen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4734F2F-19FC-4D35-9BDE-5CEAD57D9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027878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D97A8A26-FD96-4968-A34A-727382AC7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4" descr="A colorful map of a planet&#10;&#10;AI-generated content may be incorrect.">
            <a:extLst>
              <a:ext uri="{FF2B5EF4-FFF2-40B4-BE49-F238E27FC236}">
                <a16:creationId xmlns:a16="http://schemas.microsoft.com/office/drawing/2014/main" id="{4FAAF3A1-6395-5400-A96A-2DE19513C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403" y="1419900"/>
            <a:ext cx="4207669" cy="421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0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2D0C-A2BC-4E60-46B1-9C20C4DC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BA916-3653-9BE6-E759-F110F2075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map-form geochemical data</a:t>
            </a:r>
          </a:p>
          <a:p>
            <a:r>
              <a:rPr lang="en-US" dirty="0"/>
              <a:t>Rapidly transform and </a:t>
            </a:r>
            <a:r>
              <a:rPr lang="en-US"/>
              <a:t>classify data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9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6A58C-4EDC-C01B-BEE8-C2495C57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9F8F-AC5A-63C8-7EC0-E53CDAEA2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LA-ICP-MS data, XRF</a:t>
            </a:r>
          </a:p>
          <a:p>
            <a:r>
              <a:rPr lang="en-US" dirty="0"/>
              <a:t>Maps</a:t>
            </a:r>
          </a:p>
          <a:p>
            <a:r>
              <a:rPr lang="en-US" dirty="0"/>
              <a:t>Standard geochemical plots</a:t>
            </a:r>
          </a:p>
          <a:p>
            <a:r>
              <a:rPr lang="en-US" dirty="0"/>
              <a:t>Unsupervised machine learning (PCA, Clustering)</a:t>
            </a:r>
          </a:p>
          <a:p>
            <a:r>
              <a:rPr lang="en-US" dirty="0"/>
              <a:t>Profiling</a:t>
            </a:r>
          </a:p>
          <a:p>
            <a:r>
              <a:rPr lang="en-US" dirty="0"/>
              <a:t>Note taking (makes supplements a breeze)</a:t>
            </a:r>
          </a:p>
          <a:p>
            <a:r>
              <a:rPr lang="en-US" dirty="0"/>
              <a:t>Workflow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49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1741-A022-0F5B-F599-64DCDC7E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Features (XRF)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7DFB6-4856-47E7-D04B-501354D0F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1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9C9E0-3DB9-032A-1753-B620F106D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Design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6244F-C7DC-DF3D-3F93-A0BB7132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76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67EB6-33E2-7876-ABA0-7761A5445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Web-based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8ED0-90A6-57AC-93C9-CADD5906E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789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103</TotalTime>
  <Words>74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Franklin Gothic Book</vt:lpstr>
      <vt:lpstr>Crop</vt:lpstr>
      <vt:lpstr>Laser Map Explorer (LaME)</vt:lpstr>
      <vt:lpstr>LaME</vt:lpstr>
      <vt:lpstr>Features</vt:lpstr>
      <vt:lpstr>New Features (XRF)</vt:lpstr>
      <vt:lpstr>Workflow Design Tool</vt:lpstr>
      <vt:lpstr>Web-based Documentation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Derrick Hasterok</dc:creator>
  <cp:lastModifiedBy>Derrick Hasterok</cp:lastModifiedBy>
  <cp:revision>1</cp:revision>
  <dcterms:created xsi:type="dcterms:W3CDTF">2025-06-11T11:36:12Z</dcterms:created>
  <dcterms:modified xsi:type="dcterms:W3CDTF">2025-06-11T13:19:46Z</dcterms:modified>
</cp:coreProperties>
</file>