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659A-7A67-49AB-BA34-8AFD97458F3F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139BFA1-2D5D-4666-B9B5-622B0C431B1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84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659A-7A67-49AB-BA34-8AFD97458F3F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BFA1-2D5D-4666-B9B5-622B0C431B14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26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659A-7A67-49AB-BA34-8AFD97458F3F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BFA1-2D5D-4666-B9B5-622B0C431B1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5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659A-7A67-49AB-BA34-8AFD97458F3F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BFA1-2D5D-4666-B9B5-622B0C431B14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33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659A-7A67-49AB-BA34-8AFD97458F3F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BFA1-2D5D-4666-B9B5-622B0C431B1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75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659A-7A67-49AB-BA34-8AFD97458F3F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BFA1-2D5D-4666-B9B5-622B0C431B14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79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659A-7A67-49AB-BA34-8AFD97458F3F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BFA1-2D5D-4666-B9B5-622B0C431B14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14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659A-7A67-49AB-BA34-8AFD97458F3F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BFA1-2D5D-4666-B9B5-622B0C431B14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33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659A-7A67-49AB-BA34-8AFD97458F3F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BFA1-2D5D-4666-B9B5-622B0C431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64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659A-7A67-49AB-BA34-8AFD97458F3F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BFA1-2D5D-4666-B9B5-622B0C431B14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08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373659A-7A67-49AB-BA34-8AFD97458F3F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BFA1-2D5D-4666-B9B5-622B0C431B14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82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3659A-7A67-49AB-BA34-8AFD97458F3F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139BFA1-2D5D-4666-B9B5-622B0C431B1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29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mdb.com/name/nm2380725/?ref_=tt_ov_d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0AFF1-A38E-CD4F-4EF3-2E64199481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16D50-A450-6529-20D2-A6FA179D7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C74EF-7153-A4C5-FAED-D39B37180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779" y="853266"/>
            <a:ext cx="8943775" cy="36555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D09D07-0099-1309-3DC5-719956B60249}"/>
              </a:ext>
            </a:extLst>
          </p:cNvPr>
          <p:cNvSpPr txBox="1"/>
          <p:nvPr/>
        </p:nvSpPr>
        <p:spPr>
          <a:xfrm>
            <a:off x="4394718" y="185341"/>
            <a:ext cx="4851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lgerian" panose="04020705040A02060702" pitchFamily="82" charset="0"/>
              </a:rPr>
              <a:t>Guess the movie name ?</a:t>
            </a:r>
            <a:endParaRPr lang="en-IN" sz="28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96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9CCD-16FA-5D29-7A1E-BDAAF0C87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F49F5-54C2-321A-0DFC-520DC1CC0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Director is </a:t>
            </a:r>
            <a:r>
              <a:rPr lang="en-IN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Hanu</a:t>
            </a:r>
            <a:r>
              <a:rPr lang="en-I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Raghavapudi</a:t>
            </a:r>
            <a:endParaRPr lang="en-US" dirty="0"/>
          </a:p>
          <a:p>
            <a:r>
              <a:rPr lang="en-US" dirty="0"/>
              <a:t>2. An orphan soldier, Lieutenant Ram's life changes, after he gets a letter from a girl named Sita. He meets her and love blossoms between them. When he comes back to his camp in </a:t>
            </a:r>
            <a:r>
              <a:rPr lang="en-US" dirty="0" err="1"/>
              <a:t>Kashmir,After</a:t>
            </a:r>
            <a:r>
              <a:rPr lang="en-US" dirty="0"/>
              <a:t> he gets caught in jail, he sends a letter to Sita which won't reach 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387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8924B9-B1ED-3817-B3E0-19E8C5C92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299065"/>
            <a:ext cx="104203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69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7D09D07-0099-1309-3DC5-719956B60249}"/>
              </a:ext>
            </a:extLst>
          </p:cNvPr>
          <p:cNvSpPr txBox="1"/>
          <p:nvPr/>
        </p:nvSpPr>
        <p:spPr>
          <a:xfrm>
            <a:off x="4348065" y="185341"/>
            <a:ext cx="4851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lgerian" panose="04020705040A02060702" pitchFamily="82" charset="0"/>
              </a:rPr>
              <a:t>movie Name is</a:t>
            </a:r>
            <a:endParaRPr lang="en-IN" sz="2800" b="1" dirty="0">
              <a:latin typeface="Algerian" panose="04020705040A02060702" pitchFamily="8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C01BA43-C490-388B-EB54-364B4C6DC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213" y="982217"/>
            <a:ext cx="4665112" cy="233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84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7D09D07-0099-1309-3DC5-719956B60249}"/>
              </a:ext>
            </a:extLst>
          </p:cNvPr>
          <p:cNvSpPr txBox="1"/>
          <p:nvPr/>
        </p:nvSpPr>
        <p:spPr>
          <a:xfrm>
            <a:off x="4394718" y="185341"/>
            <a:ext cx="4851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lgerian" panose="04020705040A02060702" pitchFamily="82" charset="0"/>
              </a:rPr>
              <a:t>Guess the Song name ?</a:t>
            </a:r>
            <a:endParaRPr lang="en-IN" sz="2800" b="1" dirty="0"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B44ECC-EA27-9C85-B8D2-3AB013F33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233612"/>
            <a:ext cx="110490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93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9CCD-16FA-5D29-7A1E-BDAAF0C87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F49F5-54C2-321A-0DFC-520DC1CC0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Hero is </a:t>
            </a:r>
            <a:r>
              <a:rPr lang="en-US" dirty="0" err="1"/>
              <a:t>Sivakarthikeyeh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72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7D09D07-0099-1309-3DC5-719956B60249}"/>
              </a:ext>
            </a:extLst>
          </p:cNvPr>
          <p:cNvSpPr txBox="1"/>
          <p:nvPr/>
        </p:nvSpPr>
        <p:spPr>
          <a:xfrm>
            <a:off x="4348065" y="185341"/>
            <a:ext cx="4851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lgerian" panose="04020705040A02060702" pitchFamily="82" charset="0"/>
              </a:rPr>
              <a:t>SONG Name is</a:t>
            </a:r>
            <a:endParaRPr lang="en-IN" sz="2800" b="1" dirty="0"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4DDB54-CA8E-CC38-357E-41B6B3870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2652712"/>
            <a:ext cx="109823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25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7D09D07-0099-1309-3DC5-719956B60249}"/>
              </a:ext>
            </a:extLst>
          </p:cNvPr>
          <p:cNvSpPr txBox="1"/>
          <p:nvPr/>
        </p:nvSpPr>
        <p:spPr>
          <a:xfrm>
            <a:off x="4394718" y="185341"/>
            <a:ext cx="4851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lgerian" panose="04020705040A02060702" pitchFamily="82" charset="0"/>
              </a:rPr>
              <a:t>Guess the Song name ?</a:t>
            </a:r>
            <a:endParaRPr lang="en-IN" sz="2800" b="1" dirty="0"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6C8ECC-8007-2B54-EDF5-A0D3F2E4D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581275"/>
            <a:ext cx="110490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63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9CCD-16FA-5D29-7A1E-BDAAF0C87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F49F5-54C2-321A-0DFC-520DC1CC0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Heroes are Jai and Sasikumar</a:t>
            </a:r>
          </a:p>
        </p:txBody>
      </p:sp>
    </p:spTree>
    <p:extLst>
      <p:ext uri="{BB962C8B-B14F-4D97-AF65-F5344CB8AC3E}">
        <p14:creationId xmlns:p14="http://schemas.microsoft.com/office/powerpoint/2010/main" val="4240192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7D09D07-0099-1309-3DC5-719956B60249}"/>
              </a:ext>
            </a:extLst>
          </p:cNvPr>
          <p:cNvSpPr txBox="1"/>
          <p:nvPr/>
        </p:nvSpPr>
        <p:spPr>
          <a:xfrm>
            <a:off x="4348065" y="185341"/>
            <a:ext cx="4851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lgerian" panose="04020705040A02060702" pitchFamily="82" charset="0"/>
              </a:rPr>
              <a:t>SONG Name is</a:t>
            </a:r>
            <a:endParaRPr lang="en-IN" sz="2800" b="1" dirty="0"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2EAC2-0827-FAED-3889-F9199E11E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681287"/>
            <a:ext cx="110490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2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9CCD-16FA-5D29-7A1E-BDAAF0C87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F49F5-54C2-321A-0DFC-520DC1CC0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Director is Mani </a:t>
            </a:r>
            <a:r>
              <a:rPr lang="en-US" dirty="0" err="1"/>
              <a:t>Rathnam</a:t>
            </a:r>
            <a:endParaRPr lang="en-US" dirty="0"/>
          </a:p>
          <a:p>
            <a:r>
              <a:rPr lang="en-US" dirty="0"/>
              <a:t>2. Based on Famous Novel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767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4D0B783-198D-A33D-921F-8E4210EFE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477" y="685801"/>
            <a:ext cx="9017405" cy="467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1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7D09D07-0099-1309-3DC5-719956B60249}"/>
              </a:ext>
            </a:extLst>
          </p:cNvPr>
          <p:cNvSpPr txBox="1"/>
          <p:nvPr/>
        </p:nvSpPr>
        <p:spPr>
          <a:xfrm>
            <a:off x="4348065" y="185341"/>
            <a:ext cx="4851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lgerian" panose="04020705040A02060702" pitchFamily="82" charset="0"/>
              </a:rPr>
              <a:t>movie Name is</a:t>
            </a:r>
            <a:endParaRPr lang="en-IN" sz="2800" b="1" dirty="0">
              <a:latin typeface="Algerian" panose="04020705040A02060702" pitchFamily="8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9752224-6FDA-F005-6BF0-077D76BA2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527" y="877078"/>
            <a:ext cx="3662220" cy="551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44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7D09D07-0099-1309-3DC5-719956B60249}"/>
              </a:ext>
            </a:extLst>
          </p:cNvPr>
          <p:cNvSpPr txBox="1"/>
          <p:nvPr/>
        </p:nvSpPr>
        <p:spPr>
          <a:xfrm>
            <a:off x="4394718" y="185341"/>
            <a:ext cx="4851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lgerian" panose="04020705040A02060702" pitchFamily="82" charset="0"/>
              </a:rPr>
              <a:t>Guess the movie name ?</a:t>
            </a:r>
            <a:endParaRPr lang="en-IN" sz="2800" b="1" dirty="0"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07E554-15C5-14A2-70E8-E39C2085B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07" y="974951"/>
            <a:ext cx="105822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2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9CCD-16FA-5D29-7A1E-BDAAF0C87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F49F5-54C2-321A-0DFC-520DC1CC0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Director is </a:t>
            </a:r>
            <a:r>
              <a:rPr lang="en-US" dirty="0" err="1"/>
              <a:t>Vetrimaran</a:t>
            </a:r>
            <a:endParaRPr lang="en-US" dirty="0"/>
          </a:p>
          <a:p>
            <a:r>
              <a:rPr lang="en-US" dirty="0"/>
              <a:t>2. A police officer is recruited to capture the leader of a separatist group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647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735C32-F588-7FA0-C58D-BA6E3DBFB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66700"/>
            <a:ext cx="107061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69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7D09D07-0099-1309-3DC5-719956B60249}"/>
              </a:ext>
            </a:extLst>
          </p:cNvPr>
          <p:cNvSpPr txBox="1"/>
          <p:nvPr/>
        </p:nvSpPr>
        <p:spPr>
          <a:xfrm>
            <a:off x="4348065" y="185341"/>
            <a:ext cx="4851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lgerian" panose="04020705040A02060702" pitchFamily="82" charset="0"/>
              </a:rPr>
              <a:t>movie Name is</a:t>
            </a:r>
            <a:endParaRPr lang="en-IN" sz="2800" b="1" dirty="0">
              <a:latin typeface="Algerian" panose="04020705040A02060702" pitchFamily="8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0E7027-D91F-7D1E-4D5E-9625DC999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867" y="867747"/>
            <a:ext cx="4566639" cy="560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49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7D09D07-0099-1309-3DC5-719956B60249}"/>
              </a:ext>
            </a:extLst>
          </p:cNvPr>
          <p:cNvSpPr txBox="1"/>
          <p:nvPr/>
        </p:nvSpPr>
        <p:spPr>
          <a:xfrm>
            <a:off x="4394718" y="185341"/>
            <a:ext cx="4851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lgerian" panose="04020705040A02060702" pitchFamily="82" charset="0"/>
              </a:rPr>
              <a:t>Guess the movie name ?</a:t>
            </a:r>
            <a:endParaRPr lang="en-IN" sz="2800" b="1" dirty="0"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F96377-3F8C-A16B-477D-F5D1E2C35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30" y="998376"/>
            <a:ext cx="107156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420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</TotalTime>
  <Words>154</Words>
  <Application>Microsoft Office PowerPoint</Application>
  <PresentationFormat>Widescreen</PresentationFormat>
  <Paragraphs>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Algerian</vt:lpstr>
      <vt:lpstr>Arial</vt:lpstr>
      <vt:lpstr>Gill Sans MT</vt:lpstr>
      <vt:lpstr>Gallery</vt:lpstr>
      <vt:lpstr>PowerPoint Presentation</vt:lpstr>
      <vt:lpstr>Hint </vt:lpstr>
      <vt:lpstr>PowerPoint Presentation</vt:lpstr>
      <vt:lpstr>PowerPoint Presentation</vt:lpstr>
      <vt:lpstr>PowerPoint Presentation</vt:lpstr>
      <vt:lpstr>Hint </vt:lpstr>
      <vt:lpstr>PowerPoint Presentation</vt:lpstr>
      <vt:lpstr>PowerPoint Presentation</vt:lpstr>
      <vt:lpstr>PowerPoint Presentation</vt:lpstr>
      <vt:lpstr>Hint </vt:lpstr>
      <vt:lpstr>PowerPoint Presentation</vt:lpstr>
      <vt:lpstr>PowerPoint Presentation</vt:lpstr>
      <vt:lpstr>PowerPoint Presentation</vt:lpstr>
      <vt:lpstr>Hint </vt:lpstr>
      <vt:lpstr>PowerPoint Presentation</vt:lpstr>
      <vt:lpstr>PowerPoint Presentation</vt:lpstr>
      <vt:lpstr>Hint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dhatchan09@outlook.com</dc:creator>
  <cp:lastModifiedBy>dhatchan09@outlook.com</cp:lastModifiedBy>
  <cp:revision>12</cp:revision>
  <dcterms:created xsi:type="dcterms:W3CDTF">2024-09-02T13:04:40Z</dcterms:created>
  <dcterms:modified xsi:type="dcterms:W3CDTF">2024-09-02T13:41:59Z</dcterms:modified>
</cp:coreProperties>
</file>