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Data Visualization using Apache Superset with Quartz Sandra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000"/>
            </a:pPr>
            <a:r>
              <a:t>🔍 Overview:</a:t>
            </a:r>
          </a:p>
          <a:p>
            <a:pPr lvl="1">
              <a:defRPr sz="1600"/>
            </a:pPr>
            <a:r>
              <a:t>This web application integrates Apache Superset with the Quartz Sandra database to enable real-time, dynamic data visualization. The core objective is to empower teams with instant, self-service analytics from structured data sources without the need for manual chart creation or static reports.</a:t>
            </a:r>
          </a:p>
          <a:p>
            <a:br/>
            <a:pPr>
              <a:defRPr b="1" sz="2000"/>
            </a:pPr>
            <a:r>
              <a:t>⚙️ ETL Process (Extract, Transform, Load):</a:t>
            </a:r>
          </a:p>
          <a:p>
            <a:pPr lvl="1">
              <a:defRPr sz="1600"/>
            </a:pPr>
            <a:r>
              <a:t>Extract – Data is extracted from the Quartz Sandra object-oriented database. This includes logs, deployment metrics, release history, etc.</a:t>
            </a:r>
          </a:p>
          <a:p>
            <a:pPr lvl="1">
              <a:defRPr sz="1600"/>
            </a:pPr>
            <a:r>
              <a:t>Transform – The raw object-structured data is flattened, cleaned, and converted into a relational (tabular) format suitable for analytics.</a:t>
            </a:r>
          </a:p>
          <a:p>
            <a:pPr lvl="1">
              <a:defRPr sz="1600"/>
            </a:pPr>
            <a:r>
              <a:t>Load – Transformed data is loaded into a SQL-based RDBMS (e.g., PostgreSQL or MySQL), making it compatible with Apache Superset.</a:t>
            </a:r>
          </a:p>
          <a:p>
            <a:br/>
            <a:pPr>
              <a:defRPr b="1" sz="2000"/>
            </a:pPr>
            <a:r>
              <a:t>📊 Superset Integration:</a:t>
            </a:r>
          </a:p>
          <a:p>
            <a:pPr lvl="1">
              <a:defRPr sz="1600"/>
            </a:pPr>
            <a:r>
              <a:t>• Apache Superset connects directly to the RDBMS storing Sandra's transformed data.</a:t>
            </a:r>
          </a:p>
          <a:p>
            <a:pPr lvl="1">
              <a:defRPr sz="1600"/>
            </a:pPr>
            <a:r>
              <a:t>• SQL Lab is used to query the data dynamically, enabling quick exploration and filtering.</a:t>
            </a:r>
          </a:p>
          <a:p>
            <a:pPr lvl="1">
              <a:defRPr sz="1600"/>
            </a:pPr>
            <a:r>
              <a:t>• Visualizations such as bar charts, pie charts, time-series graphs, and heatmaps are created based on live data.</a:t>
            </a:r>
          </a:p>
          <a:p>
            <a:pPr lvl="1">
              <a:defRPr sz="1600"/>
            </a:pPr>
            <a:r>
              <a:t>• Dashboards are built and shared across teams with role-based access control.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