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3"/>
  </p:notesMasterIdLst>
  <p:handoutMasterIdLst>
    <p:handoutMasterId r:id="rId24"/>
  </p:handoutMasterIdLst>
  <p:sldIdLst>
    <p:sldId id="399" r:id="rId5"/>
    <p:sldId id="397" r:id="rId6"/>
    <p:sldId id="380" r:id="rId7"/>
    <p:sldId id="369" r:id="rId8"/>
    <p:sldId id="392" r:id="rId9"/>
    <p:sldId id="400" r:id="rId10"/>
    <p:sldId id="401" r:id="rId11"/>
    <p:sldId id="402" r:id="rId12"/>
    <p:sldId id="403" r:id="rId13"/>
    <p:sldId id="404" r:id="rId14"/>
    <p:sldId id="405" r:id="rId15"/>
    <p:sldId id="406" r:id="rId16"/>
    <p:sldId id="407" r:id="rId17"/>
    <p:sldId id="408" r:id="rId18"/>
    <p:sldId id="409" r:id="rId19"/>
    <p:sldId id="410" r:id="rId20"/>
    <p:sldId id="411" r:id="rId21"/>
    <p:sldId id="412" r:id="rId22"/>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7D4"/>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30"/>
    <p:restoredTop sz="94700"/>
  </p:normalViewPr>
  <p:slideViewPr>
    <p:cSldViewPr snapToGrid="0" showGuides="1">
      <p:cViewPr varScale="1">
        <p:scale>
          <a:sx n="78" d="100"/>
          <a:sy n="78" d="100"/>
        </p:scale>
        <p:origin x="763" y="62"/>
      </p:cViewPr>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368F83A-302B-D5C7-8388-31A7738B9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5529D8-29D3-4EF8-AFE4-9B04C334D78A}" type="datetimeFigureOut">
              <a:rPr lang="en-US" smtClean="0"/>
              <a:t>6/22/2025</a:t>
            </a:fld>
            <a:endParaRPr lang="en-US" dirty="0"/>
          </a:p>
        </p:txBody>
      </p:sp>
      <p:sp>
        <p:nvSpPr>
          <p:cNvPr id="4" name="Footer Placeholder 3">
            <a:extLst>
              <a:ext uri="{FF2B5EF4-FFF2-40B4-BE49-F238E27FC236}">
                <a16:creationId xmlns:a16="http://schemas.microsoft.com/office/drawing/2014/main" id="{A90593AB-C6A0-9A15-AB36-A73DC45ECA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Footer</a:t>
            </a:r>
          </a:p>
        </p:txBody>
      </p:sp>
      <p:sp>
        <p:nvSpPr>
          <p:cNvPr id="5" name="Slide Number Placeholder 4">
            <a:extLst>
              <a:ext uri="{FF2B5EF4-FFF2-40B4-BE49-F238E27FC236}">
                <a16:creationId xmlns:a16="http://schemas.microsoft.com/office/drawing/2014/main" id="{EEFA4FD5-91A7-B4C3-9946-947BB86E9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E52CC-DD0F-44B3-B13D-E7228EEC80E7}" type="slidenum">
              <a:rPr lang="en-US" smtClean="0"/>
              <a:t>‹#›</a:t>
            </a:fld>
            <a:endParaRPr lang="en-US" dirty="0"/>
          </a:p>
        </p:txBody>
      </p:sp>
      <p:sp>
        <p:nvSpPr>
          <p:cNvPr id="6" name="Header Placeholder 5">
            <a:extLst>
              <a:ext uri="{FF2B5EF4-FFF2-40B4-BE49-F238E27FC236}">
                <a16:creationId xmlns:a16="http://schemas.microsoft.com/office/drawing/2014/main" id="{7D257EEE-7A71-A801-1D30-27730853F4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dirty="0"/>
              <a:t>Header</a:t>
            </a:r>
            <a:endParaRPr lang="en-US" dirty="0"/>
          </a:p>
        </p:txBody>
      </p:sp>
    </p:spTree>
    <p:extLst>
      <p:ext uri="{BB962C8B-B14F-4D97-AF65-F5344CB8AC3E}">
        <p14:creationId xmlns:p14="http://schemas.microsoft.com/office/powerpoint/2010/main" val="3323363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dirty="0"/>
              <a:t>Click to edit Master text styles</a:t>
            </a:r>
            <a:endParaRPr lang="zh-CN" altLang="en-US" dirty="0"/>
          </a:p>
          <a:p>
            <a:pPr lvl="1"/>
            <a:r>
              <a:rPr lang="en-US" altLang="zh-CN" dirty="0"/>
              <a:t>Second</a:t>
            </a:r>
            <a:r>
              <a:rPr lang="zh-CN" altLang="en-US" dirty="0"/>
              <a:t> </a:t>
            </a:r>
            <a:r>
              <a:rPr lang="en-US" altLang="zh-CN" dirty="0"/>
              <a:t>level</a:t>
            </a:r>
            <a:endParaRPr lang="zh-CN" altLang="en-US" dirty="0"/>
          </a:p>
          <a:p>
            <a:pPr lvl="2"/>
            <a:r>
              <a:rPr lang="en-US" altLang="zh-CN" dirty="0"/>
              <a:t>Third</a:t>
            </a:r>
            <a:r>
              <a:rPr lang="zh-CN" altLang="en-US" dirty="0"/>
              <a:t> </a:t>
            </a:r>
            <a:r>
              <a:rPr lang="en-US" altLang="zh-CN" dirty="0"/>
              <a:t>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t>‹#›</a:t>
            </a:fld>
            <a:endParaRPr lang="zh-CN" altLang="en-US"/>
          </a:p>
        </p:txBody>
      </p:sp>
      <p:sp>
        <p:nvSpPr>
          <p:cNvPr id="8" name="Date Placeholder 7">
            <a:extLst>
              <a:ext uri="{FF2B5EF4-FFF2-40B4-BE49-F238E27FC236}">
                <a16:creationId xmlns:a16="http://schemas.microsoft.com/office/drawing/2014/main" id="{2D11F53F-2F00-3651-F337-81306AF8F1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F805B-254D-4FE1-8316-FEA92B4B8253}" type="datetimeFigureOut">
              <a:rPr lang="en-US" smtClean="0"/>
              <a:t>6/22/2025</a:t>
            </a:fld>
            <a:endParaRPr lang="en-US"/>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4D56CB-7729-4F9B-B383-5D5EDD1C4FA8}"/>
              </a:ext>
              <a:ext uri="{C183D7F6-B498-43B3-948B-1728B52AA6E4}">
                <adec:decorative xmlns:adec="http://schemas.microsoft.com/office/drawing/2017/decorative" val="1"/>
              </a:ext>
            </a:extLst>
          </p:cNvPr>
          <p:cNvSpPr/>
          <p:nvPr userDrawn="1"/>
        </p:nvSpPr>
        <p:spPr>
          <a:xfrm rot="10800000" flipV="1">
            <a:off x="9821333" y="4558433"/>
            <a:ext cx="2370667"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Shape 59">
            <a:extLst>
              <a:ext uri="{FF2B5EF4-FFF2-40B4-BE49-F238E27FC236}">
                <a16:creationId xmlns:a16="http://schemas.microsoft.com/office/drawing/2014/main" id="{39E53A78-6591-EEDA-1DFD-F106ECC52DBC}"/>
              </a:ext>
              <a:ext uri="{C183D7F6-B498-43B3-948B-1728B52AA6E4}">
                <adec:decorative xmlns:adec="http://schemas.microsoft.com/office/drawing/2017/decorative" val="1"/>
              </a:ext>
            </a:extLst>
          </p:cNvPr>
          <p:cNvSpPr/>
          <p:nvPr userDrawn="1"/>
        </p:nvSpPr>
        <p:spPr>
          <a:xfrm flipH="1" flipV="1">
            <a:off x="9821333" y="4558438"/>
            <a:ext cx="2370667"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3" name="Title 1">
            <a:extLst>
              <a:ext uri="{FF2B5EF4-FFF2-40B4-BE49-F238E27FC236}">
                <a16:creationId xmlns:a16="http://schemas.microsoft.com/office/drawing/2014/main" id="{6F5ADCC5-3878-853E-8614-59CF8B281060}"/>
              </a:ext>
            </a:extLst>
          </p:cNvPr>
          <p:cNvSpPr>
            <a:spLocks noGrp="1"/>
          </p:cNvSpPr>
          <p:nvPr>
            <p:ph type="ctrTitle" hasCustomPrompt="1"/>
          </p:nvPr>
        </p:nvSpPr>
        <p:spPr>
          <a:xfrm>
            <a:off x="521208" y="837382"/>
            <a:ext cx="7837069" cy="3696518"/>
          </a:xfrm>
        </p:spPr>
        <p:txBody>
          <a:bodyPr anchor="t">
            <a:noAutofit/>
          </a:bodyPr>
          <a:lstStyle>
            <a:lvl1pPr algn="l">
              <a:defRPr sz="5400"/>
            </a:lvl1pPr>
          </a:lstStyle>
          <a:p>
            <a:r>
              <a:rPr lang="en-US"/>
              <a:t>Click to edit Master title style</a:t>
            </a:r>
            <a:endParaRPr lang="en-CN"/>
          </a:p>
        </p:txBody>
      </p:sp>
      <p:sp>
        <p:nvSpPr>
          <p:cNvPr id="14" name="Subtitle 2">
            <a:extLst>
              <a:ext uri="{FF2B5EF4-FFF2-40B4-BE49-F238E27FC236}">
                <a16:creationId xmlns:a16="http://schemas.microsoft.com/office/drawing/2014/main" id="{899E747C-251E-F759-ABCD-CD941BA33A57}"/>
              </a:ext>
            </a:extLst>
          </p:cNvPr>
          <p:cNvSpPr>
            <a:spLocks noGrp="1"/>
          </p:cNvSpPr>
          <p:nvPr>
            <p:ph type="subTitle" idx="1" hasCustomPrompt="1"/>
          </p:nvPr>
        </p:nvSpPr>
        <p:spPr>
          <a:xfrm>
            <a:off x="521208" y="4648199"/>
            <a:ext cx="7837070" cy="891581"/>
          </a:xfrm>
        </p:spPr>
        <p:txBody>
          <a:bodyPr anchor="b">
            <a:noAutofit/>
          </a:bodyPr>
          <a:lstStyle>
            <a:lvl1pPr marL="0" indent="0" algn="l">
              <a:lnSpc>
                <a:spcPct val="100000"/>
              </a:lnSpc>
              <a:spcBef>
                <a:spcPts val="0"/>
              </a:spcBef>
              <a:buNone/>
              <a:defRPr sz="3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5" name="Content Placeholder 8">
            <a:extLst>
              <a:ext uri="{FF2B5EF4-FFF2-40B4-BE49-F238E27FC236}">
                <a16:creationId xmlns:a16="http://schemas.microsoft.com/office/drawing/2014/main" id="{C031AA0C-A2A7-B56D-9661-B2A56DD37D19}"/>
              </a:ext>
              <a:ext uri="{C183D7F6-B498-43B3-948B-1728B52AA6E4}">
                <adec:decorative xmlns:adec="http://schemas.microsoft.com/office/drawing/2017/decorative" val="0"/>
              </a:ext>
            </a:extLst>
          </p:cNvPr>
          <p:cNvSpPr>
            <a:spLocks noGrp="1"/>
          </p:cNvSpPr>
          <p:nvPr>
            <p:ph sz="quarter" idx="17" hasCustomPrompt="1"/>
          </p:nvPr>
        </p:nvSpPr>
        <p:spPr>
          <a:xfrm>
            <a:off x="521208" y="5730282"/>
            <a:ext cx="2349499" cy="266701"/>
          </a:xfrm>
        </p:spPr>
        <p:txBody>
          <a:bodyPr lIns="0" tIns="0" rIns="0" bIns="0" anchor="b">
            <a:noAutofit/>
          </a:bodyPr>
          <a:lstStyle>
            <a:lvl1pPr marL="0" indent="0">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4" name="Date Placeholder 3">
            <a:extLst>
              <a:ext uri="{FF2B5EF4-FFF2-40B4-BE49-F238E27FC236}">
                <a16:creationId xmlns:a16="http://schemas.microsoft.com/office/drawing/2014/main" id="{B018A332-DECC-D8DD-0E19-762C6FFB93F7}"/>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t>6/22/2025</a:t>
            </a:fld>
            <a:endParaRPr lang="en-US"/>
          </a:p>
        </p:txBody>
      </p:sp>
      <p:sp>
        <p:nvSpPr>
          <p:cNvPr id="3" name="Footer Placeholder 4">
            <a:extLst>
              <a:ext uri="{FF2B5EF4-FFF2-40B4-BE49-F238E27FC236}">
                <a16:creationId xmlns:a16="http://schemas.microsoft.com/office/drawing/2014/main" id="{94EB1C08-1A28-5224-563E-C8AF24A3F32D}"/>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2" name="Slide Number Placeholder 5">
            <a:extLst>
              <a:ext uri="{FF2B5EF4-FFF2-40B4-BE49-F238E27FC236}">
                <a16:creationId xmlns:a16="http://schemas.microsoft.com/office/drawing/2014/main" id="{45529DAF-CFD3-BC3E-C570-099DAEEB004E}"/>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18" name="Rectangle 9">
            <a:extLst>
              <a:ext uri="{FF2B5EF4-FFF2-40B4-BE49-F238E27FC236}">
                <a16:creationId xmlns:a16="http://schemas.microsoft.com/office/drawing/2014/main" id="{1C113ED2-FAFE-A686-C43C-7C104C28E34D}"/>
              </a:ext>
              <a:ext uri="{C183D7F6-B498-43B3-948B-1728B52AA6E4}">
                <adec:decorative xmlns:adec="http://schemas.microsoft.com/office/drawing/2017/decorative" val="1"/>
              </a:ext>
            </a:extLst>
          </p:cNvPr>
          <p:cNvSpPr/>
          <p:nvPr userDrawn="1"/>
        </p:nvSpPr>
        <p:spPr>
          <a:xfrm rot="5400000">
            <a:off x="103515" y="-103514"/>
            <a:ext cx="274322"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Rectangle 8">
            <a:extLst>
              <a:ext uri="{FF2B5EF4-FFF2-40B4-BE49-F238E27FC236}">
                <a16:creationId xmlns:a16="http://schemas.microsoft.com/office/drawing/2014/main" id="{1580C5C3-0FF4-BA92-445D-48CC4C54FBD7}"/>
              </a:ext>
              <a:ext uri="{C183D7F6-B498-43B3-948B-1728B52AA6E4}">
                <adec:decorative xmlns:adec="http://schemas.microsoft.com/office/drawing/2017/decorative" val="1"/>
              </a:ext>
            </a:extLst>
          </p:cNvPr>
          <p:cNvSpPr/>
          <p:nvPr userDrawn="1"/>
        </p:nvSpPr>
        <p:spPr>
          <a:xfrm rot="5400000">
            <a:off x="1183663"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6">
            <a:extLst>
              <a:ext uri="{FF2B5EF4-FFF2-40B4-BE49-F238E27FC236}">
                <a16:creationId xmlns:a16="http://schemas.microsoft.com/office/drawing/2014/main" id="{EAB71EF6-F4ED-6CD6-E0C2-EAB75D0F052A}"/>
              </a:ext>
              <a:ext uri="{C183D7F6-B498-43B3-948B-1728B52AA6E4}">
                <adec:decorative xmlns:adec="http://schemas.microsoft.com/office/drawing/2017/decorative" val="1"/>
              </a:ext>
            </a:extLst>
          </p:cNvPr>
          <p:cNvSpPr/>
          <p:nvPr userDrawn="1"/>
        </p:nvSpPr>
        <p:spPr>
          <a:xfrm rot="10800000">
            <a:off x="9821333" y="0"/>
            <a:ext cx="2370665"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1" name="Freeform: Shape 59">
            <a:extLst>
              <a:ext uri="{FF2B5EF4-FFF2-40B4-BE49-F238E27FC236}">
                <a16:creationId xmlns:a16="http://schemas.microsoft.com/office/drawing/2014/main" id="{B24268F0-A8A4-E399-5FC5-6384B8BD966E}"/>
              </a:ext>
              <a:ext uri="{C183D7F6-B498-43B3-948B-1728B52AA6E4}">
                <adec:decorative xmlns:adec="http://schemas.microsoft.com/office/drawing/2017/decorative" val="1"/>
              </a:ext>
            </a:extLst>
          </p:cNvPr>
          <p:cNvSpPr/>
          <p:nvPr userDrawn="1"/>
        </p:nvSpPr>
        <p:spPr>
          <a:xfrm flipH="1" flipV="1">
            <a:off x="9835107" y="-1"/>
            <a:ext cx="2356893"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7" name="Rectangle 6">
            <a:extLst>
              <a:ext uri="{FF2B5EF4-FFF2-40B4-BE49-F238E27FC236}">
                <a16:creationId xmlns:a16="http://schemas.microsoft.com/office/drawing/2014/main" id="{70AC4EA9-78A7-EDEB-A4B1-0E44AB2263C7}"/>
              </a:ext>
              <a:ext uri="{C183D7F6-B498-43B3-948B-1728B52AA6E4}">
                <adec:decorative xmlns:adec="http://schemas.microsoft.com/office/drawing/2017/decorative" val="1"/>
              </a:ext>
            </a:extLst>
          </p:cNvPr>
          <p:cNvSpPr/>
          <p:nvPr userDrawn="1"/>
        </p:nvSpPr>
        <p:spPr>
          <a:xfrm rot="10800000">
            <a:off x="9821331" y="2456493"/>
            <a:ext cx="2370668"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0" name="Freeform: Shape 18">
            <a:extLst>
              <a:ext uri="{FF2B5EF4-FFF2-40B4-BE49-F238E27FC236}">
                <a16:creationId xmlns:a16="http://schemas.microsoft.com/office/drawing/2014/main" id="{ACCD3CEE-6646-969D-7160-69226A1B7832}"/>
              </a:ext>
              <a:ext uri="{C183D7F6-B498-43B3-948B-1728B52AA6E4}">
                <adec:decorative xmlns:adec="http://schemas.microsoft.com/office/drawing/2017/decorative" val="1"/>
              </a:ext>
            </a:extLst>
          </p:cNvPr>
          <p:cNvSpPr/>
          <p:nvPr userDrawn="1"/>
        </p:nvSpPr>
        <p:spPr>
          <a:xfrm rot="5400000" flipV="1">
            <a:off x="10444462" y="2810904"/>
            <a:ext cx="1124412" cy="2370664"/>
          </a:xfrm>
          <a:custGeom>
            <a:avLst/>
            <a:gdLst>
              <a:gd name="connsiteX0" fmla="*/ 600765 w 600765"/>
              <a:gd name="connsiteY0" fmla="*/ 0 h 1266628"/>
              <a:gd name="connsiteX1" fmla="*/ 600765 w 600765"/>
              <a:gd name="connsiteY1" fmla="*/ 1266628 h 1266628"/>
              <a:gd name="connsiteX2" fmla="*/ 508593 w 600765"/>
              <a:gd name="connsiteY2" fmla="*/ 1257336 h 1266628"/>
              <a:gd name="connsiteX3" fmla="*/ 0 w 600765"/>
              <a:gd name="connsiteY3" fmla="*/ 633314 h 1266628"/>
              <a:gd name="connsiteX4" fmla="*/ 508593 w 600765"/>
              <a:gd name="connsiteY4" fmla="*/ 9292 h 1266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65" h="1266628">
                <a:moveTo>
                  <a:pt x="600765" y="0"/>
                </a:moveTo>
                <a:lnTo>
                  <a:pt x="600765" y="1266628"/>
                </a:lnTo>
                <a:lnTo>
                  <a:pt x="508593" y="1257336"/>
                </a:lnTo>
                <a:cubicBezTo>
                  <a:pt x="218339" y="1197942"/>
                  <a:pt x="0" y="941126"/>
                  <a:pt x="0" y="633314"/>
                </a:cubicBezTo>
                <a:cubicBezTo>
                  <a:pt x="0" y="325502"/>
                  <a:pt x="218339" y="68686"/>
                  <a:pt x="508593" y="9292"/>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338119394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Photo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91D9F7-2AF5-7E15-28CD-C5189318CC9A}"/>
              </a:ext>
              <a:ext uri="{C183D7F6-B498-43B3-948B-1728B52AA6E4}">
                <adec:decorative xmlns:adec="http://schemas.microsoft.com/office/drawing/2017/decorative" val="1"/>
              </a:ext>
            </a:extLst>
          </p:cNvPr>
          <p:cNvSpPr/>
          <p:nvPr userDrawn="1"/>
        </p:nvSpPr>
        <p:spPr>
          <a:xfrm>
            <a:off x="10010775" y="0"/>
            <a:ext cx="2181225"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FF402BE0-455F-CF23-B696-A4F06F441098}"/>
              </a:ext>
              <a:ext uri="{C183D7F6-B498-43B3-948B-1728B52AA6E4}">
                <adec:decorative xmlns:adec="http://schemas.microsoft.com/office/drawing/2017/decorative" val="1"/>
              </a:ext>
            </a:extLst>
          </p:cNvPr>
          <p:cNvSpPr/>
          <p:nvPr userDrawn="1"/>
        </p:nvSpPr>
        <p:spPr>
          <a:xfrm>
            <a:off x="11191875" y="5862637"/>
            <a:ext cx="1000125" cy="10001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itle 6">
            <a:extLst>
              <a:ext uri="{FF2B5EF4-FFF2-40B4-BE49-F238E27FC236}">
                <a16:creationId xmlns:a16="http://schemas.microsoft.com/office/drawing/2014/main" id="{3575A47E-66DF-0DFE-6068-FCE75A83C7A8}"/>
              </a:ext>
            </a:extLst>
          </p:cNvPr>
          <p:cNvSpPr>
            <a:spLocks noGrp="1"/>
          </p:cNvSpPr>
          <p:nvPr>
            <p:ph type="title" hasCustomPrompt="1"/>
          </p:nvPr>
        </p:nvSpPr>
        <p:spPr>
          <a:xfrm>
            <a:off x="1022364" y="2558836"/>
            <a:ext cx="6735597" cy="3793838"/>
          </a:xfrm>
        </p:spPr>
        <p:txBody>
          <a:bodyPr lIns="0" tIns="0" rIns="0" bIns="0" anchor="t">
            <a:noAutofit/>
          </a:bodyPr>
          <a:lstStyle>
            <a:lvl1pPr>
              <a:defRPr sz="5400">
                <a:solidFill>
                  <a:schemeClr val="tx1"/>
                </a:solidFill>
              </a:defRPr>
            </a:lvl1pPr>
          </a:lstStyle>
          <a:p>
            <a:r>
              <a:rPr lang="en-US"/>
              <a:t>Click to edit Master title style</a:t>
            </a:r>
            <a:endParaRPr lang="en-CN"/>
          </a:p>
        </p:txBody>
      </p:sp>
      <p:sp>
        <p:nvSpPr>
          <p:cNvPr id="18" name="Picture Placeholder 17">
            <a:extLst>
              <a:ext uri="{FF2B5EF4-FFF2-40B4-BE49-F238E27FC236}">
                <a16:creationId xmlns:a16="http://schemas.microsoft.com/office/drawing/2014/main" id="{54D9E87A-1CDC-4014-2314-39FC7B07C83B}"/>
              </a:ext>
            </a:extLst>
          </p:cNvPr>
          <p:cNvSpPr>
            <a:spLocks noGrp="1"/>
          </p:cNvSpPr>
          <p:nvPr>
            <p:ph type="pic" sz="quarter" idx="10"/>
          </p:nvPr>
        </p:nvSpPr>
        <p:spPr>
          <a:xfrm>
            <a:off x="7961313" y="1316038"/>
            <a:ext cx="3230562" cy="4541837"/>
          </a:xfrm>
          <a:noFill/>
        </p:spPr>
        <p:txBody>
          <a:bodyPr/>
          <a:lstStyle/>
          <a:p>
            <a:endParaRPr lang="zh-CN" altLang="en-US"/>
          </a:p>
        </p:txBody>
      </p:sp>
      <p:sp>
        <p:nvSpPr>
          <p:cNvPr id="12" name="Date Placeholder 3">
            <a:extLst>
              <a:ext uri="{FF2B5EF4-FFF2-40B4-BE49-F238E27FC236}">
                <a16:creationId xmlns:a16="http://schemas.microsoft.com/office/drawing/2014/main" id="{9054A355-1144-8E9E-0708-A56938F03394}"/>
              </a:ext>
            </a:extLst>
          </p:cNvPr>
          <p:cNvSpPr>
            <a:spLocks noGrp="1"/>
          </p:cNvSpPr>
          <p:nvPr>
            <p:ph type="dt" sz="half" idx="13"/>
          </p:nvPr>
        </p:nvSpPr>
        <p:spPr>
          <a:xfrm>
            <a:off x="657225" y="6400800"/>
            <a:ext cx="2743200" cy="266700"/>
          </a:xfrm>
        </p:spPr>
        <p:txBody>
          <a:bodyPr/>
          <a:lstStyle/>
          <a:p>
            <a:r>
              <a:rPr lang="en-US" altLang="zh-CN" dirty="0"/>
              <a:t>03/12/2025</a:t>
            </a:r>
            <a:fld id="{FD138C57-8E3B-4697-92F8-0ED9B71F7E17}" type="datetime1">
              <a:rPr lang="en-US" smtClean="0"/>
              <a:t>6/22/2025</a:t>
            </a:fld>
            <a:endParaRPr lang="en-US"/>
          </a:p>
        </p:txBody>
      </p:sp>
      <p:sp>
        <p:nvSpPr>
          <p:cNvPr id="11" name="Footer Placeholder 4">
            <a:extLst>
              <a:ext uri="{FF2B5EF4-FFF2-40B4-BE49-F238E27FC236}">
                <a16:creationId xmlns:a16="http://schemas.microsoft.com/office/drawing/2014/main" id="{DB79E66C-660C-8962-2CA8-5B57D171332E}"/>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4" name="Freeform: Shape 13">
            <a:extLst>
              <a:ext uri="{FF2B5EF4-FFF2-40B4-BE49-F238E27FC236}">
                <a16:creationId xmlns:a16="http://schemas.microsoft.com/office/drawing/2014/main" id="{EADD3443-0734-5152-8D04-B2D94110150A}"/>
              </a:ext>
              <a:ext uri="{C183D7F6-B498-43B3-948B-1728B52AA6E4}">
                <adec:decorative xmlns:adec="http://schemas.microsoft.com/office/drawing/2017/decorative" val="1"/>
              </a:ext>
            </a:extLst>
          </p:cNvPr>
          <p:cNvSpPr/>
          <p:nvPr userDrawn="1"/>
        </p:nvSpPr>
        <p:spPr>
          <a:xfrm>
            <a:off x="6972301"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4">
            <a:extLst>
              <a:ext uri="{FF2B5EF4-FFF2-40B4-BE49-F238E27FC236}">
                <a16:creationId xmlns:a16="http://schemas.microsoft.com/office/drawing/2014/main" id="{90703BCA-69C2-3D24-7F07-71DD32C3B700}"/>
              </a:ext>
              <a:ext uri="{C183D7F6-B498-43B3-948B-1728B52AA6E4}">
                <adec:decorative xmlns:adec="http://schemas.microsoft.com/office/drawing/2017/decorative" val="1"/>
              </a:ext>
            </a:extLst>
          </p:cNvPr>
          <p:cNvSpPr/>
          <p:nvPr userDrawn="1"/>
        </p:nvSpPr>
        <p:spPr>
          <a:xfrm>
            <a:off x="7600951"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885541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hoto 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91D9F7-2AF5-7E15-28CD-C5189318CC9A}"/>
              </a:ext>
              <a:ext uri="{C183D7F6-B498-43B3-948B-1728B52AA6E4}">
                <adec:decorative xmlns:adec="http://schemas.microsoft.com/office/drawing/2017/decorative" val="1"/>
              </a:ext>
            </a:extLst>
          </p:cNvPr>
          <p:cNvSpPr/>
          <p:nvPr userDrawn="1"/>
        </p:nvSpPr>
        <p:spPr>
          <a:xfrm flipH="1">
            <a:off x="0" y="0"/>
            <a:ext cx="2181225"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FF402BE0-455F-CF23-B696-A4F06F441098}"/>
              </a:ext>
              <a:ext uri="{C183D7F6-B498-43B3-948B-1728B52AA6E4}">
                <adec:decorative xmlns:adec="http://schemas.microsoft.com/office/drawing/2017/decorative" val="1"/>
              </a:ext>
            </a:extLst>
          </p:cNvPr>
          <p:cNvSpPr/>
          <p:nvPr userDrawn="1"/>
        </p:nvSpPr>
        <p:spPr>
          <a:xfrm flipH="1">
            <a:off x="0" y="5862637"/>
            <a:ext cx="1000125" cy="10001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itle 6">
            <a:extLst>
              <a:ext uri="{FF2B5EF4-FFF2-40B4-BE49-F238E27FC236}">
                <a16:creationId xmlns:a16="http://schemas.microsoft.com/office/drawing/2014/main" id="{3575A47E-66DF-0DFE-6068-FCE75A83C7A8}"/>
              </a:ext>
            </a:extLst>
          </p:cNvPr>
          <p:cNvSpPr>
            <a:spLocks noGrp="1"/>
          </p:cNvSpPr>
          <p:nvPr>
            <p:ph type="title" hasCustomPrompt="1"/>
          </p:nvPr>
        </p:nvSpPr>
        <p:spPr>
          <a:xfrm>
            <a:off x="4446653" y="2558836"/>
            <a:ext cx="6735597" cy="3793838"/>
          </a:xfrm>
        </p:spPr>
        <p:txBody>
          <a:bodyPr lIns="0" tIns="0" rIns="0" bIns="0" anchor="t">
            <a:noAutofit/>
          </a:bodyPr>
          <a:lstStyle>
            <a:lvl1pPr algn="r">
              <a:defRPr sz="5400">
                <a:solidFill>
                  <a:schemeClr val="tx1"/>
                </a:solidFill>
              </a:defRPr>
            </a:lvl1pPr>
          </a:lstStyle>
          <a:p>
            <a:r>
              <a:rPr lang="en-US"/>
              <a:t>Click to edit Master title style</a:t>
            </a:r>
            <a:endParaRPr lang="en-CN"/>
          </a:p>
        </p:txBody>
      </p:sp>
      <p:sp>
        <p:nvSpPr>
          <p:cNvPr id="18" name="Picture Placeholder 17">
            <a:extLst>
              <a:ext uri="{FF2B5EF4-FFF2-40B4-BE49-F238E27FC236}">
                <a16:creationId xmlns:a16="http://schemas.microsoft.com/office/drawing/2014/main" id="{54D9E87A-1CDC-4014-2314-39FC7B07C83B}"/>
              </a:ext>
            </a:extLst>
          </p:cNvPr>
          <p:cNvSpPr>
            <a:spLocks noGrp="1"/>
          </p:cNvSpPr>
          <p:nvPr>
            <p:ph type="pic" sz="quarter" idx="10"/>
          </p:nvPr>
        </p:nvSpPr>
        <p:spPr>
          <a:xfrm flipH="1">
            <a:off x="1000125" y="1316037"/>
            <a:ext cx="3230562" cy="4541837"/>
          </a:xfrm>
          <a:noFill/>
        </p:spPr>
        <p:txBody>
          <a:bodyPr/>
          <a:lstStyle/>
          <a:p>
            <a:endParaRPr lang="zh-CN" altLang="en-US"/>
          </a:p>
        </p:txBody>
      </p:sp>
      <p:sp>
        <p:nvSpPr>
          <p:cNvPr id="2" name="Date Placeholder 3">
            <a:extLst>
              <a:ext uri="{FF2B5EF4-FFF2-40B4-BE49-F238E27FC236}">
                <a16:creationId xmlns:a16="http://schemas.microsoft.com/office/drawing/2014/main" id="{940B915B-DDF9-DD98-A561-3684DEE38343}"/>
              </a:ext>
            </a:extLst>
          </p:cNvPr>
          <p:cNvSpPr>
            <a:spLocks noGrp="1"/>
          </p:cNvSpPr>
          <p:nvPr>
            <p:ph type="dt" sz="half" idx="13"/>
          </p:nvPr>
        </p:nvSpPr>
        <p:spPr>
          <a:xfrm>
            <a:off x="1174751" y="6400800"/>
            <a:ext cx="2743200" cy="266700"/>
          </a:xfrm>
        </p:spPr>
        <p:txBody>
          <a:bodyPr lIns="0" tIns="0" rIns="0" bIns="0"/>
          <a:lstStyle>
            <a:lvl1pPr>
              <a:defRPr>
                <a:solidFill>
                  <a:schemeClr val="bg1"/>
                </a:solidFill>
              </a:defRPr>
            </a:lvl1pPr>
          </a:lstStyle>
          <a:p>
            <a:r>
              <a:rPr lang="en-US" altLang="zh-CN" dirty="0"/>
              <a:t>03/12/2025</a:t>
            </a:r>
            <a:fld id="{FD138C57-8E3B-4697-92F8-0ED9B71F7E17}" type="datetime1">
              <a:rPr lang="en-US" smtClean="0"/>
              <a:pPr/>
              <a:t>6/22/2025</a:t>
            </a:fld>
            <a:endParaRPr lang="en-US"/>
          </a:p>
        </p:txBody>
      </p:sp>
      <p:sp>
        <p:nvSpPr>
          <p:cNvPr id="11" name="Footer Placeholder 4">
            <a:extLst>
              <a:ext uri="{FF2B5EF4-FFF2-40B4-BE49-F238E27FC236}">
                <a16:creationId xmlns:a16="http://schemas.microsoft.com/office/drawing/2014/main" id="{DB79E66C-660C-8962-2CA8-5B57D171332E}"/>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15" name="Freeform: Shape 14">
            <a:extLst>
              <a:ext uri="{FF2B5EF4-FFF2-40B4-BE49-F238E27FC236}">
                <a16:creationId xmlns:a16="http://schemas.microsoft.com/office/drawing/2014/main" id="{90703BCA-69C2-3D24-7F07-71DD32C3B700}"/>
              </a:ext>
              <a:ext uri="{C183D7F6-B498-43B3-948B-1728B52AA6E4}">
                <adec:decorative xmlns:adec="http://schemas.microsoft.com/office/drawing/2017/decorative" val="1"/>
              </a:ext>
            </a:extLst>
          </p:cNvPr>
          <p:cNvSpPr/>
          <p:nvPr userDrawn="1"/>
        </p:nvSpPr>
        <p:spPr>
          <a:xfrm flipH="1">
            <a:off x="4029074"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3">
            <a:extLst>
              <a:ext uri="{FF2B5EF4-FFF2-40B4-BE49-F238E27FC236}">
                <a16:creationId xmlns:a16="http://schemas.microsoft.com/office/drawing/2014/main" id="{EADD3443-0734-5152-8D04-B2D94110150A}"/>
              </a:ext>
              <a:ext uri="{C183D7F6-B498-43B3-948B-1728B52AA6E4}">
                <adec:decorative xmlns:adec="http://schemas.microsoft.com/office/drawing/2017/decorative" val="1"/>
              </a:ext>
            </a:extLst>
          </p:cNvPr>
          <p:cNvSpPr/>
          <p:nvPr userDrawn="1"/>
        </p:nvSpPr>
        <p:spPr>
          <a:xfrm flipH="1">
            <a:off x="4657724"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153281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1">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5EA40962-D6F9-CBBE-FF2C-4EC3830F9DAA}"/>
              </a:ext>
              <a:ext uri="{C183D7F6-B498-43B3-948B-1728B52AA6E4}">
                <adec:decorative xmlns:adec="http://schemas.microsoft.com/office/drawing/2017/decorative" val="1"/>
              </a:ext>
            </a:extLst>
          </p:cNvPr>
          <p:cNvSpPr/>
          <p:nvPr userDrawn="1"/>
        </p:nvSpPr>
        <p:spPr>
          <a:xfrm rot="10800000" flipH="1" flipV="1">
            <a:off x="0" y="4558433"/>
            <a:ext cx="1498042"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Shape 59">
            <a:extLst>
              <a:ext uri="{FF2B5EF4-FFF2-40B4-BE49-F238E27FC236}">
                <a16:creationId xmlns:a16="http://schemas.microsoft.com/office/drawing/2014/main" id="{EC816DDB-9EA2-DF6E-AAED-1B18863E588F}"/>
              </a:ext>
              <a:ext uri="{C183D7F6-B498-43B3-948B-1728B52AA6E4}">
                <adec:decorative xmlns:adec="http://schemas.microsoft.com/office/drawing/2017/decorative" val="1"/>
              </a:ext>
            </a:extLst>
          </p:cNvPr>
          <p:cNvSpPr/>
          <p:nvPr userDrawn="1"/>
        </p:nvSpPr>
        <p:spPr>
          <a:xfrm flipV="1">
            <a:off x="0" y="4558438"/>
            <a:ext cx="1498042"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5" name="Rectangle 8">
            <a:extLst>
              <a:ext uri="{FF2B5EF4-FFF2-40B4-BE49-F238E27FC236}">
                <a16:creationId xmlns:a16="http://schemas.microsoft.com/office/drawing/2014/main" id="{A04F26B9-B28E-8D10-94D1-04FE26C51C1B}"/>
              </a:ext>
              <a:ext uri="{C183D7F6-B498-43B3-948B-1728B52AA6E4}">
                <adec:decorative xmlns:adec="http://schemas.microsoft.com/office/drawing/2017/decorative" val="1"/>
              </a:ext>
            </a:extLst>
          </p:cNvPr>
          <p:cNvSpPr/>
          <p:nvPr userDrawn="1"/>
        </p:nvSpPr>
        <p:spPr>
          <a:xfrm rot="10800000" flipV="1">
            <a:off x="10693958" y="4558433"/>
            <a:ext cx="1498042"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a16="http://schemas.microsoft.com/office/drawing/2014/main" id="{4947CEF4-1632-7EBE-80C3-C52AE183F60D}"/>
              </a:ext>
              <a:ext uri="{C183D7F6-B498-43B3-948B-1728B52AA6E4}">
                <adec:decorative xmlns:adec="http://schemas.microsoft.com/office/drawing/2017/decorative" val="1"/>
              </a:ext>
            </a:extLst>
          </p:cNvPr>
          <p:cNvSpPr/>
          <p:nvPr userDrawn="1"/>
        </p:nvSpPr>
        <p:spPr>
          <a:xfrm flipH="1" flipV="1">
            <a:off x="10693958" y="4558438"/>
            <a:ext cx="1498042"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7" name="Title 6">
            <a:extLst>
              <a:ext uri="{FF2B5EF4-FFF2-40B4-BE49-F238E27FC236}">
                <a16:creationId xmlns:a16="http://schemas.microsoft.com/office/drawing/2014/main" id="{3575A47E-66DF-0DFE-6068-FCE75A83C7A8}"/>
              </a:ext>
            </a:extLst>
          </p:cNvPr>
          <p:cNvSpPr>
            <a:spLocks noGrp="1"/>
          </p:cNvSpPr>
          <p:nvPr>
            <p:ph type="title"/>
          </p:nvPr>
        </p:nvSpPr>
        <p:spPr>
          <a:xfrm>
            <a:off x="2728202" y="2160856"/>
            <a:ext cx="6735597" cy="2536289"/>
          </a:xfrm>
        </p:spPr>
        <p:txBody>
          <a:bodyPr lIns="0" tIns="0" rIns="0" bIns="0" anchor="ctr">
            <a:noAutofit/>
          </a:bodyPr>
          <a:lstStyle>
            <a:lvl1pPr algn="ctr">
              <a:defRPr sz="5400">
                <a:solidFill>
                  <a:schemeClr val="tx1"/>
                </a:solidFill>
              </a:defRPr>
            </a:lvl1pPr>
          </a:lstStyle>
          <a:p>
            <a:r>
              <a:rPr lang="en-US"/>
              <a:t>Click to edit Master title style</a:t>
            </a:r>
            <a:endParaRPr lang="en-CN"/>
          </a:p>
        </p:txBody>
      </p:sp>
      <p:sp>
        <p:nvSpPr>
          <p:cNvPr id="12" name="Date Placeholder 3">
            <a:extLst>
              <a:ext uri="{FF2B5EF4-FFF2-40B4-BE49-F238E27FC236}">
                <a16:creationId xmlns:a16="http://schemas.microsoft.com/office/drawing/2014/main" id="{9054A355-1144-8E9E-0708-A56938F03394}"/>
              </a:ext>
            </a:extLst>
          </p:cNvPr>
          <p:cNvSpPr>
            <a:spLocks noGrp="1"/>
          </p:cNvSpPr>
          <p:nvPr>
            <p:ph type="dt" sz="half" idx="13"/>
          </p:nvPr>
        </p:nvSpPr>
        <p:spPr>
          <a:xfrm>
            <a:off x="657225" y="6400800"/>
            <a:ext cx="2743200" cy="266700"/>
          </a:xfrm>
        </p:spPr>
        <p:txBody>
          <a:bodyPr lIns="0" tIns="0" rIns="0" bIns="0"/>
          <a:lstStyle>
            <a:lvl1pPr>
              <a:defRPr>
                <a:solidFill>
                  <a:schemeClr val="bg1"/>
                </a:solidFill>
              </a:defRPr>
            </a:lvl1pPr>
          </a:lstStyle>
          <a:p>
            <a:r>
              <a:rPr lang="en-US" altLang="zh-CN" dirty="0"/>
              <a:t>03/12/2025</a:t>
            </a:r>
            <a:fld id="{FD138C57-8E3B-4697-92F8-0ED9B71F7E17}" type="datetime1">
              <a:rPr lang="en-US" smtClean="0"/>
              <a:pPr/>
              <a:t>6/22/2025</a:t>
            </a:fld>
            <a:endParaRPr lang="en-US"/>
          </a:p>
        </p:txBody>
      </p:sp>
      <p:sp>
        <p:nvSpPr>
          <p:cNvPr id="11" name="Footer Placeholder 4">
            <a:extLst>
              <a:ext uri="{FF2B5EF4-FFF2-40B4-BE49-F238E27FC236}">
                <a16:creationId xmlns:a16="http://schemas.microsoft.com/office/drawing/2014/main" id="{DB79E66C-660C-8962-2CA8-5B57D171332E}"/>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15" name="Rectangle 6">
            <a:extLst>
              <a:ext uri="{FF2B5EF4-FFF2-40B4-BE49-F238E27FC236}">
                <a16:creationId xmlns:a16="http://schemas.microsoft.com/office/drawing/2014/main" id="{AE61E74D-D5FA-5080-2F53-0087775B372B}"/>
              </a:ext>
              <a:ext uri="{C183D7F6-B498-43B3-948B-1728B52AA6E4}">
                <adec:decorative xmlns:adec="http://schemas.microsoft.com/office/drawing/2017/decorative" val="1"/>
              </a:ext>
            </a:extLst>
          </p:cNvPr>
          <p:cNvSpPr/>
          <p:nvPr userDrawn="1"/>
        </p:nvSpPr>
        <p:spPr>
          <a:xfrm rot="10800000" flipH="1">
            <a:off x="1"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8" name="Freeform: Shape 59">
            <a:extLst>
              <a:ext uri="{FF2B5EF4-FFF2-40B4-BE49-F238E27FC236}">
                <a16:creationId xmlns:a16="http://schemas.microsoft.com/office/drawing/2014/main" id="{470C155E-4CCC-564B-027C-CDC41E373939}"/>
              </a:ext>
              <a:ext uri="{C183D7F6-B498-43B3-948B-1728B52AA6E4}">
                <adec:decorative xmlns:adec="http://schemas.microsoft.com/office/drawing/2017/decorative" val="1"/>
              </a:ext>
            </a:extLst>
          </p:cNvPr>
          <p:cNvSpPr/>
          <p:nvPr userDrawn="1"/>
        </p:nvSpPr>
        <p:spPr>
          <a:xfrm flipV="1">
            <a:off x="0" y="-1"/>
            <a:ext cx="1489338"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4" name="Rectangle 6">
            <a:extLst>
              <a:ext uri="{FF2B5EF4-FFF2-40B4-BE49-F238E27FC236}">
                <a16:creationId xmlns:a16="http://schemas.microsoft.com/office/drawing/2014/main" id="{7285D770-FD07-EC97-B009-40BA4F4D0F55}"/>
              </a:ext>
              <a:ext uri="{C183D7F6-B498-43B3-948B-1728B52AA6E4}">
                <adec:decorative xmlns:adec="http://schemas.microsoft.com/office/drawing/2017/decorative" val="1"/>
              </a:ext>
            </a:extLst>
          </p:cNvPr>
          <p:cNvSpPr/>
          <p:nvPr userDrawn="1"/>
        </p:nvSpPr>
        <p:spPr>
          <a:xfrm rot="10800000" flipH="1">
            <a:off x="1" y="2456494"/>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5" name="Freeform: Shape 9">
            <a:extLst>
              <a:ext uri="{FF2B5EF4-FFF2-40B4-BE49-F238E27FC236}">
                <a16:creationId xmlns:a16="http://schemas.microsoft.com/office/drawing/2014/main" id="{9F696CCD-6826-7E03-C9F2-76B5BC139752}"/>
              </a:ext>
              <a:ext uri="{C183D7F6-B498-43B3-948B-1728B52AA6E4}">
                <adec:decorative xmlns:adec="http://schemas.microsoft.com/office/drawing/2017/decorative" val="1"/>
              </a:ext>
            </a:extLst>
          </p:cNvPr>
          <p:cNvSpPr/>
          <p:nvPr userDrawn="1"/>
        </p:nvSpPr>
        <p:spPr>
          <a:xfrm flipV="1">
            <a:off x="0" y="3813296"/>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4" name="Rectangle 6">
            <a:extLst>
              <a:ext uri="{FF2B5EF4-FFF2-40B4-BE49-F238E27FC236}">
                <a16:creationId xmlns:a16="http://schemas.microsoft.com/office/drawing/2014/main" id="{91A24A50-A008-86B3-5F54-E8B7B3A9C733}"/>
              </a:ext>
              <a:ext uri="{C183D7F6-B498-43B3-948B-1728B52AA6E4}">
                <adec:decorative xmlns:adec="http://schemas.microsoft.com/office/drawing/2017/decorative" val="1"/>
              </a:ext>
            </a:extLst>
          </p:cNvPr>
          <p:cNvSpPr/>
          <p:nvPr userDrawn="1"/>
        </p:nvSpPr>
        <p:spPr>
          <a:xfrm rot="10800000">
            <a:off x="10693958"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9" name="Freeform: Shape 59">
            <a:extLst>
              <a:ext uri="{FF2B5EF4-FFF2-40B4-BE49-F238E27FC236}">
                <a16:creationId xmlns:a16="http://schemas.microsoft.com/office/drawing/2014/main" id="{C476D228-FB57-F7F8-C68A-E3413EFE8ED5}"/>
              </a:ext>
              <a:ext uri="{C183D7F6-B498-43B3-948B-1728B52AA6E4}">
                <adec:decorative xmlns:adec="http://schemas.microsoft.com/office/drawing/2017/decorative" val="1"/>
              </a:ext>
            </a:extLst>
          </p:cNvPr>
          <p:cNvSpPr/>
          <p:nvPr userDrawn="1"/>
        </p:nvSpPr>
        <p:spPr>
          <a:xfrm flipH="1" flipV="1">
            <a:off x="10702662" y="-1"/>
            <a:ext cx="1489338"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 name="Rectangle 6">
            <a:extLst>
              <a:ext uri="{FF2B5EF4-FFF2-40B4-BE49-F238E27FC236}">
                <a16:creationId xmlns:a16="http://schemas.microsoft.com/office/drawing/2014/main" id="{03673381-EECC-4D46-EDE7-C5E028BE1F76}"/>
              </a:ext>
              <a:ext uri="{C183D7F6-B498-43B3-948B-1728B52AA6E4}">
                <adec:decorative xmlns:adec="http://schemas.microsoft.com/office/drawing/2017/decorative" val="1"/>
              </a:ext>
            </a:extLst>
          </p:cNvPr>
          <p:cNvSpPr/>
          <p:nvPr userDrawn="1"/>
        </p:nvSpPr>
        <p:spPr>
          <a:xfrm rot="10800000">
            <a:off x="10693958" y="2456494"/>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6" name="Freeform: Shape 9">
            <a:extLst>
              <a:ext uri="{FF2B5EF4-FFF2-40B4-BE49-F238E27FC236}">
                <a16:creationId xmlns:a16="http://schemas.microsoft.com/office/drawing/2014/main" id="{4441DE95-147E-9B38-A464-7A9CF35CE2CE}"/>
              </a:ext>
              <a:ext uri="{C183D7F6-B498-43B3-948B-1728B52AA6E4}">
                <adec:decorative xmlns:adec="http://schemas.microsoft.com/office/drawing/2017/decorative" val="1"/>
              </a:ext>
            </a:extLst>
          </p:cNvPr>
          <p:cNvSpPr/>
          <p:nvPr userDrawn="1"/>
        </p:nvSpPr>
        <p:spPr>
          <a:xfrm flipV="1">
            <a:off x="10693958" y="3813296"/>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Tree>
    <p:extLst>
      <p:ext uri="{BB962C8B-B14F-4D97-AF65-F5344CB8AC3E}">
        <p14:creationId xmlns:p14="http://schemas.microsoft.com/office/powerpoint/2010/main" val="3671749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6 items">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AAAA72-0635-9135-A730-ECC45A439709}"/>
              </a:ext>
            </a:extLst>
          </p:cNvPr>
          <p:cNvSpPr>
            <a:spLocks noGrp="1"/>
          </p:cNvSpPr>
          <p:nvPr>
            <p:ph type="title" hasCustomPrompt="1"/>
          </p:nvPr>
        </p:nvSpPr>
        <p:spPr>
          <a:xfrm>
            <a:off x="844000" y="886783"/>
            <a:ext cx="10504000" cy="1132258"/>
          </a:xfrm>
        </p:spPr>
        <p:txBody>
          <a:bodyPr anchor="ctr">
            <a:noAutofit/>
          </a:bodyPr>
          <a:lstStyle>
            <a:lvl1pPr algn="ctr">
              <a:defRPr sz="3600"/>
            </a:lvl1pPr>
          </a:lstStyle>
          <a:p>
            <a:r>
              <a:rPr lang="en-US"/>
              <a:t>Click to edit Master title style</a:t>
            </a:r>
          </a:p>
        </p:txBody>
      </p:sp>
      <p:sp>
        <p:nvSpPr>
          <p:cNvPr id="13" name="Text Placeholder 12">
            <a:extLst>
              <a:ext uri="{FF2B5EF4-FFF2-40B4-BE49-F238E27FC236}">
                <a16:creationId xmlns:a16="http://schemas.microsoft.com/office/drawing/2014/main" id="{678F1E9F-8DC0-3F47-3713-0A6BECA4A23E}"/>
              </a:ext>
            </a:extLst>
          </p:cNvPr>
          <p:cNvSpPr>
            <a:spLocks noGrp="1"/>
          </p:cNvSpPr>
          <p:nvPr>
            <p:ph type="body" sz="quarter" idx="36" hasCustomPrompt="1"/>
          </p:nvPr>
        </p:nvSpPr>
        <p:spPr>
          <a:xfrm>
            <a:off x="842963" y="2483403"/>
            <a:ext cx="434758" cy="385763"/>
          </a:xfrm>
        </p:spPr>
        <p:txBody>
          <a:bodyPr lIns="0" tIns="0" rIns="0" bIns="0" anchor="b">
            <a:noAutofit/>
          </a:bodyPr>
          <a:lstStyle>
            <a:lvl1pPr marL="0" indent="0" algn="ctr">
              <a:buNone/>
              <a:defRPr>
                <a:latin typeface="+mj-lt"/>
              </a:defRPr>
            </a:lvl1pPr>
          </a:lstStyle>
          <a:p>
            <a:pPr lvl="0"/>
            <a:r>
              <a:rPr lang="en-GB"/>
              <a:t>01</a:t>
            </a:r>
          </a:p>
        </p:txBody>
      </p:sp>
      <p:sp>
        <p:nvSpPr>
          <p:cNvPr id="7" name="Text Placeholder 2">
            <a:extLst>
              <a:ext uri="{FF2B5EF4-FFF2-40B4-BE49-F238E27FC236}">
                <a16:creationId xmlns:a16="http://schemas.microsoft.com/office/drawing/2014/main" id="{15229F71-3CE4-1A56-A454-B19344890E24}"/>
              </a:ext>
            </a:extLst>
          </p:cNvPr>
          <p:cNvSpPr>
            <a:spLocks noGrp="1"/>
          </p:cNvSpPr>
          <p:nvPr>
            <p:ph type="body" sz="quarter" idx="32"/>
          </p:nvPr>
        </p:nvSpPr>
        <p:spPr>
          <a:xfrm>
            <a:off x="1384268" y="2308163"/>
            <a:ext cx="2812863" cy="788962"/>
          </a:xfrm>
        </p:spPr>
        <p:txBody>
          <a:bodyPr anchor="b">
            <a:noAutofit/>
          </a:bodyPr>
          <a:lstStyle>
            <a:lvl1pPr marL="0" indent="0">
              <a:lnSpc>
                <a:spcPct val="100000"/>
              </a:lnSpc>
              <a:spcBef>
                <a:spcPts val="0"/>
              </a:spcBef>
              <a:buNone/>
              <a:defRPr sz="1800" baseline="0">
                <a:latin typeface="+mj-lt"/>
                <a:ea typeface="+mj-ea"/>
              </a:defRPr>
            </a:lvl1pPr>
            <a:lvl2pPr>
              <a:lnSpc>
                <a:spcPct val="100000"/>
              </a:lnSpc>
              <a:spcBef>
                <a:spcPts val="0"/>
              </a:spcBef>
              <a:defRPr sz="1800" baseline="0">
                <a:latin typeface="+mj-lt"/>
                <a:ea typeface="+mj-ea"/>
              </a:defRPr>
            </a:lvl2pPr>
            <a:lvl3pPr>
              <a:lnSpc>
                <a:spcPct val="100000"/>
              </a:lnSpc>
              <a:spcBef>
                <a:spcPts val="0"/>
              </a:spcBef>
              <a:defRPr sz="1800" baseline="0">
                <a:latin typeface="+mj-lt"/>
                <a:ea typeface="+mj-ea"/>
              </a:defRPr>
            </a:lvl3pPr>
            <a:lvl4pPr>
              <a:lnSpc>
                <a:spcPct val="100000"/>
              </a:lnSpc>
              <a:spcBef>
                <a:spcPts val="0"/>
              </a:spcBef>
              <a:defRPr sz="1800" baseline="0">
                <a:latin typeface="+mj-lt"/>
                <a:ea typeface="+mj-ea"/>
              </a:defRPr>
            </a:lvl4pPr>
            <a:lvl5pPr>
              <a:lnSpc>
                <a:spcPct val="100000"/>
              </a:lnSpc>
              <a:spcBef>
                <a:spcPts val="0"/>
              </a:spcBef>
              <a:defRPr sz="1800" baseline="0">
                <a:latin typeface="+mj-lt"/>
                <a:ea typeface="+mj-ea"/>
              </a:defRPr>
            </a:lvl5pPr>
          </a:lstStyle>
          <a:p>
            <a:pPr lvl="0"/>
            <a:r>
              <a:rPr lang="en-GB"/>
              <a:t>Click to edit Master text styles</a:t>
            </a:r>
          </a:p>
        </p:txBody>
      </p:sp>
      <p:sp>
        <p:nvSpPr>
          <p:cNvPr id="53" name="Content Placeholder 2">
            <a:extLst>
              <a:ext uri="{FF2B5EF4-FFF2-40B4-BE49-F238E27FC236}">
                <a16:creationId xmlns:a16="http://schemas.microsoft.com/office/drawing/2014/main" id="{12F71417-AF87-8BCD-86C2-D6D8455F6759}"/>
              </a:ext>
            </a:extLst>
          </p:cNvPr>
          <p:cNvSpPr>
            <a:spLocks noGrp="1"/>
          </p:cNvSpPr>
          <p:nvPr>
            <p:ph idx="13"/>
          </p:nvPr>
        </p:nvSpPr>
        <p:spPr>
          <a:xfrm>
            <a:off x="1384403" y="3221092"/>
            <a:ext cx="2812594" cy="720588"/>
          </a:xfrm>
        </p:spPr>
        <p:txBody>
          <a:bodyPr>
            <a:noAutofit/>
          </a:bodyPr>
          <a:lstStyle>
            <a:lvl1pPr marL="0" indent="0">
              <a:spcBef>
                <a:spcPts val="0"/>
              </a:spcBef>
              <a:buNone/>
              <a:defRPr sz="1400" baseline="0">
                <a:solidFill>
                  <a:schemeClr val="tx1">
                    <a:lumMod val="75000"/>
                    <a:lumOff val="25000"/>
                  </a:schemeClr>
                </a:solidFill>
              </a:defRPr>
            </a:lvl1pPr>
            <a:lvl2pPr>
              <a:spcBef>
                <a:spcPts val="0"/>
              </a:spcBef>
              <a:defRPr sz="1400">
                <a:solidFill>
                  <a:schemeClr val="tx1">
                    <a:lumMod val="75000"/>
                    <a:lumOff val="25000"/>
                  </a:schemeClr>
                </a:solidFill>
              </a:defRPr>
            </a:lvl2pPr>
            <a:lvl3pPr>
              <a:spcBef>
                <a:spcPts val="0"/>
              </a:spcBef>
              <a:defRPr sz="1400">
                <a:solidFill>
                  <a:schemeClr val="tx1">
                    <a:lumMod val="75000"/>
                    <a:lumOff val="25000"/>
                  </a:schemeClr>
                </a:solidFill>
              </a:defRPr>
            </a:lvl3pPr>
            <a:lvl4pPr>
              <a:spcBef>
                <a:spcPts val="0"/>
              </a:spcBef>
              <a:defRPr sz="1400">
                <a:solidFill>
                  <a:schemeClr val="tx1">
                    <a:lumMod val="75000"/>
                    <a:lumOff val="25000"/>
                  </a:schemeClr>
                </a:solidFill>
              </a:defRPr>
            </a:lvl4pPr>
            <a:lvl5pPr>
              <a:spcBef>
                <a:spcPts val="0"/>
              </a:spcBef>
              <a:defRPr sz="1400">
                <a:solidFill>
                  <a:schemeClr val="tx1">
                    <a:lumMod val="75000"/>
                    <a:lumOff val="25000"/>
                  </a:schemeClr>
                </a:solidFill>
              </a:defRPr>
            </a:lvl5pPr>
          </a:lstStyle>
          <a:p>
            <a:pPr lvl="0"/>
            <a:r>
              <a:rPr lang="en-GB"/>
              <a:t>Click to edit Master text styles</a:t>
            </a:r>
            <a:endParaRPr lang="en-US"/>
          </a:p>
        </p:txBody>
      </p:sp>
      <p:sp>
        <p:nvSpPr>
          <p:cNvPr id="15" name="Text Placeholder 12">
            <a:extLst>
              <a:ext uri="{FF2B5EF4-FFF2-40B4-BE49-F238E27FC236}">
                <a16:creationId xmlns:a16="http://schemas.microsoft.com/office/drawing/2014/main" id="{7EF0D168-760E-3567-B5E3-6EB79B152A58}"/>
              </a:ext>
            </a:extLst>
          </p:cNvPr>
          <p:cNvSpPr>
            <a:spLocks noGrp="1"/>
          </p:cNvSpPr>
          <p:nvPr>
            <p:ph type="body" sz="quarter" idx="38" hasCustomPrompt="1"/>
          </p:nvPr>
        </p:nvSpPr>
        <p:spPr>
          <a:xfrm>
            <a:off x="4421805" y="2483403"/>
            <a:ext cx="434758" cy="385763"/>
          </a:xfrm>
        </p:spPr>
        <p:txBody>
          <a:bodyPr lIns="0" tIns="0" rIns="0" bIns="0" anchor="b">
            <a:noAutofit/>
          </a:bodyPr>
          <a:lstStyle>
            <a:lvl1pPr marL="0" indent="0" algn="ctr">
              <a:buNone/>
              <a:defRPr>
                <a:latin typeface="+mj-lt"/>
              </a:defRPr>
            </a:lvl1pPr>
          </a:lstStyle>
          <a:p>
            <a:pPr lvl="0"/>
            <a:r>
              <a:rPr lang="en-GB"/>
              <a:t>02</a:t>
            </a:r>
          </a:p>
        </p:txBody>
      </p:sp>
      <p:sp>
        <p:nvSpPr>
          <p:cNvPr id="3" name="Text Placeholder 2">
            <a:extLst>
              <a:ext uri="{FF2B5EF4-FFF2-40B4-BE49-F238E27FC236}">
                <a16:creationId xmlns:a16="http://schemas.microsoft.com/office/drawing/2014/main" id="{6F80ECA0-C9A9-7F6F-DDEE-49117E596C86}"/>
              </a:ext>
            </a:extLst>
          </p:cNvPr>
          <p:cNvSpPr>
            <a:spLocks noGrp="1"/>
          </p:cNvSpPr>
          <p:nvPr>
            <p:ph type="body" sz="quarter" idx="30"/>
          </p:nvPr>
        </p:nvSpPr>
        <p:spPr>
          <a:xfrm>
            <a:off x="4962577" y="2308163"/>
            <a:ext cx="2812863" cy="788962"/>
          </a:xfrm>
        </p:spPr>
        <p:txBody>
          <a:bodyPr anchor="b">
            <a:noAutofit/>
          </a:bodyPr>
          <a:lstStyle>
            <a:lvl1pPr marL="0" indent="0">
              <a:lnSpc>
                <a:spcPct val="100000"/>
              </a:lnSpc>
              <a:spcBef>
                <a:spcPts val="0"/>
              </a:spcBef>
              <a:buNone/>
              <a:defRPr sz="1800" baseline="0">
                <a:latin typeface="+mj-lt"/>
                <a:ea typeface="+mj-ea"/>
              </a:defRPr>
            </a:lvl1pPr>
            <a:lvl2pPr>
              <a:lnSpc>
                <a:spcPct val="100000"/>
              </a:lnSpc>
              <a:spcBef>
                <a:spcPts val="0"/>
              </a:spcBef>
              <a:defRPr sz="1800" baseline="0">
                <a:latin typeface="+mj-lt"/>
                <a:ea typeface="+mj-ea"/>
              </a:defRPr>
            </a:lvl2pPr>
            <a:lvl3pPr>
              <a:lnSpc>
                <a:spcPct val="100000"/>
              </a:lnSpc>
              <a:spcBef>
                <a:spcPts val="0"/>
              </a:spcBef>
              <a:defRPr sz="1800" baseline="0">
                <a:latin typeface="+mj-lt"/>
                <a:ea typeface="+mj-ea"/>
              </a:defRPr>
            </a:lvl3pPr>
            <a:lvl4pPr>
              <a:lnSpc>
                <a:spcPct val="100000"/>
              </a:lnSpc>
              <a:spcBef>
                <a:spcPts val="0"/>
              </a:spcBef>
              <a:defRPr sz="1800" baseline="0">
                <a:latin typeface="+mj-lt"/>
                <a:ea typeface="+mj-ea"/>
              </a:defRPr>
            </a:lvl4pPr>
            <a:lvl5pPr>
              <a:lnSpc>
                <a:spcPct val="100000"/>
              </a:lnSpc>
              <a:spcBef>
                <a:spcPts val="0"/>
              </a:spcBef>
              <a:defRPr sz="1800" baseline="0">
                <a:latin typeface="+mj-lt"/>
                <a:ea typeface="+mj-ea"/>
              </a:defRPr>
            </a:lvl5pPr>
          </a:lstStyle>
          <a:p>
            <a:pPr lvl="0"/>
            <a:r>
              <a:rPr lang="en-GB"/>
              <a:t>Click to edit Master text styles</a:t>
            </a:r>
          </a:p>
        </p:txBody>
      </p:sp>
      <p:sp>
        <p:nvSpPr>
          <p:cNvPr id="56" name="Content Placeholder 2">
            <a:extLst>
              <a:ext uri="{FF2B5EF4-FFF2-40B4-BE49-F238E27FC236}">
                <a16:creationId xmlns:a16="http://schemas.microsoft.com/office/drawing/2014/main" id="{CB9C6248-FAAF-2686-9707-F8099CFE5465}"/>
              </a:ext>
            </a:extLst>
          </p:cNvPr>
          <p:cNvSpPr>
            <a:spLocks noGrp="1"/>
          </p:cNvSpPr>
          <p:nvPr>
            <p:ph idx="16"/>
          </p:nvPr>
        </p:nvSpPr>
        <p:spPr>
          <a:xfrm>
            <a:off x="4962712" y="3221092"/>
            <a:ext cx="2812594" cy="72058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solidFill>
                  <a:schemeClr val="tx1">
                    <a:lumMod val="75000"/>
                    <a:lumOff val="25000"/>
                  </a:schemeClr>
                </a:solidFill>
              </a:defRPr>
            </a:lvl2pPr>
            <a:lvl3pPr>
              <a:spcBef>
                <a:spcPts val="0"/>
              </a:spcBef>
              <a:defRPr sz="1400">
                <a:solidFill>
                  <a:schemeClr val="tx1">
                    <a:lumMod val="75000"/>
                    <a:lumOff val="25000"/>
                  </a:schemeClr>
                </a:solidFill>
              </a:defRPr>
            </a:lvl3pPr>
            <a:lvl4pPr>
              <a:spcBef>
                <a:spcPts val="0"/>
              </a:spcBef>
              <a:defRPr sz="1400">
                <a:solidFill>
                  <a:schemeClr val="tx1">
                    <a:lumMod val="75000"/>
                    <a:lumOff val="25000"/>
                  </a:schemeClr>
                </a:solidFill>
              </a:defRPr>
            </a:lvl4pPr>
            <a:lvl5pPr>
              <a:spcBef>
                <a:spcPts val="0"/>
              </a:spcBef>
              <a:defRPr sz="1400">
                <a:solidFill>
                  <a:schemeClr val="tx1">
                    <a:lumMod val="75000"/>
                    <a:lumOff val="25000"/>
                  </a:schemeClr>
                </a:solidFill>
              </a:defRPr>
            </a:lvl5pPr>
          </a:lstStyle>
          <a:p>
            <a:pPr lvl="0"/>
            <a:r>
              <a:rPr lang="en-GB"/>
              <a:t>Click to edit Master text styles</a:t>
            </a:r>
            <a:endParaRPr lang="en-US"/>
          </a:p>
        </p:txBody>
      </p:sp>
      <p:sp>
        <p:nvSpPr>
          <p:cNvPr id="21" name="Text Placeholder 12">
            <a:extLst>
              <a:ext uri="{FF2B5EF4-FFF2-40B4-BE49-F238E27FC236}">
                <a16:creationId xmlns:a16="http://schemas.microsoft.com/office/drawing/2014/main" id="{C9235EC0-5363-881D-ECDD-99F834323172}"/>
              </a:ext>
            </a:extLst>
          </p:cNvPr>
          <p:cNvSpPr>
            <a:spLocks noGrp="1"/>
          </p:cNvSpPr>
          <p:nvPr>
            <p:ph type="body" sz="quarter" idx="40" hasCustomPrompt="1"/>
          </p:nvPr>
        </p:nvSpPr>
        <p:spPr>
          <a:xfrm>
            <a:off x="7994871" y="2483403"/>
            <a:ext cx="434758" cy="385763"/>
          </a:xfrm>
        </p:spPr>
        <p:txBody>
          <a:bodyPr lIns="0" tIns="0" rIns="0" bIns="0" anchor="b">
            <a:noAutofit/>
          </a:bodyPr>
          <a:lstStyle>
            <a:lvl1pPr marL="0" indent="0" algn="ctr">
              <a:buNone/>
              <a:defRPr>
                <a:latin typeface="+mj-lt"/>
              </a:defRPr>
            </a:lvl1pPr>
          </a:lstStyle>
          <a:p>
            <a:pPr lvl="0"/>
            <a:r>
              <a:rPr lang="en-GB"/>
              <a:t>03</a:t>
            </a:r>
          </a:p>
        </p:txBody>
      </p:sp>
      <p:sp>
        <p:nvSpPr>
          <p:cNvPr id="5" name="Text Placeholder 2">
            <a:extLst>
              <a:ext uri="{FF2B5EF4-FFF2-40B4-BE49-F238E27FC236}">
                <a16:creationId xmlns:a16="http://schemas.microsoft.com/office/drawing/2014/main" id="{C787FA2C-E603-94B3-BA10-F6645705849F}"/>
              </a:ext>
            </a:extLst>
          </p:cNvPr>
          <p:cNvSpPr>
            <a:spLocks noGrp="1"/>
          </p:cNvSpPr>
          <p:nvPr>
            <p:ph type="body" sz="quarter" idx="31"/>
          </p:nvPr>
        </p:nvSpPr>
        <p:spPr>
          <a:xfrm>
            <a:off x="8535137" y="2308163"/>
            <a:ext cx="2812863" cy="788962"/>
          </a:xfrm>
        </p:spPr>
        <p:txBody>
          <a:bodyPr anchor="b">
            <a:noAutofit/>
          </a:bodyPr>
          <a:lstStyle>
            <a:lvl1pPr marL="0" indent="0">
              <a:lnSpc>
                <a:spcPct val="100000"/>
              </a:lnSpc>
              <a:spcBef>
                <a:spcPts val="0"/>
              </a:spcBef>
              <a:buNone/>
              <a:defRPr sz="1800" baseline="0">
                <a:latin typeface="+mj-lt"/>
                <a:ea typeface="+mj-ea"/>
              </a:defRPr>
            </a:lvl1pPr>
            <a:lvl2pPr>
              <a:lnSpc>
                <a:spcPct val="100000"/>
              </a:lnSpc>
              <a:spcBef>
                <a:spcPts val="0"/>
              </a:spcBef>
              <a:defRPr sz="1800" baseline="0">
                <a:latin typeface="+mj-lt"/>
                <a:ea typeface="+mj-ea"/>
              </a:defRPr>
            </a:lvl2pPr>
            <a:lvl3pPr>
              <a:lnSpc>
                <a:spcPct val="100000"/>
              </a:lnSpc>
              <a:spcBef>
                <a:spcPts val="0"/>
              </a:spcBef>
              <a:defRPr sz="1800" baseline="0">
                <a:latin typeface="+mj-lt"/>
                <a:ea typeface="+mj-ea"/>
              </a:defRPr>
            </a:lvl3pPr>
            <a:lvl4pPr>
              <a:lnSpc>
                <a:spcPct val="100000"/>
              </a:lnSpc>
              <a:spcBef>
                <a:spcPts val="0"/>
              </a:spcBef>
              <a:defRPr sz="1800" baseline="0">
                <a:latin typeface="+mj-lt"/>
                <a:ea typeface="+mj-ea"/>
              </a:defRPr>
            </a:lvl4pPr>
            <a:lvl5pPr>
              <a:lnSpc>
                <a:spcPct val="100000"/>
              </a:lnSpc>
              <a:spcBef>
                <a:spcPts val="0"/>
              </a:spcBef>
              <a:defRPr sz="1800" baseline="0">
                <a:latin typeface="+mj-lt"/>
                <a:ea typeface="+mj-ea"/>
              </a:defRPr>
            </a:lvl5pPr>
          </a:lstStyle>
          <a:p>
            <a:pPr lvl="0"/>
            <a:r>
              <a:rPr lang="en-GB"/>
              <a:t>Click to edit Master text styles</a:t>
            </a:r>
          </a:p>
        </p:txBody>
      </p:sp>
      <p:sp>
        <p:nvSpPr>
          <p:cNvPr id="59" name="Content Placeholder 2">
            <a:extLst>
              <a:ext uri="{FF2B5EF4-FFF2-40B4-BE49-F238E27FC236}">
                <a16:creationId xmlns:a16="http://schemas.microsoft.com/office/drawing/2014/main" id="{7664AE50-9F09-679F-6A2C-FCFE2305B0FB}"/>
              </a:ext>
            </a:extLst>
          </p:cNvPr>
          <p:cNvSpPr>
            <a:spLocks noGrp="1"/>
          </p:cNvSpPr>
          <p:nvPr>
            <p:ph idx="19"/>
          </p:nvPr>
        </p:nvSpPr>
        <p:spPr>
          <a:xfrm>
            <a:off x="8541021" y="3221092"/>
            <a:ext cx="2812594" cy="72058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solidFill>
                  <a:schemeClr val="tx1">
                    <a:lumMod val="75000"/>
                    <a:lumOff val="25000"/>
                  </a:schemeClr>
                </a:solidFill>
              </a:defRPr>
            </a:lvl2pPr>
            <a:lvl3pPr>
              <a:spcBef>
                <a:spcPts val="0"/>
              </a:spcBef>
              <a:defRPr sz="1400">
                <a:solidFill>
                  <a:schemeClr val="tx1">
                    <a:lumMod val="75000"/>
                    <a:lumOff val="25000"/>
                  </a:schemeClr>
                </a:solidFill>
              </a:defRPr>
            </a:lvl3pPr>
            <a:lvl4pPr>
              <a:spcBef>
                <a:spcPts val="0"/>
              </a:spcBef>
              <a:defRPr sz="1400">
                <a:solidFill>
                  <a:schemeClr val="tx1">
                    <a:lumMod val="75000"/>
                    <a:lumOff val="25000"/>
                  </a:schemeClr>
                </a:solidFill>
              </a:defRPr>
            </a:lvl4pPr>
            <a:lvl5pPr>
              <a:spcBef>
                <a:spcPts val="0"/>
              </a:spcBef>
              <a:defRPr sz="1400">
                <a:solidFill>
                  <a:schemeClr val="tx1">
                    <a:lumMod val="75000"/>
                    <a:lumOff val="25000"/>
                  </a:schemeClr>
                </a:solidFill>
              </a:defRPr>
            </a:lvl5pPr>
          </a:lstStyle>
          <a:p>
            <a:pPr lvl="0"/>
            <a:r>
              <a:rPr lang="en-GB"/>
              <a:t>Click to edit Master text styles</a:t>
            </a:r>
            <a:endParaRPr lang="en-US"/>
          </a:p>
        </p:txBody>
      </p:sp>
      <p:sp>
        <p:nvSpPr>
          <p:cNvPr id="14" name="Text Placeholder 12">
            <a:extLst>
              <a:ext uri="{FF2B5EF4-FFF2-40B4-BE49-F238E27FC236}">
                <a16:creationId xmlns:a16="http://schemas.microsoft.com/office/drawing/2014/main" id="{D091BDB1-D06A-F20F-BD0A-FA4BEE12E67F}"/>
              </a:ext>
            </a:extLst>
          </p:cNvPr>
          <p:cNvSpPr>
            <a:spLocks noGrp="1"/>
          </p:cNvSpPr>
          <p:nvPr>
            <p:ph type="body" sz="quarter" idx="37" hasCustomPrompt="1"/>
          </p:nvPr>
        </p:nvSpPr>
        <p:spPr>
          <a:xfrm>
            <a:off x="842963" y="4344531"/>
            <a:ext cx="434758" cy="385763"/>
          </a:xfrm>
        </p:spPr>
        <p:txBody>
          <a:bodyPr lIns="0" tIns="0" rIns="0" bIns="0" anchor="b">
            <a:noAutofit/>
          </a:bodyPr>
          <a:lstStyle>
            <a:lvl1pPr marL="0" indent="0" algn="ctr">
              <a:buNone/>
              <a:defRPr>
                <a:latin typeface="+mj-lt"/>
              </a:defRPr>
            </a:lvl1pPr>
          </a:lstStyle>
          <a:p>
            <a:pPr lvl="0"/>
            <a:r>
              <a:rPr lang="en-GB"/>
              <a:t>04</a:t>
            </a:r>
          </a:p>
        </p:txBody>
      </p:sp>
      <p:sp>
        <p:nvSpPr>
          <p:cNvPr id="10" name="Text Placeholder 2">
            <a:extLst>
              <a:ext uri="{FF2B5EF4-FFF2-40B4-BE49-F238E27FC236}">
                <a16:creationId xmlns:a16="http://schemas.microsoft.com/office/drawing/2014/main" id="{34B2A11E-0D27-4D46-A91D-448866797E48}"/>
              </a:ext>
            </a:extLst>
          </p:cNvPr>
          <p:cNvSpPr>
            <a:spLocks noGrp="1"/>
          </p:cNvSpPr>
          <p:nvPr>
            <p:ph type="body" sz="quarter" idx="33"/>
          </p:nvPr>
        </p:nvSpPr>
        <p:spPr>
          <a:xfrm>
            <a:off x="1384268" y="4174631"/>
            <a:ext cx="2812863" cy="788962"/>
          </a:xfrm>
        </p:spPr>
        <p:txBody>
          <a:bodyPr anchor="b">
            <a:noAutofit/>
          </a:bodyPr>
          <a:lstStyle>
            <a:lvl1pPr marL="0" indent="0">
              <a:lnSpc>
                <a:spcPct val="100000"/>
              </a:lnSpc>
              <a:spcBef>
                <a:spcPts val="0"/>
              </a:spcBef>
              <a:buNone/>
              <a:defRPr sz="1800" baseline="0">
                <a:latin typeface="+mj-lt"/>
                <a:ea typeface="+mj-ea"/>
              </a:defRPr>
            </a:lvl1pPr>
            <a:lvl2pPr>
              <a:lnSpc>
                <a:spcPct val="100000"/>
              </a:lnSpc>
              <a:spcBef>
                <a:spcPts val="0"/>
              </a:spcBef>
              <a:defRPr sz="1800" baseline="0">
                <a:latin typeface="+mj-lt"/>
                <a:ea typeface="+mj-ea"/>
              </a:defRPr>
            </a:lvl2pPr>
            <a:lvl3pPr>
              <a:lnSpc>
                <a:spcPct val="100000"/>
              </a:lnSpc>
              <a:spcBef>
                <a:spcPts val="0"/>
              </a:spcBef>
              <a:defRPr sz="1800" baseline="0">
                <a:latin typeface="+mj-lt"/>
                <a:ea typeface="+mj-ea"/>
              </a:defRPr>
            </a:lvl3pPr>
            <a:lvl4pPr>
              <a:lnSpc>
                <a:spcPct val="100000"/>
              </a:lnSpc>
              <a:spcBef>
                <a:spcPts val="0"/>
              </a:spcBef>
              <a:defRPr sz="1800" baseline="0">
                <a:latin typeface="+mj-lt"/>
                <a:ea typeface="+mj-ea"/>
              </a:defRPr>
            </a:lvl4pPr>
            <a:lvl5pPr>
              <a:lnSpc>
                <a:spcPct val="100000"/>
              </a:lnSpc>
              <a:spcBef>
                <a:spcPts val="0"/>
              </a:spcBef>
              <a:defRPr sz="1800" baseline="0">
                <a:latin typeface="+mj-lt"/>
                <a:ea typeface="+mj-ea"/>
              </a:defRPr>
            </a:lvl5pPr>
          </a:lstStyle>
          <a:p>
            <a:pPr lvl="0"/>
            <a:r>
              <a:rPr lang="en-GB"/>
              <a:t>Click to edit Master text styles</a:t>
            </a:r>
          </a:p>
        </p:txBody>
      </p:sp>
      <p:sp>
        <p:nvSpPr>
          <p:cNvPr id="62" name="Content Placeholder 2">
            <a:extLst>
              <a:ext uri="{FF2B5EF4-FFF2-40B4-BE49-F238E27FC236}">
                <a16:creationId xmlns:a16="http://schemas.microsoft.com/office/drawing/2014/main" id="{ABE6E289-1987-1965-BF2F-9BA862779B9C}"/>
              </a:ext>
            </a:extLst>
          </p:cNvPr>
          <p:cNvSpPr>
            <a:spLocks noGrp="1"/>
          </p:cNvSpPr>
          <p:nvPr>
            <p:ph idx="22"/>
          </p:nvPr>
        </p:nvSpPr>
        <p:spPr>
          <a:xfrm>
            <a:off x="1384403" y="5087560"/>
            <a:ext cx="2812594" cy="72058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solidFill>
                  <a:schemeClr val="tx1">
                    <a:lumMod val="75000"/>
                    <a:lumOff val="25000"/>
                  </a:schemeClr>
                </a:solidFill>
              </a:defRPr>
            </a:lvl2pPr>
            <a:lvl3pPr>
              <a:spcBef>
                <a:spcPts val="0"/>
              </a:spcBef>
              <a:defRPr sz="1400">
                <a:solidFill>
                  <a:schemeClr val="tx1">
                    <a:lumMod val="75000"/>
                    <a:lumOff val="25000"/>
                  </a:schemeClr>
                </a:solidFill>
              </a:defRPr>
            </a:lvl3pPr>
            <a:lvl4pPr>
              <a:spcBef>
                <a:spcPts val="0"/>
              </a:spcBef>
              <a:defRPr sz="1400">
                <a:solidFill>
                  <a:schemeClr val="tx1">
                    <a:lumMod val="75000"/>
                    <a:lumOff val="25000"/>
                  </a:schemeClr>
                </a:solidFill>
              </a:defRPr>
            </a:lvl4pPr>
            <a:lvl5pPr>
              <a:spcBef>
                <a:spcPts val="0"/>
              </a:spcBef>
              <a:defRPr sz="1400">
                <a:solidFill>
                  <a:schemeClr val="tx1">
                    <a:lumMod val="75000"/>
                    <a:lumOff val="25000"/>
                  </a:schemeClr>
                </a:solidFill>
              </a:defRPr>
            </a:lvl5pPr>
          </a:lstStyle>
          <a:p>
            <a:pPr lvl="0"/>
            <a:r>
              <a:rPr lang="en-GB"/>
              <a:t>Click to edit Master text styles</a:t>
            </a:r>
            <a:endParaRPr lang="en-US"/>
          </a:p>
        </p:txBody>
      </p:sp>
      <p:sp>
        <p:nvSpPr>
          <p:cNvPr id="16" name="Text Placeholder 12">
            <a:extLst>
              <a:ext uri="{FF2B5EF4-FFF2-40B4-BE49-F238E27FC236}">
                <a16:creationId xmlns:a16="http://schemas.microsoft.com/office/drawing/2014/main" id="{35A2DADA-11CE-0CFF-67A5-C675A9F7976D}"/>
              </a:ext>
            </a:extLst>
          </p:cNvPr>
          <p:cNvSpPr>
            <a:spLocks noGrp="1"/>
          </p:cNvSpPr>
          <p:nvPr>
            <p:ph type="body" sz="quarter" idx="39" hasCustomPrompt="1"/>
          </p:nvPr>
        </p:nvSpPr>
        <p:spPr>
          <a:xfrm>
            <a:off x="4421805" y="4344531"/>
            <a:ext cx="434758" cy="385763"/>
          </a:xfrm>
        </p:spPr>
        <p:txBody>
          <a:bodyPr lIns="0" tIns="0" rIns="0" bIns="0" anchor="b">
            <a:noAutofit/>
          </a:bodyPr>
          <a:lstStyle>
            <a:lvl1pPr marL="0" indent="0" algn="ctr">
              <a:buNone/>
              <a:defRPr>
                <a:latin typeface="+mj-lt"/>
              </a:defRPr>
            </a:lvl1pPr>
          </a:lstStyle>
          <a:p>
            <a:pPr lvl="0"/>
            <a:r>
              <a:rPr lang="en-GB"/>
              <a:t>05</a:t>
            </a:r>
          </a:p>
        </p:txBody>
      </p:sp>
      <p:sp>
        <p:nvSpPr>
          <p:cNvPr id="11" name="Text Placeholder 2">
            <a:extLst>
              <a:ext uri="{FF2B5EF4-FFF2-40B4-BE49-F238E27FC236}">
                <a16:creationId xmlns:a16="http://schemas.microsoft.com/office/drawing/2014/main" id="{D89CDCE3-2BC6-3295-3B7D-D64BF96C5457}"/>
              </a:ext>
            </a:extLst>
          </p:cNvPr>
          <p:cNvSpPr>
            <a:spLocks noGrp="1"/>
          </p:cNvSpPr>
          <p:nvPr>
            <p:ph type="body" sz="quarter" idx="34"/>
          </p:nvPr>
        </p:nvSpPr>
        <p:spPr>
          <a:xfrm>
            <a:off x="4962577" y="4174631"/>
            <a:ext cx="2812863" cy="788962"/>
          </a:xfrm>
        </p:spPr>
        <p:txBody>
          <a:bodyPr anchor="b">
            <a:noAutofit/>
          </a:bodyPr>
          <a:lstStyle>
            <a:lvl1pPr marL="0" indent="0">
              <a:lnSpc>
                <a:spcPct val="100000"/>
              </a:lnSpc>
              <a:spcBef>
                <a:spcPts val="0"/>
              </a:spcBef>
              <a:buNone/>
              <a:defRPr sz="1800" baseline="0">
                <a:latin typeface="+mj-lt"/>
                <a:ea typeface="+mj-ea"/>
              </a:defRPr>
            </a:lvl1pPr>
            <a:lvl2pPr>
              <a:lnSpc>
                <a:spcPct val="100000"/>
              </a:lnSpc>
              <a:spcBef>
                <a:spcPts val="0"/>
              </a:spcBef>
              <a:defRPr sz="1800" baseline="0">
                <a:latin typeface="+mj-lt"/>
                <a:ea typeface="+mj-ea"/>
              </a:defRPr>
            </a:lvl2pPr>
            <a:lvl3pPr>
              <a:lnSpc>
                <a:spcPct val="100000"/>
              </a:lnSpc>
              <a:spcBef>
                <a:spcPts val="0"/>
              </a:spcBef>
              <a:defRPr sz="1800" baseline="0">
                <a:latin typeface="+mj-lt"/>
                <a:ea typeface="+mj-ea"/>
              </a:defRPr>
            </a:lvl3pPr>
            <a:lvl4pPr>
              <a:lnSpc>
                <a:spcPct val="100000"/>
              </a:lnSpc>
              <a:spcBef>
                <a:spcPts val="0"/>
              </a:spcBef>
              <a:defRPr sz="1800" baseline="0">
                <a:latin typeface="+mj-lt"/>
                <a:ea typeface="+mj-ea"/>
              </a:defRPr>
            </a:lvl4pPr>
            <a:lvl5pPr>
              <a:lnSpc>
                <a:spcPct val="100000"/>
              </a:lnSpc>
              <a:spcBef>
                <a:spcPts val="0"/>
              </a:spcBef>
              <a:defRPr sz="1800" baseline="0">
                <a:latin typeface="+mj-lt"/>
                <a:ea typeface="+mj-ea"/>
              </a:defRPr>
            </a:lvl5pPr>
          </a:lstStyle>
          <a:p>
            <a:pPr lvl="0"/>
            <a:r>
              <a:rPr lang="en-GB"/>
              <a:t>Click to edit Master text styles</a:t>
            </a:r>
          </a:p>
        </p:txBody>
      </p:sp>
      <p:sp>
        <p:nvSpPr>
          <p:cNvPr id="65" name="Content Placeholder 2">
            <a:extLst>
              <a:ext uri="{FF2B5EF4-FFF2-40B4-BE49-F238E27FC236}">
                <a16:creationId xmlns:a16="http://schemas.microsoft.com/office/drawing/2014/main" id="{CD76792D-C530-0E2F-8D16-3B89EFFB4FF6}"/>
              </a:ext>
            </a:extLst>
          </p:cNvPr>
          <p:cNvSpPr>
            <a:spLocks noGrp="1"/>
          </p:cNvSpPr>
          <p:nvPr>
            <p:ph idx="25"/>
          </p:nvPr>
        </p:nvSpPr>
        <p:spPr>
          <a:xfrm>
            <a:off x="4962712" y="5087560"/>
            <a:ext cx="2812594" cy="72058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solidFill>
                  <a:schemeClr val="tx1">
                    <a:lumMod val="75000"/>
                    <a:lumOff val="25000"/>
                  </a:schemeClr>
                </a:solidFill>
              </a:defRPr>
            </a:lvl2pPr>
            <a:lvl3pPr>
              <a:spcBef>
                <a:spcPts val="0"/>
              </a:spcBef>
              <a:defRPr sz="1400">
                <a:solidFill>
                  <a:schemeClr val="tx1">
                    <a:lumMod val="75000"/>
                    <a:lumOff val="25000"/>
                  </a:schemeClr>
                </a:solidFill>
              </a:defRPr>
            </a:lvl3pPr>
            <a:lvl4pPr>
              <a:spcBef>
                <a:spcPts val="0"/>
              </a:spcBef>
              <a:defRPr sz="1400">
                <a:solidFill>
                  <a:schemeClr val="tx1">
                    <a:lumMod val="75000"/>
                    <a:lumOff val="25000"/>
                  </a:schemeClr>
                </a:solidFill>
              </a:defRPr>
            </a:lvl4pPr>
            <a:lvl5pPr>
              <a:spcBef>
                <a:spcPts val="0"/>
              </a:spcBef>
              <a:defRPr sz="1400">
                <a:solidFill>
                  <a:schemeClr val="tx1">
                    <a:lumMod val="75000"/>
                    <a:lumOff val="25000"/>
                  </a:schemeClr>
                </a:solidFill>
              </a:defRPr>
            </a:lvl5pPr>
          </a:lstStyle>
          <a:p>
            <a:pPr lvl="0"/>
            <a:r>
              <a:rPr lang="en-GB"/>
              <a:t>Click to edit Master text styles</a:t>
            </a:r>
            <a:endParaRPr lang="en-US"/>
          </a:p>
        </p:txBody>
      </p:sp>
      <p:sp>
        <p:nvSpPr>
          <p:cNvPr id="22" name="Text Placeholder 12">
            <a:extLst>
              <a:ext uri="{FF2B5EF4-FFF2-40B4-BE49-F238E27FC236}">
                <a16:creationId xmlns:a16="http://schemas.microsoft.com/office/drawing/2014/main" id="{436CB067-7239-D038-646D-52E7105AE7E0}"/>
              </a:ext>
            </a:extLst>
          </p:cNvPr>
          <p:cNvSpPr>
            <a:spLocks noGrp="1"/>
          </p:cNvSpPr>
          <p:nvPr>
            <p:ph type="body" sz="quarter" idx="41" hasCustomPrompt="1"/>
          </p:nvPr>
        </p:nvSpPr>
        <p:spPr>
          <a:xfrm>
            <a:off x="7994871" y="4344531"/>
            <a:ext cx="434758" cy="385763"/>
          </a:xfrm>
        </p:spPr>
        <p:txBody>
          <a:bodyPr lIns="0" tIns="0" rIns="0" bIns="0" anchor="b">
            <a:noAutofit/>
          </a:bodyPr>
          <a:lstStyle>
            <a:lvl1pPr marL="0" indent="0" algn="ctr">
              <a:buNone/>
              <a:defRPr>
                <a:latin typeface="+mj-lt"/>
              </a:defRPr>
            </a:lvl1pPr>
          </a:lstStyle>
          <a:p>
            <a:pPr lvl="0"/>
            <a:r>
              <a:rPr lang="en-GB"/>
              <a:t>06</a:t>
            </a:r>
          </a:p>
        </p:txBody>
      </p:sp>
      <p:sp>
        <p:nvSpPr>
          <p:cNvPr id="12" name="Text Placeholder 2">
            <a:extLst>
              <a:ext uri="{FF2B5EF4-FFF2-40B4-BE49-F238E27FC236}">
                <a16:creationId xmlns:a16="http://schemas.microsoft.com/office/drawing/2014/main" id="{4BA33470-6404-0E70-04B0-CDCAA18D4361}"/>
              </a:ext>
            </a:extLst>
          </p:cNvPr>
          <p:cNvSpPr>
            <a:spLocks noGrp="1"/>
          </p:cNvSpPr>
          <p:nvPr>
            <p:ph type="body" sz="quarter" idx="35"/>
          </p:nvPr>
        </p:nvSpPr>
        <p:spPr>
          <a:xfrm>
            <a:off x="8535137" y="4174631"/>
            <a:ext cx="2812863" cy="788962"/>
          </a:xfrm>
        </p:spPr>
        <p:txBody>
          <a:bodyPr anchor="b">
            <a:noAutofit/>
          </a:bodyPr>
          <a:lstStyle>
            <a:lvl1pPr marL="0" indent="0">
              <a:lnSpc>
                <a:spcPct val="100000"/>
              </a:lnSpc>
              <a:spcBef>
                <a:spcPts val="0"/>
              </a:spcBef>
              <a:buNone/>
              <a:defRPr sz="1800" baseline="0">
                <a:latin typeface="+mj-lt"/>
                <a:ea typeface="+mj-ea"/>
              </a:defRPr>
            </a:lvl1pPr>
            <a:lvl2pPr>
              <a:lnSpc>
                <a:spcPct val="100000"/>
              </a:lnSpc>
              <a:spcBef>
                <a:spcPts val="0"/>
              </a:spcBef>
              <a:defRPr sz="1800" baseline="0">
                <a:latin typeface="+mj-lt"/>
                <a:ea typeface="+mj-ea"/>
              </a:defRPr>
            </a:lvl2pPr>
            <a:lvl3pPr>
              <a:lnSpc>
                <a:spcPct val="100000"/>
              </a:lnSpc>
              <a:spcBef>
                <a:spcPts val="0"/>
              </a:spcBef>
              <a:defRPr sz="1800" baseline="0">
                <a:latin typeface="+mj-lt"/>
                <a:ea typeface="+mj-ea"/>
              </a:defRPr>
            </a:lvl3pPr>
            <a:lvl4pPr>
              <a:lnSpc>
                <a:spcPct val="100000"/>
              </a:lnSpc>
              <a:spcBef>
                <a:spcPts val="0"/>
              </a:spcBef>
              <a:defRPr sz="1800" baseline="0">
                <a:latin typeface="+mj-lt"/>
                <a:ea typeface="+mj-ea"/>
              </a:defRPr>
            </a:lvl4pPr>
            <a:lvl5pPr>
              <a:lnSpc>
                <a:spcPct val="100000"/>
              </a:lnSpc>
              <a:spcBef>
                <a:spcPts val="0"/>
              </a:spcBef>
              <a:defRPr sz="1800" baseline="0">
                <a:latin typeface="+mj-lt"/>
                <a:ea typeface="+mj-ea"/>
              </a:defRPr>
            </a:lvl5pPr>
          </a:lstStyle>
          <a:p>
            <a:pPr lvl="0"/>
            <a:r>
              <a:rPr lang="en-GB"/>
              <a:t>Click to edit Master text styles</a:t>
            </a:r>
          </a:p>
        </p:txBody>
      </p:sp>
      <p:sp>
        <p:nvSpPr>
          <p:cNvPr id="68" name="Content Placeholder 2">
            <a:extLst>
              <a:ext uri="{FF2B5EF4-FFF2-40B4-BE49-F238E27FC236}">
                <a16:creationId xmlns:a16="http://schemas.microsoft.com/office/drawing/2014/main" id="{068F9459-BC8A-0B9B-0553-20FAA0BDB905}"/>
              </a:ext>
            </a:extLst>
          </p:cNvPr>
          <p:cNvSpPr>
            <a:spLocks noGrp="1"/>
          </p:cNvSpPr>
          <p:nvPr>
            <p:ph idx="28"/>
          </p:nvPr>
        </p:nvSpPr>
        <p:spPr>
          <a:xfrm>
            <a:off x="8541021" y="5087560"/>
            <a:ext cx="2812594" cy="72058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solidFill>
                  <a:schemeClr val="tx1">
                    <a:lumMod val="75000"/>
                    <a:lumOff val="25000"/>
                  </a:schemeClr>
                </a:solidFill>
              </a:defRPr>
            </a:lvl2pPr>
            <a:lvl3pPr>
              <a:spcBef>
                <a:spcPts val="0"/>
              </a:spcBef>
              <a:defRPr sz="1400">
                <a:solidFill>
                  <a:schemeClr val="tx1">
                    <a:lumMod val="75000"/>
                    <a:lumOff val="25000"/>
                  </a:schemeClr>
                </a:solidFill>
              </a:defRPr>
            </a:lvl3pPr>
            <a:lvl4pPr>
              <a:spcBef>
                <a:spcPts val="0"/>
              </a:spcBef>
              <a:defRPr sz="1400">
                <a:solidFill>
                  <a:schemeClr val="tx1">
                    <a:lumMod val="75000"/>
                    <a:lumOff val="25000"/>
                  </a:schemeClr>
                </a:solidFill>
              </a:defRPr>
            </a:lvl4pPr>
            <a:lvl5pPr>
              <a:spcBef>
                <a:spcPts val="0"/>
              </a:spcBef>
              <a:defRPr sz="1400">
                <a:solidFill>
                  <a:schemeClr val="tx1">
                    <a:lumMod val="75000"/>
                    <a:lumOff val="25000"/>
                  </a:schemeClr>
                </a:solidFill>
              </a:defRPr>
            </a:lvl5pPr>
          </a:lstStyle>
          <a:p>
            <a:pPr lvl="0"/>
            <a:r>
              <a:rPr lang="en-GB"/>
              <a:t>Click to edit Master text styles</a:t>
            </a:r>
            <a:endParaRPr lang="en-US"/>
          </a:p>
        </p:txBody>
      </p:sp>
      <p:sp>
        <p:nvSpPr>
          <p:cNvPr id="8" name="Footer Placeholder 4">
            <a:extLst>
              <a:ext uri="{FF2B5EF4-FFF2-40B4-BE49-F238E27FC236}">
                <a16:creationId xmlns:a16="http://schemas.microsoft.com/office/drawing/2014/main" id="{B791D491-74AF-1110-DE2A-F94B0F8C0981}"/>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 name="Date Placeholder 3">
            <a:extLst>
              <a:ext uri="{FF2B5EF4-FFF2-40B4-BE49-F238E27FC236}">
                <a16:creationId xmlns:a16="http://schemas.microsoft.com/office/drawing/2014/main" id="{27687739-4F1B-4886-C248-53466C296513}"/>
              </a:ext>
            </a:extLst>
          </p:cNvPr>
          <p:cNvSpPr>
            <a:spLocks noGrp="1"/>
          </p:cNvSpPr>
          <p:nvPr>
            <p:ph type="dt" sz="half" idx="42"/>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6" name="Slide Number Placeholder 5">
            <a:extLst>
              <a:ext uri="{FF2B5EF4-FFF2-40B4-BE49-F238E27FC236}">
                <a16:creationId xmlns:a16="http://schemas.microsoft.com/office/drawing/2014/main" id="{0E0578B1-7D93-F923-4A39-FF6F2B37E343}"/>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7" name="Freeform: Shape 16">
            <a:extLst>
              <a:ext uri="{FF2B5EF4-FFF2-40B4-BE49-F238E27FC236}">
                <a16:creationId xmlns:a16="http://schemas.microsoft.com/office/drawing/2014/main" id="{53E59676-000B-23C4-A79E-6F7EF618E4F9}"/>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Freeform: Shape 17">
            <a:extLst>
              <a:ext uri="{FF2B5EF4-FFF2-40B4-BE49-F238E27FC236}">
                <a16:creationId xmlns:a16="http://schemas.microsoft.com/office/drawing/2014/main" id="{1D8FF8B4-211F-D599-8942-4CEA19F21D3F}"/>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Freeform: Shape 19">
            <a:extLst>
              <a:ext uri="{FF2B5EF4-FFF2-40B4-BE49-F238E27FC236}">
                <a16:creationId xmlns:a16="http://schemas.microsoft.com/office/drawing/2014/main" id="{8F73199D-15C0-5009-084E-702074F044D2}"/>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Freeform: Shape 18">
            <a:extLst>
              <a:ext uri="{FF2B5EF4-FFF2-40B4-BE49-F238E27FC236}">
                <a16:creationId xmlns:a16="http://schemas.microsoft.com/office/drawing/2014/main" id="{0B3DC668-E35A-3B70-A10C-247B5A01BBB4}"/>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924143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AAAA72-0635-9135-A730-ECC45A439709}"/>
              </a:ext>
            </a:extLst>
          </p:cNvPr>
          <p:cNvSpPr>
            <a:spLocks noGrp="1"/>
          </p:cNvSpPr>
          <p:nvPr>
            <p:ph type="title" hasCustomPrompt="1"/>
          </p:nvPr>
        </p:nvSpPr>
        <p:spPr>
          <a:xfrm>
            <a:off x="844000" y="886783"/>
            <a:ext cx="10504000" cy="1132258"/>
          </a:xfrm>
        </p:spPr>
        <p:txBody>
          <a:bodyPr anchor="ctr">
            <a:noAutofit/>
          </a:bodyPr>
          <a:lstStyle>
            <a:lvl1pPr algn="ctr">
              <a:defRPr sz="3600"/>
            </a:lvl1pPr>
          </a:lstStyle>
          <a:p>
            <a:r>
              <a:rPr lang="en-US" dirty="0"/>
              <a:t>Click to edit Master title style</a:t>
            </a:r>
          </a:p>
        </p:txBody>
      </p:sp>
      <p:sp>
        <p:nvSpPr>
          <p:cNvPr id="23" name="Content Placeholder 22">
            <a:extLst>
              <a:ext uri="{FF2B5EF4-FFF2-40B4-BE49-F238E27FC236}">
                <a16:creationId xmlns:a16="http://schemas.microsoft.com/office/drawing/2014/main" id="{86F79B09-7D88-8381-B406-AFD71843F9C1}"/>
              </a:ext>
            </a:extLst>
          </p:cNvPr>
          <p:cNvSpPr>
            <a:spLocks noGrp="1"/>
          </p:cNvSpPr>
          <p:nvPr>
            <p:ph sz="quarter" idx="13"/>
          </p:nvPr>
        </p:nvSpPr>
        <p:spPr>
          <a:xfrm>
            <a:off x="844000" y="2197099"/>
            <a:ext cx="10504000" cy="3774117"/>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Date Placeholder 3">
            <a:extLst>
              <a:ext uri="{FF2B5EF4-FFF2-40B4-BE49-F238E27FC236}">
                <a16:creationId xmlns:a16="http://schemas.microsoft.com/office/drawing/2014/main" id="{35D5E2D8-F574-39FC-A2DB-A1AE4B966622}"/>
              </a:ext>
            </a:extLst>
          </p:cNvPr>
          <p:cNvSpPr>
            <a:spLocks noGrp="1"/>
          </p:cNvSpPr>
          <p:nvPr>
            <p:ph type="dt" sz="half" idx="10"/>
          </p:nvPr>
        </p:nvSpPr>
        <p:spPr>
          <a:xfrm>
            <a:off x="1174751" y="6400800"/>
            <a:ext cx="2743200" cy="266700"/>
          </a:xfrm>
        </p:spPr>
        <p:txBody>
          <a:bodyPr/>
          <a:lstStyle/>
          <a:p>
            <a:r>
              <a:rPr lang="en-US" altLang="zh-CN" dirty="0"/>
              <a:t>03/12/2025</a:t>
            </a:r>
            <a:fld id="{FD138C57-8E3B-4697-92F8-0ED9B71F7E17}" type="datetime1">
              <a:rPr lang="en-US" smtClean="0"/>
              <a:t>6/22/2025</a:t>
            </a:fld>
            <a:endParaRPr lang="en-US"/>
          </a:p>
        </p:txBody>
      </p:sp>
      <p:sp>
        <p:nvSpPr>
          <p:cNvPr id="8" name="Footer Placeholder 4">
            <a:extLst>
              <a:ext uri="{FF2B5EF4-FFF2-40B4-BE49-F238E27FC236}">
                <a16:creationId xmlns:a16="http://schemas.microsoft.com/office/drawing/2014/main" id="{B791D491-74AF-1110-DE2A-F94B0F8C0981}"/>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0E0578B1-7D93-F923-4A39-FF6F2B37E343}"/>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7" name="Freeform: Shape 16">
            <a:extLst>
              <a:ext uri="{FF2B5EF4-FFF2-40B4-BE49-F238E27FC236}">
                <a16:creationId xmlns:a16="http://schemas.microsoft.com/office/drawing/2014/main" id="{53E59676-000B-23C4-A79E-6F7EF618E4F9}"/>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Freeform: Shape 17">
            <a:extLst>
              <a:ext uri="{FF2B5EF4-FFF2-40B4-BE49-F238E27FC236}">
                <a16:creationId xmlns:a16="http://schemas.microsoft.com/office/drawing/2014/main" id="{1D8FF8B4-211F-D599-8942-4CEA19F21D3F}"/>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Freeform: Shape 19">
            <a:extLst>
              <a:ext uri="{FF2B5EF4-FFF2-40B4-BE49-F238E27FC236}">
                <a16:creationId xmlns:a16="http://schemas.microsoft.com/office/drawing/2014/main" id="{8F73199D-15C0-5009-084E-702074F044D2}"/>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Freeform: Shape 18">
            <a:extLst>
              <a:ext uri="{FF2B5EF4-FFF2-40B4-BE49-F238E27FC236}">
                <a16:creationId xmlns:a16="http://schemas.microsoft.com/office/drawing/2014/main" id="{0B3DC668-E35A-3B70-A10C-247B5A01BBB4}"/>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171354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1 (Max)">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323949A-41F3-9274-96B9-AE55D20E747F}"/>
              </a:ext>
            </a:extLst>
          </p:cNvPr>
          <p:cNvSpPr>
            <a:spLocks noGrp="1"/>
          </p:cNvSpPr>
          <p:nvPr>
            <p:ph type="title"/>
          </p:nvPr>
        </p:nvSpPr>
        <p:spPr>
          <a:xfrm>
            <a:off x="844001" y="831919"/>
            <a:ext cx="10504000" cy="528186"/>
          </a:xfrm>
        </p:spPr>
        <p:txBody>
          <a:bodyPr anchor="ctr">
            <a:normAutofit/>
          </a:bodyPr>
          <a:lstStyle>
            <a:lvl1pPr>
              <a:defRPr sz="2400"/>
            </a:lvl1pPr>
          </a:lstStyle>
          <a:p>
            <a:r>
              <a:rPr lang="en-US"/>
              <a:t>Click to edit Master title style</a:t>
            </a:r>
          </a:p>
        </p:txBody>
      </p:sp>
      <p:sp>
        <p:nvSpPr>
          <p:cNvPr id="6" name="Content Placeholder 2">
            <a:extLst>
              <a:ext uri="{FF2B5EF4-FFF2-40B4-BE49-F238E27FC236}">
                <a16:creationId xmlns:a16="http://schemas.microsoft.com/office/drawing/2014/main" id="{6A73CEA9-5FE2-4144-7BCF-29CF17143BAB}"/>
              </a:ext>
            </a:extLst>
          </p:cNvPr>
          <p:cNvSpPr>
            <a:spLocks noGrp="1"/>
          </p:cNvSpPr>
          <p:nvPr>
            <p:ph idx="1"/>
          </p:nvPr>
        </p:nvSpPr>
        <p:spPr>
          <a:xfrm>
            <a:off x="844000" y="1474839"/>
            <a:ext cx="10504000" cy="455124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013246-8EC0-8C70-3F45-8768D7C5F7C9}"/>
              </a:ext>
            </a:extLst>
          </p:cNvPr>
          <p:cNvSpPr>
            <a:spLocks noGrp="1"/>
          </p:cNvSpPr>
          <p:nvPr>
            <p:ph type="dt" sz="half" idx="13"/>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9" name="Footer Placeholder 4">
            <a:extLst>
              <a:ext uri="{FF2B5EF4-FFF2-40B4-BE49-F238E27FC236}">
                <a16:creationId xmlns:a16="http://schemas.microsoft.com/office/drawing/2014/main" id="{3650C69B-A152-BD06-9047-9F7118B5F50D}"/>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8" name="Slide Number Placeholder 5">
            <a:extLst>
              <a:ext uri="{FF2B5EF4-FFF2-40B4-BE49-F238E27FC236}">
                <a16:creationId xmlns:a16="http://schemas.microsoft.com/office/drawing/2014/main" id="{27912CA5-005B-5D63-2624-E78C51C2E01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9" name="Freeform: Shape 59">
            <a:extLst>
              <a:ext uri="{FF2B5EF4-FFF2-40B4-BE49-F238E27FC236}">
                <a16:creationId xmlns:a16="http://schemas.microsoft.com/office/drawing/2014/main" id="{693E4553-C52A-1094-51E7-50535E76976F}"/>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6" name="Rectangle 9">
            <a:extLst>
              <a:ext uri="{FF2B5EF4-FFF2-40B4-BE49-F238E27FC236}">
                <a16:creationId xmlns:a16="http://schemas.microsoft.com/office/drawing/2014/main" id="{19C42F7F-708C-263A-B3B6-00E85FDE08E1}"/>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11">
            <a:extLst>
              <a:ext uri="{FF2B5EF4-FFF2-40B4-BE49-F238E27FC236}">
                <a16:creationId xmlns:a16="http://schemas.microsoft.com/office/drawing/2014/main" id="{12D9E626-EA86-5127-0C73-7BCA5CC9705B}"/>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Shape 59">
            <a:extLst>
              <a:ext uri="{FF2B5EF4-FFF2-40B4-BE49-F238E27FC236}">
                <a16:creationId xmlns:a16="http://schemas.microsoft.com/office/drawing/2014/main" id="{E36196F9-2EDE-D6C7-C18F-0CA6607F67BB}"/>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41172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Only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1248" y="-1424940"/>
            <a:ext cx="10515600" cy="1325880"/>
          </a:xfrm>
        </p:spPr>
        <p:txBody>
          <a:bodyPr anchor="ctr">
            <a:noAutofit/>
          </a:bodyPr>
          <a:lstStyle>
            <a:lvl1pPr>
              <a:defRPr sz="3600"/>
            </a:lvl1pPr>
          </a:lstStyle>
          <a:p>
            <a:r>
              <a:rPr lang="en-US"/>
              <a:t>Click to edit Master title style</a:t>
            </a:r>
          </a:p>
        </p:txBody>
      </p:sp>
      <p:sp>
        <p:nvSpPr>
          <p:cNvPr id="4" name="Content Placeholder 2">
            <a:extLst>
              <a:ext uri="{FF2B5EF4-FFF2-40B4-BE49-F238E27FC236}">
                <a16:creationId xmlns:a16="http://schemas.microsoft.com/office/drawing/2014/main" id="{C40143AB-871B-A40A-4ABF-203E363009E3}"/>
              </a:ext>
            </a:extLst>
          </p:cNvPr>
          <p:cNvSpPr>
            <a:spLocks noGrp="1"/>
          </p:cNvSpPr>
          <p:nvPr>
            <p:ph idx="1"/>
          </p:nvPr>
        </p:nvSpPr>
        <p:spPr>
          <a:xfrm>
            <a:off x="318800" y="313467"/>
            <a:ext cx="11554400" cy="550700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AE213731-C6F5-8BF4-CFFA-DB6F3E7CBA90}"/>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6/22/2025</a:t>
            </a:fld>
            <a:endParaRPr lang="en-US"/>
          </a:p>
        </p:txBody>
      </p:sp>
      <p:sp>
        <p:nvSpPr>
          <p:cNvPr id="8" name="Footer Placeholder 4">
            <a:extLst>
              <a:ext uri="{FF2B5EF4-FFF2-40B4-BE49-F238E27FC236}">
                <a16:creationId xmlns:a16="http://schemas.microsoft.com/office/drawing/2014/main" id="{C7518267-D602-CAB2-16AC-CF280D72A512}"/>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7" name="Slide Number Placeholder 5">
            <a:extLst>
              <a:ext uri="{FF2B5EF4-FFF2-40B4-BE49-F238E27FC236}">
                <a16:creationId xmlns:a16="http://schemas.microsoft.com/office/drawing/2014/main" id="{356B0E37-DA37-08EC-5352-201C44098E21}"/>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089415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2917031" y="977462"/>
            <a:ext cx="6357939" cy="1639640"/>
          </a:xfrm>
        </p:spPr>
        <p:txBody>
          <a:bodyPr lIns="0" tIns="0" rIns="0" bIns="0">
            <a:noAutofit/>
          </a:bodyPr>
          <a:lstStyle>
            <a:lvl1pPr algn="ctr">
              <a:defRPr sz="3600"/>
            </a:lvl1pPr>
          </a:lstStyle>
          <a:p>
            <a:r>
              <a:rPr lang="en-US"/>
              <a:t>Click to edit Master title style</a:t>
            </a:r>
          </a:p>
        </p:txBody>
      </p:sp>
      <p:sp>
        <p:nvSpPr>
          <p:cNvPr id="5" name="Content Placeholder 2">
            <a:extLst>
              <a:ext uri="{FF2B5EF4-FFF2-40B4-BE49-F238E27FC236}">
                <a16:creationId xmlns:a16="http://schemas.microsoft.com/office/drawing/2014/main" id="{80179A78-77A7-2005-19C5-C07E817AB4A8}"/>
              </a:ext>
            </a:extLst>
          </p:cNvPr>
          <p:cNvSpPr>
            <a:spLocks noGrp="1"/>
          </p:cNvSpPr>
          <p:nvPr>
            <p:ph idx="1"/>
          </p:nvPr>
        </p:nvSpPr>
        <p:spPr>
          <a:xfrm>
            <a:off x="2917030" y="3178628"/>
            <a:ext cx="6357939" cy="2847451"/>
          </a:xfrm>
        </p:spPr>
        <p:txBody>
          <a:bodyPr>
            <a:normAutofit/>
          </a:bodyPr>
          <a:lstStyle>
            <a:lvl1pPr marL="0" indent="0" algn="ctr">
              <a:buNone/>
              <a:defRPr sz="1400"/>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0D3A9C5A-2E4F-8513-3BB5-484AF6AB01E0}"/>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6/22/2025</a:t>
            </a:fld>
            <a:endParaRPr lang="en-US"/>
          </a:p>
        </p:txBody>
      </p:sp>
      <p:sp>
        <p:nvSpPr>
          <p:cNvPr id="8" name="Footer Placeholder 4">
            <a:extLst>
              <a:ext uri="{FF2B5EF4-FFF2-40B4-BE49-F238E27FC236}">
                <a16:creationId xmlns:a16="http://schemas.microsoft.com/office/drawing/2014/main" id="{7271FE74-F4ED-F522-8E6C-987B7D926F97}"/>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7" name="Slide Number Placeholder 5">
            <a:extLst>
              <a:ext uri="{FF2B5EF4-FFF2-40B4-BE49-F238E27FC236}">
                <a16:creationId xmlns:a16="http://schemas.microsoft.com/office/drawing/2014/main" id="{364DB04A-B800-A67D-2202-5E3127DEF9FE}"/>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0" name="Rectangle 8">
            <a:extLst>
              <a:ext uri="{FF2B5EF4-FFF2-40B4-BE49-F238E27FC236}">
                <a16:creationId xmlns:a16="http://schemas.microsoft.com/office/drawing/2014/main" id="{78FE1527-C73A-10FD-DC23-1B90C0C209A2}"/>
              </a:ext>
              <a:ext uri="{C183D7F6-B498-43B3-948B-1728B52AA6E4}">
                <adec:decorative xmlns:adec="http://schemas.microsoft.com/office/drawing/2017/decorative" val="1"/>
              </a:ext>
            </a:extLst>
          </p:cNvPr>
          <p:cNvSpPr/>
          <p:nvPr userDrawn="1"/>
        </p:nvSpPr>
        <p:spPr>
          <a:xfrm>
            <a:off x="0" y="-1"/>
            <a:ext cx="594723" cy="121870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9">
            <a:extLst>
              <a:ext uri="{FF2B5EF4-FFF2-40B4-BE49-F238E27FC236}">
                <a16:creationId xmlns:a16="http://schemas.microsoft.com/office/drawing/2014/main" id="{9606E1E0-F3DA-894A-2D3C-A22A48141AD9}"/>
              </a:ext>
              <a:ext uri="{C183D7F6-B498-43B3-948B-1728B52AA6E4}">
                <adec:decorative xmlns:adec="http://schemas.microsoft.com/office/drawing/2017/decorative" val="1"/>
              </a:ext>
            </a:extLst>
          </p:cNvPr>
          <p:cNvSpPr/>
          <p:nvPr userDrawn="1"/>
        </p:nvSpPr>
        <p:spPr>
          <a:xfrm>
            <a:off x="1" y="1218702"/>
            <a:ext cx="592750" cy="355342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6">
            <a:extLst>
              <a:ext uri="{FF2B5EF4-FFF2-40B4-BE49-F238E27FC236}">
                <a16:creationId xmlns:a16="http://schemas.microsoft.com/office/drawing/2014/main" id="{D037B66F-8A88-B401-B56A-B1819D1B720F}"/>
              </a:ext>
              <a:ext uri="{C183D7F6-B498-43B3-948B-1728B52AA6E4}">
                <adec:decorative xmlns:adec="http://schemas.microsoft.com/office/drawing/2017/decorative" val="1"/>
              </a:ext>
            </a:extLst>
          </p:cNvPr>
          <p:cNvSpPr/>
          <p:nvPr userDrawn="1"/>
        </p:nvSpPr>
        <p:spPr>
          <a:xfrm>
            <a:off x="0" y="4772126"/>
            <a:ext cx="592750" cy="20858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6">
            <a:extLst>
              <a:ext uri="{FF2B5EF4-FFF2-40B4-BE49-F238E27FC236}">
                <a16:creationId xmlns:a16="http://schemas.microsoft.com/office/drawing/2014/main" id="{38B4A883-7D2B-B3A4-E71C-97A5282E4501}"/>
              </a:ext>
              <a:ext uri="{C183D7F6-B498-43B3-948B-1728B52AA6E4}">
                <adec:decorative xmlns:adec="http://schemas.microsoft.com/office/drawing/2017/decorative" val="1"/>
              </a:ext>
            </a:extLst>
          </p:cNvPr>
          <p:cNvSpPr/>
          <p:nvPr userDrawn="1"/>
        </p:nvSpPr>
        <p:spPr>
          <a:xfrm flipH="1" flipV="1">
            <a:off x="11606189" y="-1"/>
            <a:ext cx="589758"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Shape 59">
            <a:extLst>
              <a:ext uri="{FF2B5EF4-FFF2-40B4-BE49-F238E27FC236}">
                <a16:creationId xmlns:a16="http://schemas.microsoft.com/office/drawing/2014/main" id="{33DD5763-4396-FB3F-84CF-397FE27E14FF}"/>
              </a:ext>
              <a:ext uri="{C183D7F6-B498-43B3-948B-1728B52AA6E4}">
                <adec:decorative xmlns:adec="http://schemas.microsoft.com/office/drawing/2017/decorative" val="1"/>
              </a:ext>
            </a:extLst>
          </p:cNvPr>
          <p:cNvSpPr/>
          <p:nvPr userDrawn="1"/>
        </p:nvSpPr>
        <p:spPr>
          <a:xfrm flipV="1">
            <a:off x="0" y="5880326"/>
            <a:ext cx="592750" cy="977674"/>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5" name="Freeform: Shape 59">
            <a:extLst>
              <a:ext uri="{FF2B5EF4-FFF2-40B4-BE49-F238E27FC236}">
                <a16:creationId xmlns:a16="http://schemas.microsoft.com/office/drawing/2014/main" id="{79FFE37C-246F-C521-201C-7A3929C754A7}"/>
              </a:ext>
              <a:ext uri="{C183D7F6-B498-43B3-948B-1728B52AA6E4}">
                <adec:decorative xmlns:adec="http://schemas.microsoft.com/office/drawing/2017/decorative" val="1"/>
              </a:ext>
            </a:extLst>
          </p:cNvPr>
          <p:cNvSpPr/>
          <p:nvPr userDrawn="1"/>
        </p:nvSpPr>
        <p:spPr>
          <a:xfrm flipH="1">
            <a:off x="11606189" y="0"/>
            <a:ext cx="593702" cy="977674"/>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3" name="Rectangle 9">
            <a:extLst>
              <a:ext uri="{FF2B5EF4-FFF2-40B4-BE49-F238E27FC236}">
                <a16:creationId xmlns:a16="http://schemas.microsoft.com/office/drawing/2014/main" id="{F03D9D30-3DEA-8443-E734-46EB19A66C63}"/>
              </a:ext>
              <a:ext uri="{C183D7F6-B498-43B3-948B-1728B52AA6E4}">
                <adec:decorative xmlns:adec="http://schemas.microsoft.com/office/drawing/2017/decorative" val="1"/>
              </a:ext>
            </a:extLst>
          </p:cNvPr>
          <p:cNvSpPr/>
          <p:nvPr userDrawn="1"/>
        </p:nvSpPr>
        <p:spPr>
          <a:xfrm flipH="1" flipV="1">
            <a:off x="11606192" y="2076566"/>
            <a:ext cx="589753"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8">
            <a:extLst>
              <a:ext uri="{FF2B5EF4-FFF2-40B4-BE49-F238E27FC236}">
                <a16:creationId xmlns:a16="http://schemas.microsoft.com/office/drawing/2014/main" id="{CFF138E9-CABA-E863-0725-2AF946DDF089}"/>
              </a:ext>
              <a:ext uri="{C183D7F6-B498-43B3-948B-1728B52AA6E4}">
                <adec:decorative xmlns:adec="http://schemas.microsoft.com/office/drawing/2017/decorative" val="1"/>
              </a:ext>
            </a:extLst>
          </p:cNvPr>
          <p:cNvSpPr/>
          <p:nvPr userDrawn="1"/>
        </p:nvSpPr>
        <p:spPr>
          <a:xfrm flipH="1" flipV="1">
            <a:off x="11606189" y="5633579"/>
            <a:ext cx="589755"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19207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Content 2">
    <p:spTree>
      <p:nvGrpSpPr>
        <p:cNvPr id="1" name=""/>
        <p:cNvGrpSpPr/>
        <p:nvPr/>
      </p:nvGrpSpPr>
      <p:grpSpPr>
        <a:xfrm>
          <a:off x="0" y="0"/>
          <a:ext cx="0" cy="0"/>
          <a:chOff x="0" y="0"/>
          <a:chExt cx="0" cy="0"/>
        </a:xfrm>
      </p:grpSpPr>
      <p:sp>
        <p:nvSpPr>
          <p:cNvPr id="29" name="Rectangle 6">
            <a:extLst>
              <a:ext uri="{FF2B5EF4-FFF2-40B4-BE49-F238E27FC236}">
                <a16:creationId xmlns:a16="http://schemas.microsoft.com/office/drawing/2014/main" id="{0BBEF3D7-DB5B-7581-44D1-A96990F4C8D8}"/>
              </a:ext>
              <a:ext uri="{C183D7F6-B498-43B3-948B-1728B52AA6E4}">
                <adec:decorative xmlns:adec="http://schemas.microsoft.com/office/drawing/2017/decorative" val="1"/>
              </a:ext>
            </a:extLst>
          </p:cNvPr>
          <p:cNvSpPr/>
          <p:nvPr userDrawn="1"/>
        </p:nvSpPr>
        <p:spPr>
          <a:xfrm rot="5400000">
            <a:off x="3066943" y="3479693"/>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Freeform: Shape 59">
            <a:extLst>
              <a:ext uri="{FF2B5EF4-FFF2-40B4-BE49-F238E27FC236}">
                <a16:creationId xmlns:a16="http://schemas.microsoft.com/office/drawing/2014/main" id="{AA1200B2-C1B6-992C-FCB0-92D95EFEB46F}"/>
              </a:ext>
              <a:ext uri="{C183D7F6-B498-43B3-948B-1728B52AA6E4}">
                <adec:decorative xmlns:adec="http://schemas.microsoft.com/office/drawing/2017/decorative" val="1"/>
              </a:ext>
            </a:extLst>
          </p:cNvPr>
          <p:cNvSpPr/>
          <p:nvPr userDrawn="1"/>
        </p:nvSpPr>
        <p:spPr>
          <a:xfrm rot="5400000" flipV="1">
            <a:off x="72519" y="6473316"/>
            <a:ext cx="312166" cy="45720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7" name="Rectangle 6">
            <a:extLst>
              <a:ext uri="{FF2B5EF4-FFF2-40B4-BE49-F238E27FC236}">
                <a16:creationId xmlns:a16="http://schemas.microsoft.com/office/drawing/2014/main" id="{3F37E9B1-B103-4DC6-4C5C-CBAE64410DC3}"/>
              </a:ext>
              <a:ext uri="{C183D7F6-B498-43B3-948B-1728B52AA6E4}">
                <adec:decorative xmlns:adec="http://schemas.microsoft.com/office/drawing/2017/decorative" val="1"/>
              </a:ext>
            </a:extLst>
          </p:cNvPr>
          <p:cNvSpPr/>
          <p:nvPr userDrawn="1"/>
        </p:nvSpPr>
        <p:spPr>
          <a:xfrm rot="5400000">
            <a:off x="8416414" y="4574669"/>
            <a:ext cx="312165" cy="425449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8" name="Rectangle 6">
            <a:extLst>
              <a:ext uri="{FF2B5EF4-FFF2-40B4-BE49-F238E27FC236}">
                <a16:creationId xmlns:a16="http://schemas.microsoft.com/office/drawing/2014/main" id="{ACE39DDF-DFF5-AB6F-F487-951C570FCCBF}"/>
              </a:ext>
              <a:ext uri="{C183D7F6-B498-43B3-948B-1728B52AA6E4}">
                <adec:decorative xmlns:adec="http://schemas.microsoft.com/office/drawing/2017/decorative" val="1"/>
              </a:ext>
            </a:extLst>
          </p:cNvPr>
          <p:cNvSpPr/>
          <p:nvPr userDrawn="1"/>
        </p:nvSpPr>
        <p:spPr>
          <a:xfrm rot="5400000">
            <a:off x="11290193" y="5956192"/>
            <a:ext cx="311360" cy="1492256"/>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1028347" y="2385975"/>
            <a:ext cx="4325112" cy="2454796"/>
          </a:xfrm>
        </p:spPr>
        <p:txBody>
          <a:bodyPr anchor="t">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42467BD2-62D0-543A-E4EC-DB0D7C8A1B03}"/>
              </a:ext>
            </a:extLst>
          </p:cNvPr>
          <p:cNvSpPr>
            <a:spLocks noGrp="1"/>
          </p:cNvSpPr>
          <p:nvPr>
            <p:ph idx="1"/>
          </p:nvPr>
        </p:nvSpPr>
        <p:spPr>
          <a:xfrm>
            <a:off x="5698836" y="2385976"/>
            <a:ext cx="5464817" cy="2454796"/>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Date Placeholder 3">
            <a:extLst>
              <a:ext uri="{FF2B5EF4-FFF2-40B4-BE49-F238E27FC236}">
                <a16:creationId xmlns:a16="http://schemas.microsoft.com/office/drawing/2014/main" id="{20CB7A08-999A-FAF6-CC22-3A805F7905F8}"/>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6/22/2025</a:t>
            </a:fld>
            <a:endParaRPr lang="en-US"/>
          </a:p>
        </p:txBody>
      </p:sp>
      <p:sp>
        <p:nvSpPr>
          <p:cNvPr id="23" name="Footer Placeholder 4">
            <a:extLst>
              <a:ext uri="{FF2B5EF4-FFF2-40B4-BE49-F238E27FC236}">
                <a16:creationId xmlns:a16="http://schemas.microsoft.com/office/drawing/2014/main" id="{31001B33-CCD1-56DE-1347-50FE52B44C6D}"/>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2" name="Slide Number Placeholder 5">
            <a:extLst>
              <a:ext uri="{FF2B5EF4-FFF2-40B4-BE49-F238E27FC236}">
                <a16:creationId xmlns:a16="http://schemas.microsoft.com/office/drawing/2014/main" id="{5BA3F666-FC83-4A06-E2D1-F54F36EE1747}"/>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617752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1028347" y="2258568"/>
            <a:ext cx="3813048" cy="3557016"/>
          </a:xfrm>
        </p:spPr>
        <p:txBody>
          <a:bodyPr anchor="t">
            <a:noAutofit/>
          </a:bodyPr>
          <a:lstStyle>
            <a:lvl1pPr>
              <a:defRPr sz="3600"/>
            </a:lvl1pPr>
          </a:lstStyle>
          <a:p>
            <a:r>
              <a:rPr lang="en-US"/>
              <a:t>Click to edit Master title style</a:t>
            </a:r>
          </a:p>
        </p:txBody>
      </p:sp>
      <p:sp>
        <p:nvSpPr>
          <p:cNvPr id="5" name="Content Placeholder 2">
            <a:extLst>
              <a:ext uri="{FF2B5EF4-FFF2-40B4-BE49-F238E27FC236}">
                <a16:creationId xmlns:a16="http://schemas.microsoft.com/office/drawing/2014/main" id="{A31706AB-E4B8-078D-026D-990252BF26E4}"/>
              </a:ext>
            </a:extLst>
          </p:cNvPr>
          <p:cNvSpPr>
            <a:spLocks noGrp="1"/>
          </p:cNvSpPr>
          <p:nvPr>
            <p:ph idx="1"/>
          </p:nvPr>
        </p:nvSpPr>
        <p:spPr>
          <a:xfrm>
            <a:off x="5237018" y="2258568"/>
            <a:ext cx="6077527" cy="3557016"/>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 Placeholder 3">
            <a:extLst>
              <a:ext uri="{FF2B5EF4-FFF2-40B4-BE49-F238E27FC236}">
                <a16:creationId xmlns:a16="http://schemas.microsoft.com/office/drawing/2014/main" id="{4DBBEFEB-B716-AD6B-320D-005C214A9251}"/>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6/22/2025</a:t>
            </a:fld>
            <a:endParaRPr lang="en-US"/>
          </a:p>
        </p:txBody>
      </p:sp>
      <p:sp>
        <p:nvSpPr>
          <p:cNvPr id="14" name="Footer Placeholder 4">
            <a:extLst>
              <a:ext uri="{FF2B5EF4-FFF2-40B4-BE49-F238E27FC236}">
                <a16:creationId xmlns:a16="http://schemas.microsoft.com/office/drawing/2014/main" id="{424575B1-A0F2-12EE-BB19-CB6ADE89EF35}"/>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18431A50-B82F-CFF9-D038-8C4456D09BF8}"/>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4" name="Rectangle 6">
            <a:extLst>
              <a:ext uri="{FF2B5EF4-FFF2-40B4-BE49-F238E27FC236}">
                <a16:creationId xmlns:a16="http://schemas.microsoft.com/office/drawing/2014/main" id="{FEF11A17-6EB4-B345-9C96-E6F438C8A609}"/>
              </a:ext>
              <a:ext uri="{C183D7F6-B498-43B3-948B-1728B52AA6E4}">
                <adec:decorative xmlns:adec="http://schemas.microsoft.com/office/drawing/2017/decorative" val="1"/>
              </a:ext>
            </a:extLst>
          </p:cNvPr>
          <p:cNvSpPr/>
          <p:nvPr userDrawn="1"/>
        </p:nvSpPr>
        <p:spPr>
          <a:xfrm flipH="1" flipV="1">
            <a:off x="11603197" y="-1"/>
            <a:ext cx="592750"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Shape 59">
            <a:extLst>
              <a:ext uri="{FF2B5EF4-FFF2-40B4-BE49-F238E27FC236}">
                <a16:creationId xmlns:a16="http://schemas.microsoft.com/office/drawing/2014/main" id="{3B3BEDEF-57A1-D087-1E15-6B0456EC5BE6}"/>
              </a:ext>
              <a:ext uri="{C183D7F6-B498-43B3-948B-1728B52AA6E4}">
                <adec:decorative xmlns:adec="http://schemas.microsoft.com/office/drawing/2017/decorative" val="1"/>
              </a:ext>
            </a:extLst>
          </p:cNvPr>
          <p:cNvSpPr/>
          <p:nvPr userDrawn="1"/>
        </p:nvSpPr>
        <p:spPr>
          <a:xfrm rot="16200000" flipH="1" flipV="1">
            <a:off x="11370119" y="237025"/>
            <a:ext cx="1066800" cy="592750"/>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1" name="Rectangle 9">
            <a:extLst>
              <a:ext uri="{FF2B5EF4-FFF2-40B4-BE49-F238E27FC236}">
                <a16:creationId xmlns:a16="http://schemas.microsoft.com/office/drawing/2014/main" id="{10E338B6-58A3-91A4-F5EB-CD40D614F893}"/>
              </a:ext>
              <a:ext uri="{C183D7F6-B498-43B3-948B-1728B52AA6E4}">
                <adec:decorative xmlns:adec="http://schemas.microsoft.com/office/drawing/2017/decorative" val="1"/>
              </a:ext>
            </a:extLst>
          </p:cNvPr>
          <p:cNvSpPr/>
          <p:nvPr userDrawn="1"/>
        </p:nvSpPr>
        <p:spPr>
          <a:xfrm flipH="1" flipV="1">
            <a:off x="11599250"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8">
            <a:extLst>
              <a:ext uri="{FF2B5EF4-FFF2-40B4-BE49-F238E27FC236}">
                <a16:creationId xmlns:a16="http://schemas.microsoft.com/office/drawing/2014/main" id="{5AD26084-EDDC-61FF-5474-7DF349CC7552}"/>
              </a:ext>
              <a:ext uri="{C183D7F6-B498-43B3-948B-1728B52AA6E4}">
                <adec:decorative xmlns:adec="http://schemas.microsoft.com/office/drawing/2017/decorative" val="1"/>
              </a:ext>
            </a:extLst>
          </p:cNvPr>
          <p:cNvSpPr/>
          <p:nvPr userDrawn="1"/>
        </p:nvSpPr>
        <p:spPr>
          <a:xfrm flipH="1" flipV="1">
            <a:off x="11601222" y="5633580"/>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2136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3184A5B9-E2EB-CB8F-9FCE-B435678BB4BB}"/>
              </a:ext>
              <a:ext uri="{C183D7F6-B498-43B3-948B-1728B52AA6E4}">
                <adec:decorative xmlns:adec="http://schemas.microsoft.com/office/drawing/2017/decorative" val="1"/>
              </a:ext>
            </a:extLst>
          </p:cNvPr>
          <p:cNvSpPr/>
          <p:nvPr userDrawn="1"/>
        </p:nvSpPr>
        <p:spPr>
          <a:xfrm rot="10800000">
            <a:off x="9937750" y="3696527"/>
            <a:ext cx="2254248" cy="3163005"/>
          </a:xfrm>
          <a:prstGeom prst="rect">
            <a:avLst/>
          </a:prstGeom>
          <a:solidFill>
            <a:schemeClr val="accent1"/>
          </a:solidFill>
          <a:ln w="9525" cap="flat">
            <a:noFill/>
            <a:prstDash val="solid"/>
            <a:miter/>
          </a:ln>
        </p:spPr>
        <p:txBody>
          <a:bodyPr rtlCol="0" anchor="ctr"/>
          <a:lstStyle/>
          <a:p>
            <a:pPr lvl="0"/>
            <a:endParaRPr lang="zh-CN" altLang="en-US">
              <a:solidFill>
                <a:schemeClr val="tx1"/>
              </a:solidFill>
            </a:endParaRPr>
          </a:p>
        </p:txBody>
      </p:sp>
      <p:sp>
        <p:nvSpPr>
          <p:cNvPr id="14" name="Freeform: Shape 9">
            <a:extLst>
              <a:ext uri="{FF2B5EF4-FFF2-40B4-BE49-F238E27FC236}">
                <a16:creationId xmlns:a16="http://schemas.microsoft.com/office/drawing/2014/main" id="{BEF628E3-8F76-0E9D-3DEE-A459731EFF5F}"/>
              </a:ext>
              <a:ext uri="{C183D7F6-B498-43B3-948B-1728B52AA6E4}">
                <adec:decorative xmlns:adec="http://schemas.microsoft.com/office/drawing/2017/decorative" val="1"/>
              </a:ext>
            </a:extLst>
          </p:cNvPr>
          <p:cNvSpPr/>
          <p:nvPr userDrawn="1"/>
        </p:nvSpPr>
        <p:spPr>
          <a:xfrm flipV="1">
            <a:off x="9937750" y="5736197"/>
            <a:ext cx="2254250" cy="1121803"/>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11" name="Title 1">
            <a:extLst>
              <a:ext uri="{FF2B5EF4-FFF2-40B4-BE49-F238E27FC236}">
                <a16:creationId xmlns:a16="http://schemas.microsoft.com/office/drawing/2014/main" id="{794A9AA8-C219-474F-E074-634356B77D9C}"/>
              </a:ext>
            </a:extLst>
          </p:cNvPr>
          <p:cNvSpPr>
            <a:spLocks noGrp="1"/>
          </p:cNvSpPr>
          <p:nvPr>
            <p:ph type="ctrTitle" hasCustomPrompt="1"/>
          </p:nvPr>
        </p:nvSpPr>
        <p:spPr>
          <a:xfrm>
            <a:off x="657225" y="837382"/>
            <a:ext cx="7837069" cy="3696518"/>
          </a:xfrm>
        </p:spPr>
        <p:txBody>
          <a:bodyPr anchor="b">
            <a:noAutofit/>
          </a:bodyPr>
          <a:lstStyle>
            <a:lvl1pPr algn="l">
              <a:defRPr sz="5400"/>
            </a:lvl1pPr>
          </a:lstStyle>
          <a:p>
            <a:r>
              <a:rPr lang="en-US"/>
              <a:t>Click to edit Master title style</a:t>
            </a:r>
            <a:endParaRPr lang="en-CN"/>
          </a:p>
        </p:txBody>
      </p:sp>
      <p:sp>
        <p:nvSpPr>
          <p:cNvPr id="13" name="Subtitle 2">
            <a:extLst>
              <a:ext uri="{FF2B5EF4-FFF2-40B4-BE49-F238E27FC236}">
                <a16:creationId xmlns:a16="http://schemas.microsoft.com/office/drawing/2014/main" id="{12979924-61C7-4C37-EAF2-46A0A2A2D13E}"/>
              </a:ext>
            </a:extLst>
          </p:cNvPr>
          <p:cNvSpPr>
            <a:spLocks noGrp="1"/>
          </p:cNvSpPr>
          <p:nvPr>
            <p:ph type="subTitle" idx="1" hasCustomPrompt="1"/>
          </p:nvPr>
        </p:nvSpPr>
        <p:spPr>
          <a:xfrm>
            <a:off x="657225" y="4648199"/>
            <a:ext cx="7837070" cy="1042877"/>
          </a:xfrm>
        </p:spPr>
        <p:txBody>
          <a:bodyPr>
            <a:noAutofit/>
          </a:bodyPr>
          <a:lstStyle>
            <a:lvl1pPr marL="0" indent="0" algn="l">
              <a:lnSpc>
                <a:spcPct val="10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7" name="Content Placeholder 8">
            <a:extLst>
              <a:ext uri="{FF2B5EF4-FFF2-40B4-BE49-F238E27FC236}">
                <a16:creationId xmlns:a16="http://schemas.microsoft.com/office/drawing/2014/main" id="{946F423E-A433-4DDE-A3C0-3165FE754F65}"/>
              </a:ext>
              <a:ext uri="{C183D7F6-B498-43B3-948B-1728B52AA6E4}">
                <adec:decorative xmlns:adec="http://schemas.microsoft.com/office/drawing/2017/decorative" val="0"/>
              </a:ext>
            </a:extLst>
          </p:cNvPr>
          <p:cNvSpPr>
            <a:spLocks noGrp="1"/>
          </p:cNvSpPr>
          <p:nvPr>
            <p:ph sz="quarter" idx="17" hasCustomPrompt="1"/>
          </p:nvPr>
        </p:nvSpPr>
        <p:spPr>
          <a:xfrm>
            <a:off x="657225" y="5883110"/>
            <a:ext cx="2349499" cy="266701"/>
          </a:xfrm>
        </p:spPr>
        <p:txBody>
          <a:bodyPr lIns="0" tIns="0" rIns="0" bIns="0" anchor="b">
            <a:noAutofit/>
          </a:bodyPr>
          <a:lstStyle>
            <a:lvl1pPr marL="0" indent="0">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6" name="Date Placeholder 3">
            <a:extLst>
              <a:ext uri="{FF2B5EF4-FFF2-40B4-BE49-F238E27FC236}">
                <a16:creationId xmlns:a16="http://schemas.microsoft.com/office/drawing/2014/main" id="{F24AAE30-F15B-1702-BB62-5EF514C38710}"/>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t>6/22/2025</a:t>
            </a:fld>
            <a:endParaRPr lang="en-US"/>
          </a:p>
        </p:txBody>
      </p:sp>
      <p:sp>
        <p:nvSpPr>
          <p:cNvPr id="5" name="Footer Placeholder 4">
            <a:extLst>
              <a:ext uri="{FF2B5EF4-FFF2-40B4-BE49-F238E27FC236}">
                <a16:creationId xmlns:a16="http://schemas.microsoft.com/office/drawing/2014/main" id="{BFE3F5C5-ED4D-E322-2AF6-F166C684C082}"/>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C3C27666-6814-D528-A7CD-540241E7CA1E}"/>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32" name="Rectangle 8">
            <a:extLst>
              <a:ext uri="{FF2B5EF4-FFF2-40B4-BE49-F238E27FC236}">
                <a16:creationId xmlns:a16="http://schemas.microsoft.com/office/drawing/2014/main" id="{75F1C151-830E-3940-1AE4-FB8D2BD625B9}"/>
              </a:ext>
              <a:ext uri="{C183D7F6-B498-43B3-948B-1728B52AA6E4}">
                <adec:decorative xmlns:adec="http://schemas.microsoft.com/office/drawing/2017/decorative" val="1"/>
              </a:ext>
            </a:extLst>
          </p:cNvPr>
          <p:cNvSpPr/>
          <p:nvPr userDrawn="1"/>
        </p:nvSpPr>
        <p:spPr>
          <a:xfrm rot="5400000">
            <a:off x="1183663"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ectangle 9">
            <a:extLst>
              <a:ext uri="{FF2B5EF4-FFF2-40B4-BE49-F238E27FC236}">
                <a16:creationId xmlns:a16="http://schemas.microsoft.com/office/drawing/2014/main" id="{219F9CAC-9EAC-C1A6-0F7E-3F8E87DFD824}"/>
              </a:ext>
              <a:ext uri="{C183D7F6-B498-43B3-948B-1728B52AA6E4}">
                <adec:decorative xmlns:adec="http://schemas.microsoft.com/office/drawing/2017/decorative" val="1"/>
              </a:ext>
            </a:extLst>
          </p:cNvPr>
          <p:cNvSpPr/>
          <p:nvPr userDrawn="1"/>
        </p:nvSpPr>
        <p:spPr>
          <a:xfrm rot="5400000">
            <a:off x="104574" y="-104573"/>
            <a:ext cx="274322" cy="483472"/>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Rectangle 6">
            <a:extLst>
              <a:ext uri="{FF2B5EF4-FFF2-40B4-BE49-F238E27FC236}">
                <a16:creationId xmlns:a16="http://schemas.microsoft.com/office/drawing/2014/main" id="{1173937D-CDC9-73E6-6B3E-2447EC17AC90}"/>
              </a:ext>
              <a:ext uri="{C183D7F6-B498-43B3-948B-1728B52AA6E4}">
                <adec:decorative xmlns:adec="http://schemas.microsoft.com/office/drawing/2017/decorative" val="1"/>
              </a:ext>
            </a:extLst>
          </p:cNvPr>
          <p:cNvSpPr/>
          <p:nvPr userDrawn="1"/>
        </p:nvSpPr>
        <p:spPr>
          <a:xfrm rot="10800000">
            <a:off x="9937750" y="1"/>
            <a:ext cx="2254248" cy="369499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2" name="Freeform: Shape 59">
            <a:extLst>
              <a:ext uri="{FF2B5EF4-FFF2-40B4-BE49-F238E27FC236}">
                <a16:creationId xmlns:a16="http://schemas.microsoft.com/office/drawing/2014/main" id="{CBC384E9-DFB8-C4B8-FD41-571F33CD64EF}"/>
              </a:ext>
              <a:ext uri="{C183D7F6-B498-43B3-948B-1728B52AA6E4}">
                <adec:decorative xmlns:adec="http://schemas.microsoft.com/office/drawing/2017/decorative" val="1"/>
              </a:ext>
            </a:extLst>
          </p:cNvPr>
          <p:cNvSpPr/>
          <p:nvPr userDrawn="1"/>
        </p:nvSpPr>
        <p:spPr>
          <a:xfrm>
            <a:off x="9937750" y="-2"/>
            <a:ext cx="2254250" cy="369651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Tree>
    <p:extLst>
      <p:ext uri="{BB962C8B-B14F-4D97-AF65-F5344CB8AC3E}">
        <p14:creationId xmlns:p14="http://schemas.microsoft.com/office/powerpoint/2010/main" val="425274596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4000" y="1109587"/>
            <a:ext cx="4145582" cy="4638825"/>
          </a:xfrm>
        </p:spPr>
        <p:txBody>
          <a:bodyPr anchor="t">
            <a:noAutofit/>
          </a:bodyPr>
          <a:lstStyle>
            <a:lvl1pPr>
              <a:defRPr sz="3600"/>
            </a:lvl1pPr>
          </a:lstStyle>
          <a:p>
            <a:r>
              <a:rPr lang="en-US"/>
              <a:t>Click to edit Master title style</a:t>
            </a:r>
          </a:p>
        </p:txBody>
      </p:sp>
      <p:sp>
        <p:nvSpPr>
          <p:cNvPr id="11" name="Content Placeholder 2">
            <a:extLst>
              <a:ext uri="{FF2B5EF4-FFF2-40B4-BE49-F238E27FC236}">
                <a16:creationId xmlns:a16="http://schemas.microsoft.com/office/drawing/2014/main" id="{EAF18FE0-442F-6AE0-4A34-0A68895F343D}"/>
              </a:ext>
            </a:extLst>
          </p:cNvPr>
          <p:cNvSpPr>
            <a:spLocks noGrp="1"/>
          </p:cNvSpPr>
          <p:nvPr>
            <p:ph idx="1"/>
          </p:nvPr>
        </p:nvSpPr>
        <p:spPr>
          <a:xfrm>
            <a:off x="5237018" y="1109587"/>
            <a:ext cx="6077527" cy="463882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ADC0C90B-196D-619B-00AC-36C5F6C0B5ED}"/>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6/22/2025</a:t>
            </a:fld>
            <a:endParaRPr lang="en-US"/>
          </a:p>
        </p:txBody>
      </p:sp>
      <p:sp>
        <p:nvSpPr>
          <p:cNvPr id="7" name="Footer Placeholder 4">
            <a:extLst>
              <a:ext uri="{FF2B5EF4-FFF2-40B4-BE49-F238E27FC236}">
                <a16:creationId xmlns:a16="http://schemas.microsoft.com/office/drawing/2014/main" id="{264F9FBE-A6F5-09E6-684B-233C0D23F1D1}"/>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8451D253-EA22-2614-2FD1-DC0FEB26EE88}"/>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4" name="Rectangle 6">
            <a:extLst>
              <a:ext uri="{FF2B5EF4-FFF2-40B4-BE49-F238E27FC236}">
                <a16:creationId xmlns:a16="http://schemas.microsoft.com/office/drawing/2014/main" id="{146832F4-CE37-2BF9-DDF5-11B7ABE0B948}"/>
              </a:ext>
              <a:ext uri="{C183D7F6-B498-43B3-948B-1728B52AA6E4}">
                <adec:decorative xmlns:adec="http://schemas.microsoft.com/office/drawing/2017/decorative" val="1"/>
              </a:ext>
            </a:extLst>
          </p:cNvPr>
          <p:cNvSpPr/>
          <p:nvPr userDrawn="1"/>
        </p:nvSpPr>
        <p:spPr>
          <a:xfrm flipH="1" flipV="1">
            <a:off x="3947" y="-1"/>
            <a:ext cx="592750"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Shape 59">
            <a:extLst>
              <a:ext uri="{FF2B5EF4-FFF2-40B4-BE49-F238E27FC236}">
                <a16:creationId xmlns:a16="http://schemas.microsoft.com/office/drawing/2014/main" id="{7DBA236D-4EBB-E514-DF68-7891C120ADE6}"/>
              </a:ext>
              <a:ext uri="{C183D7F6-B498-43B3-948B-1728B52AA6E4}">
                <adec:decorative xmlns:adec="http://schemas.microsoft.com/office/drawing/2017/decorative" val="1"/>
              </a:ext>
            </a:extLst>
          </p:cNvPr>
          <p:cNvSpPr/>
          <p:nvPr userDrawn="1"/>
        </p:nvSpPr>
        <p:spPr>
          <a:xfrm rot="16200000" flipH="1" flipV="1">
            <a:off x="-229131" y="237025"/>
            <a:ext cx="1066800" cy="592750"/>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6" name="Rectangle 9">
            <a:extLst>
              <a:ext uri="{FF2B5EF4-FFF2-40B4-BE49-F238E27FC236}">
                <a16:creationId xmlns:a16="http://schemas.microsoft.com/office/drawing/2014/main" id="{5A191311-3AF4-ADF9-7C92-3ED08ED5EAC6}"/>
              </a:ext>
              <a:ext uri="{C183D7F6-B498-43B3-948B-1728B52AA6E4}">
                <adec:decorative xmlns:adec="http://schemas.microsoft.com/office/drawing/2017/decorative" val="1"/>
              </a:ext>
            </a:extLst>
          </p:cNvPr>
          <p:cNvSpPr/>
          <p:nvPr userDrawn="1"/>
        </p:nvSpPr>
        <p:spPr>
          <a:xfrm flipH="1" flipV="1">
            <a:off x="0"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8">
            <a:extLst>
              <a:ext uri="{FF2B5EF4-FFF2-40B4-BE49-F238E27FC236}">
                <a16:creationId xmlns:a16="http://schemas.microsoft.com/office/drawing/2014/main" id="{ED7C5B45-BE42-B3FC-6515-F1F37CCC2B21}"/>
              </a:ext>
              <a:ext uri="{C183D7F6-B498-43B3-948B-1728B52AA6E4}">
                <adec:decorative xmlns:adec="http://schemas.microsoft.com/office/drawing/2017/decorative" val="1"/>
              </a:ext>
            </a:extLst>
          </p:cNvPr>
          <p:cNvSpPr/>
          <p:nvPr userDrawn="1"/>
        </p:nvSpPr>
        <p:spPr>
          <a:xfrm flipH="1" flipV="1">
            <a:off x="1972" y="5633580"/>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7383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877456"/>
            <a:ext cx="4142232" cy="4940661"/>
          </a:xfrm>
        </p:spPr>
        <p:txBody>
          <a:bodyPr anchor="ctr">
            <a:noAutofit/>
          </a:bodyPr>
          <a:lstStyle>
            <a:lvl1pPr>
              <a:defRPr sz="3600"/>
            </a:lvl1pPr>
          </a:lstStyle>
          <a:p>
            <a:r>
              <a:rPr lang="en-US"/>
              <a:t>Click to edit Master title style</a:t>
            </a:r>
          </a:p>
        </p:txBody>
      </p:sp>
      <p:sp>
        <p:nvSpPr>
          <p:cNvPr id="7" name="Content Placeholder 2">
            <a:extLst>
              <a:ext uri="{FF2B5EF4-FFF2-40B4-BE49-F238E27FC236}">
                <a16:creationId xmlns:a16="http://schemas.microsoft.com/office/drawing/2014/main" id="{34DD1C0B-8CAB-7B69-0068-FA66F2AC06B9}"/>
              </a:ext>
            </a:extLst>
          </p:cNvPr>
          <p:cNvSpPr>
            <a:spLocks noGrp="1"/>
          </p:cNvSpPr>
          <p:nvPr>
            <p:ph idx="1"/>
          </p:nvPr>
        </p:nvSpPr>
        <p:spPr>
          <a:xfrm>
            <a:off x="5237018" y="874923"/>
            <a:ext cx="6077527" cy="4940661"/>
          </a:xfrm>
        </p:spPr>
        <p:txBody>
          <a:bodyPr anchor="ct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0C4E1284-6ADD-36BA-D939-FD3B6B69F280}"/>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12" name="Footer Placeholder 4">
            <a:extLst>
              <a:ext uri="{FF2B5EF4-FFF2-40B4-BE49-F238E27FC236}">
                <a16:creationId xmlns:a16="http://schemas.microsoft.com/office/drawing/2014/main" id="{7EEB4352-9E14-63F9-D5BD-0659C3CCD184}"/>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11" name="Slide Number Placeholder 5">
            <a:extLst>
              <a:ext uri="{FF2B5EF4-FFF2-40B4-BE49-F238E27FC236}">
                <a16:creationId xmlns:a16="http://schemas.microsoft.com/office/drawing/2014/main" id="{E9A0B020-52CF-C931-68F6-A67EAB1128BE}"/>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4" name="Freeform: Shape 16">
            <a:extLst>
              <a:ext uri="{FF2B5EF4-FFF2-40B4-BE49-F238E27FC236}">
                <a16:creationId xmlns:a16="http://schemas.microsoft.com/office/drawing/2014/main" id="{274252EB-C02E-C37B-E2A2-ABBFED742741}"/>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Freeform: Shape 17">
            <a:extLst>
              <a:ext uri="{FF2B5EF4-FFF2-40B4-BE49-F238E27FC236}">
                <a16:creationId xmlns:a16="http://schemas.microsoft.com/office/drawing/2014/main" id="{66E27A39-E979-7436-99F0-9EE45FC8905E}"/>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Freeform: Shape 19">
            <a:extLst>
              <a:ext uri="{FF2B5EF4-FFF2-40B4-BE49-F238E27FC236}">
                <a16:creationId xmlns:a16="http://schemas.microsoft.com/office/drawing/2014/main" id="{ACA57297-62CA-9D0A-0CFD-396A7514D3A7}"/>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8">
            <a:extLst>
              <a:ext uri="{FF2B5EF4-FFF2-40B4-BE49-F238E27FC236}">
                <a16:creationId xmlns:a16="http://schemas.microsoft.com/office/drawing/2014/main" id="{389D975E-EBA4-68ED-C38F-B40A2C9DC6E2}"/>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607788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831919"/>
            <a:ext cx="3494314" cy="5194161"/>
          </a:xfrm>
        </p:spPr>
        <p:txBody>
          <a:bodyPr anchor="b">
            <a:noAutofit/>
          </a:bodyPr>
          <a:lstStyle>
            <a:lvl1pPr>
              <a:defRPr sz="3600"/>
            </a:lvl1pPr>
          </a:lstStyle>
          <a:p>
            <a:r>
              <a:rPr lang="en-US"/>
              <a:t>Click to edit Master title style</a:t>
            </a:r>
          </a:p>
        </p:txBody>
      </p:sp>
      <p:sp>
        <p:nvSpPr>
          <p:cNvPr id="6" name="Content Placeholder 2">
            <a:extLst>
              <a:ext uri="{FF2B5EF4-FFF2-40B4-BE49-F238E27FC236}">
                <a16:creationId xmlns:a16="http://schemas.microsoft.com/office/drawing/2014/main" id="{CA46B297-C880-6157-3B17-0BC02453DF43}"/>
              </a:ext>
            </a:extLst>
          </p:cNvPr>
          <p:cNvSpPr>
            <a:spLocks noGrp="1"/>
          </p:cNvSpPr>
          <p:nvPr>
            <p:ph idx="1"/>
          </p:nvPr>
        </p:nvSpPr>
        <p:spPr>
          <a:xfrm>
            <a:off x="4572000" y="831919"/>
            <a:ext cx="6742545" cy="5194161"/>
          </a:xfrm>
        </p:spPr>
        <p:txBody>
          <a:bodyPr anchor="b">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0EECDA90-A26B-C002-52AC-C255703344E7}"/>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5" name="Footer Placeholder 4">
            <a:extLst>
              <a:ext uri="{FF2B5EF4-FFF2-40B4-BE49-F238E27FC236}">
                <a16:creationId xmlns:a16="http://schemas.microsoft.com/office/drawing/2014/main" id="{8C97998B-12FC-4418-98A3-E280DFBA8A28}"/>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1B562A23-051B-C681-23C4-7436AC39641B}"/>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59">
            <a:extLst>
              <a:ext uri="{FF2B5EF4-FFF2-40B4-BE49-F238E27FC236}">
                <a16:creationId xmlns:a16="http://schemas.microsoft.com/office/drawing/2014/main" id="{9702558A-53E4-8EAB-6E0F-09871DB4F6CB}"/>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7" name="Rectangle 9">
            <a:extLst>
              <a:ext uri="{FF2B5EF4-FFF2-40B4-BE49-F238E27FC236}">
                <a16:creationId xmlns:a16="http://schemas.microsoft.com/office/drawing/2014/main" id="{4D9D4F1C-0061-C3CC-D460-24FDA6B88E35}"/>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1">
            <a:extLst>
              <a:ext uri="{FF2B5EF4-FFF2-40B4-BE49-F238E27FC236}">
                <a16:creationId xmlns:a16="http://schemas.microsoft.com/office/drawing/2014/main" id="{BE74AEB5-27F7-D3F7-353D-F0C293E28AF4}"/>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Shape 59">
            <a:extLst>
              <a:ext uri="{FF2B5EF4-FFF2-40B4-BE49-F238E27FC236}">
                <a16:creationId xmlns:a16="http://schemas.microsoft.com/office/drawing/2014/main" id="{038BAB3B-0C8B-44FB-985D-D01959AF8B02}"/>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14810646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30" name="Rectangle 6">
            <a:extLst>
              <a:ext uri="{FF2B5EF4-FFF2-40B4-BE49-F238E27FC236}">
                <a16:creationId xmlns:a16="http://schemas.microsoft.com/office/drawing/2014/main" id="{F32ACEC3-9042-9CA8-6E03-E51EC9B00D90}"/>
              </a:ext>
              <a:ext uri="{C183D7F6-B498-43B3-948B-1728B52AA6E4}">
                <adec:decorative xmlns:adec="http://schemas.microsoft.com/office/drawing/2017/decorative" val="1"/>
              </a:ext>
            </a:extLst>
          </p:cNvPr>
          <p:cNvSpPr/>
          <p:nvPr userDrawn="1"/>
        </p:nvSpPr>
        <p:spPr>
          <a:xfrm rot="5400000">
            <a:off x="3066943" y="3479693"/>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6" name="Freeform: Shape 59">
            <a:extLst>
              <a:ext uri="{FF2B5EF4-FFF2-40B4-BE49-F238E27FC236}">
                <a16:creationId xmlns:a16="http://schemas.microsoft.com/office/drawing/2014/main" id="{C406346C-7029-3258-5052-CEF732EAE233}"/>
              </a:ext>
              <a:ext uri="{C183D7F6-B498-43B3-948B-1728B52AA6E4}">
                <adec:decorative xmlns:adec="http://schemas.microsoft.com/office/drawing/2017/decorative" val="1"/>
              </a:ext>
            </a:extLst>
          </p:cNvPr>
          <p:cNvSpPr/>
          <p:nvPr userDrawn="1"/>
        </p:nvSpPr>
        <p:spPr>
          <a:xfrm rot="5400000" flipV="1">
            <a:off x="72519" y="6473316"/>
            <a:ext cx="312166" cy="45720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2" name="Rectangle 6">
            <a:extLst>
              <a:ext uri="{FF2B5EF4-FFF2-40B4-BE49-F238E27FC236}">
                <a16:creationId xmlns:a16="http://schemas.microsoft.com/office/drawing/2014/main" id="{1525127B-EAD0-C6C2-5539-A82B684A5CE6}"/>
              </a:ext>
              <a:ext uri="{C183D7F6-B498-43B3-948B-1728B52AA6E4}">
                <adec:decorative xmlns:adec="http://schemas.microsoft.com/office/drawing/2017/decorative" val="1"/>
              </a:ext>
            </a:extLst>
          </p:cNvPr>
          <p:cNvSpPr/>
          <p:nvPr userDrawn="1"/>
        </p:nvSpPr>
        <p:spPr>
          <a:xfrm rot="5400000">
            <a:off x="8416414" y="4574671"/>
            <a:ext cx="312166" cy="425449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3" name="Rectangle 6">
            <a:extLst>
              <a:ext uri="{FF2B5EF4-FFF2-40B4-BE49-F238E27FC236}">
                <a16:creationId xmlns:a16="http://schemas.microsoft.com/office/drawing/2014/main" id="{0AD2D883-EB46-4708-231E-8E06FFCC0CD2}"/>
              </a:ext>
              <a:ext uri="{C183D7F6-B498-43B3-948B-1728B52AA6E4}">
                <adec:decorative xmlns:adec="http://schemas.microsoft.com/office/drawing/2017/decorative" val="1"/>
              </a:ext>
            </a:extLst>
          </p:cNvPr>
          <p:cNvSpPr/>
          <p:nvPr userDrawn="1"/>
        </p:nvSpPr>
        <p:spPr>
          <a:xfrm rot="5400000">
            <a:off x="11290193" y="5956192"/>
            <a:ext cx="311360" cy="1492256"/>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1313395" y="886783"/>
            <a:ext cx="9386350" cy="1132258"/>
          </a:xfrm>
        </p:spPr>
        <p:txBody>
          <a:bodyPr anchor="ctr">
            <a:noAutofit/>
          </a:bodyPr>
          <a:lstStyle>
            <a:lvl1pPr algn="ct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C251700B-05FA-57C3-2F6D-E68122FE6B91}"/>
              </a:ext>
            </a:extLst>
          </p:cNvPr>
          <p:cNvSpPr>
            <a:spLocks noGrp="1"/>
          </p:cNvSpPr>
          <p:nvPr>
            <p:ph idx="1"/>
          </p:nvPr>
        </p:nvSpPr>
        <p:spPr>
          <a:xfrm>
            <a:off x="1313396" y="2698032"/>
            <a:ext cx="4459331"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6659150" y="2698032"/>
            <a:ext cx="4040595" cy="2957429"/>
          </a:xfrm>
        </p:spPr>
        <p:txBody>
          <a:bodyPr/>
          <a:lstStyle/>
          <a:p>
            <a:endParaRPr lang="en-US"/>
          </a:p>
        </p:txBody>
      </p:sp>
      <p:sp>
        <p:nvSpPr>
          <p:cNvPr id="12" name="Date Placeholder 3">
            <a:extLst>
              <a:ext uri="{FF2B5EF4-FFF2-40B4-BE49-F238E27FC236}">
                <a16:creationId xmlns:a16="http://schemas.microsoft.com/office/drawing/2014/main" id="{DA9F9493-409B-15D0-BE96-3C506B18E000}"/>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6/22/2025</a:t>
            </a:fld>
            <a:endParaRPr lang="en-US"/>
          </a:p>
        </p:txBody>
      </p:sp>
      <p:sp>
        <p:nvSpPr>
          <p:cNvPr id="10" name="Footer Placeholder 4">
            <a:extLst>
              <a:ext uri="{FF2B5EF4-FFF2-40B4-BE49-F238E27FC236}">
                <a16:creationId xmlns:a16="http://schemas.microsoft.com/office/drawing/2014/main" id="{D1E01870-8427-A77F-33A2-524EAE9E1026}"/>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9" name="Slide Number Placeholder 5">
            <a:extLst>
              <a:ext uri="{FF2B5EF4-FFF2-40B4-BE49-F238E27FC236}">
                <a16:creationId xmlns:a16="http://schemas.microsoft.com/office/drawing/2014/main" id="{40307E41-6967-98D0-2B22-C44AADD69EA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3925142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CE92327-3D7D-91A2-CBCF-20D7848814A2}"/>
              </a:ext>
              <a:ext uri="{C183D7F6-B498-43B3-948B-1728B52AA6E4}">
                <adec:decorative xmlns:adec="http://schemas.microsoft.com/office/drawing/2017/decorative" val="1"/>
              </a:ext>
            </a:extLst>
          </p:cNvPr>
          <p:cNvSpPr/>
          <p:nvPr userDrawn="1"/>
        </p:nvSpPr>
        <p:spPr>
          <a:xfrm rot="5400000">
            <a:off x="766930" y="5779705"/>
            <a:ext cx="311361" cy="184523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Title 1">
            <a:extLst>
              <a:ext uri="{FF2B5EF4-FFF2-40B4-BE49-F238E27FC236}">
                <a16:creationId xmlns:a16="http://schemas.microsoft.com/office/drawing/2014/main" id="{5611E7B7-7FBD-C6BE-4220-4A9AFC269A33}"/>
              </a:ext>
            </a:extLst>
          </p:cNvPr>
          <p:cNvSpPr>
            <a:spLocks noGrp="1"/>
          </p:cNvSpPr>
          <p:nvPr>
            <p:ph type="title" hasCustomPrompt="1"/>
          </p:nvPr>
        </p:nvSpPr>
        <p:spPr>
          <a:xfrm>
            <a:off x="1313394" y="886783"/>
            <a:ext cx="9386351" cy="1132258"/>
          </a:xfrm>
        </p:spPr>
        <p:txBody>
          <a:bodyPr anchor="ctr">
            <a:noAutofit/>
          </a:bodyPr>
          <a:lstStyle>
            <a:lvl1pPr algn="ctr">
              <a:defRPr sz="3600"/>
            </a:lvl1pPr>
          </a:lstStyle>
          <a:p>
            <a:r>
              <a:rPr lang="en-US"/>
              <a:t>Click to edit Master title style</a:t>
            </a:r>
          </a:p>
        </p:txBody>
      </p:sp>
      <p:sp>
        <p:nvSpPr>
          <p:cNvPr id="31" name="Picture Placeholder 10">
            <a:extLst>
              <a:ext uri="{FF2B5EF4-FFF2-40B4-BE49-F238E27FC236}">
                <a16:creationId xmlns:a16="http://schemas.microsoft.com/office/drawing/2014/main" id="{694C599F-AFDE-9701-5E41-913EF170A2AF}"/>
              </a:ext>
            </a:extLst>
          </p:cNvPr>
          <p:cNvSpPr>
            <a:spLocks noGrp="1"/>
          </p:cNvSpPr>
          <p:nvPr>
            <p:ph type="pic" sz="quarter" idx="13"/>
          </p:nvPr>
        </p:nvSpPr>
        <p:spPr>
          <a:xfrm>
            <a:off x="1314096" y="2698032"/>
            <a:ext cx="4040595" cy="2957429"/>
          </a:xfrm>
        </p:spPr>
        <p:txBody>
          <a:bodyPr/>
          <a:lstStyle/>
          <a:p>
            <a:endParaRPr lang="en-US"/>
          </a:p>
        </p:txBody>
      </p:sp>
      <p:sp>
        <p:nvSpPr>
          <p:cNvPr id="3" name="Content Placeholder 2">
            <a:extLst>
              <a:ext uri="{FF2B5EF4-FFF2-40B4-BE49-F238E27FC236}">
                <a16:creationId xmlns:a16="http://schemas.microsoft.com/office/drawing/2014/main" id="{DADA4ECD-4494-EA14-631D-9D60BF413E7F}"/>
              </a:ext>
            </a:extLst>
          </p:cNvPr>
          <p:cNvSpPr>
            <a:spLocks noGrp="1"/>
          </p:cNvSpPr>
          <p:nvPr>
            <p:ph idx="1"/>
          </p:nvPr>
        </p:nvSpPr>
        <p:spPr>
          <a:xfrm>
            <a:off x="6240414" y="2698032"/>
            <a:ext cx="4459331"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Date Placeholder 3">
            <a:extLst>
              <a:ext uri="{FF2B5EF4-FFF2-40B4-BE49-F238E27FC236}">
                <a16:creationId xmlns:a16="http://schemas.microsoft.com/office/drawing/2014/main" id="{6979BA07-7690-B8B0-F566-619EBF2C6D42}"/>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6/22/2025</a:t>
            </a:fld>
            <a:endParaRPr lang="en-US"/>
          </a:p>
        </p:txBody>
      </p:sp>
      <p:sp>
        <p:nvSpPr>
          <p:cNvPr id="23" name="Footer Placeholder 4">
            <a:extLst>
              <a:ext uri="{FF2B5EF4-FFF2-40B4-BE49-F238E27FC236}">
                <a16:creationId xmlns:a16="http://schemas.microsoft.com/office/drawing/2014/main" id="{3B42A884-4919-DB12-4A6A-A0629C84BF87}"/>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2" name="Slide Number Placeholder 5">
            <a:extLst>
              <a:ext uri="{FF2B5EF4-FFF2-40B4-BE49-F238E27FC236}">
                <a16:creationId xmlns:a16="http://schemas.microsoft.com/office/drawing/2014/main" id="{30A143ED-F5E5-1F8B-C749-6CB144228E0A}"/>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 name="Rectangle 8">
            <a:extLst>
              <a:ext uri="{FF2B5EF4-FFF2-40B4-BE49-F238E27FC236}">
                <a16:creationId xmlns:a16="http://schemas.microsoft.com/office/drawing/2014/main" id="{72328280-7591-87BA-48BC-57154E8F9200}"/>
              </a:ext>
              <a:ext uri="{C183D7F6-B498-43B3-948B-1728B52AA6E4}">
                <adec:decorative xmlns:adec="http://schemas.microsoft.com/office/drawing/2017/decorative" val="1"/>
              </a:ext>
            </a:extLst>
          </p:cNvPr>
          <p:cNvSpPr/>
          <p:nvPr userDrawn="1"/>
        </p:nvSpPr>
        <p:spPr>
          <a:xfrm rot="16200000" flipH="1">
            <a:off x="10715814" y="-681672"/>
            <a:ext cx="311360"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9">
            <a:extLst>
              <a:ext uri="{FF2B5EF4-FFF2-40B4-BE49-F238E27FC236}">
                <a16:creationId xmlns:a16="http://schemas.microsoft.com/office/drawing/2014/main" id="{7E2E09B4-079D-3AC2-569B-351AC77F305D}"/>
              </a:ext>
              <a:ext uri="{C183D7F6-B498-43B3-948B-1728B52AA6E4}">
                <adec:decorative xmlns:adec="http://schemas.microsoft.com/office/drawing/2017/decorative" val="1"/>
              </a:ext>
            </a:extLst>
          </p:cNvPr>
          <p:cNvSpPr/>
          <p:nvPr userDrawn="1"/>
        </p:nvSpPr>
        <p:spPr>
          <a:xfrm rot="16200000" flipH="1">
            <a:off x="11795962" y="-84996"/>
            <a:ext cx="311359"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9786623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22" name="Rectangle 6">
            <a:extLst>
              <a:ext uri="{FF2B5EF4-FFF2-40B4-BE49-F238E27FC236}">
                <a16:creationId xmlns:a16="http://schemas.microsoft.com/office/drawing/2014/main" id="{67A2B41B-7B73-7F7C-BDE4-B64E367EFCF6}"/>
              </a:ext>
              <a:ext uri="{C183D7F6-B498-43B3-948B-1728B52AA6E4}">
                <adec:decorative xmlns:adec="http://schemas.microsoft.com/office/drawing/2017/decorative" val="1"/>
              </a:ext>
            </a:extLst>
          </p:cNvPr>
          <p:cNvSpPr/>
          <p:nvPr userDrawn="1"/>
        </p:nvSpPr>
        <p:spPr>
          <a:xfrm rot="5400000">
            <a:off x="3066943" y="3479693"/>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Freeform: Shape 59">
            <a:extLst>
              <a:ext uri="{FF2B5EF4-FFF2-40B4-BE49-F238E27FC236}">
                <a16:creationId xmlns:a16="http://schemas.microsoft.com/office/drawing/2014/main" id="{ECD5DF8A-9681-079A-0E04-84852AD0BEB5}"/>
              </a:ext>
              <a:ext uri="{C183D7F6-B498-43B3-948B-1728B52AA6E4}">
                <adec:decorative xmlns:adec="http://schemas.microsoft.com/office/drawing/2017/decorative" val="1"/>
              </a:ext>
            </a:extLst>
          </p:cNvPr>
          <p:cNvSpPr/>
          <p:nvPr userDrawn="1"/>
        </p:nvSpPr>
        <p:spPr>
          <a:xfrm rot="5400000" flipV="1">
            <a:off x="72519" y="6473316"/>
            <a:ext cx="312166" cy="45720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4" name="Rectangle 6">
            <a:extLst>
              <a:ext uri="{FF2B5EF4-FFF2-40B4-BE49-F238E27FC236}">
                <a16:creationId xmlns:a16="http://schemas.microsoft.com/office/drawing/2014/main" id="{826C698D-FB25-B1C4-B155-8945F7603371}"/>
              </a:ext>
              <a:ext uri="{C183D7F6-B498-43B3-948B-1728B52AA6E4}">
                <adec:decorative xmlns:adec="http://schemas.microsoft.com/office/drawing/2017/decorative" val="1"/>
              </a:ext>
            </a:extLst>
          </p:cNvPr>
          <p:cNvSpPr/>
          <p:nvPr userDrawn="1"/>
        </p:nvSpPr>
        <p:spPr>
          <a:xfrm rot="5400000">
            <a:off x="8416414" y="4574671"/>
            <a:ext cx="312166" cy="425449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Rectangle 6">
            <a:extLst>
              <a:ext uri="{FF2B5EF4-FFF2-40B4-BE49-F238E27FC236}">
                <a16:creationId xmlns:a16="http://schemas.microsoft.com/office/drawing/2014/main" id="{0DCB0DA2-1A73-EDEF-65E1-746EFDD23CDF}"/>
              </a:ext>
              <a:ext uri="{C183D7F6-B498-43B3-948B-1728B52AA6E4}">
                <adec:decorative xmlns:adec="http://schemas.microsoft.com/office/drawing/2017/decorative" val="1"/>
              </a:ext>
            </a:extLst>
          </p:cNvPr>
          <p:cNvSpPr/>
          <p:nvPr userDrawn="1"/>
        </p:nvSpPr>
        <p:spPr>
          <a:xfrm rot="5400000">
            <a:off x="11290193" y="5956192"/>
            <a:ext cx="311360" cy="1492256"/>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3" name="Title 1">
            <a:extLst>
              <a:ext uri="{FF2B5EF4-FFF2-40B4-BE49-F238E27FC236}">
                <a16:creationId xmlns:a16="http://schemas.microsoft.com/office/drawing/2014/main" id="{49BD555F-4F6F-4781-E21D-653B8734556A}"/>
              </a:ext>
            </a:extLst>
          </p:cNvPr>
          <p:cNvSpPr>
            <a:spLocks noGrp="1"/>
          </p:cNvSpPr>
          <p:nvPr>
            <p:ph type="title" hasCustomPrompt="1"/>
          </p:nvPr>
        </p:nvSpPr>
        <p:spPr>
          <a:xfrm>
            <a:off x="844000" y="886783"/>
            <a:ext cx="10504000" cy="1132258"/>
          </a:xfrm>
        </p:spPr>
        <p:txBody>
          <a:bodyPr anchor="ctr">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1" y="2187607"/>
            <a:ext cx="10504000" cy="1823347"/>
          </a:xfrm>
        </p:spPr>
        <p:txBody>
          <a:bodyPr/>
          <a:lstStyle/>
          <a:p>
            <a:endParaRPr lang="en-US"/>
          </a:p>
        </p:txBody>
      </p:sp>
      <p:sp>
        <p:nvSpPr>
          <p:cNvPr id="3" name="Content Placeholder 2">
            <a:extLst>
              <a:ext uri="{FF2B5EF4-FFF2-40B4-BE49-F238E27FC236}">
                <a16:creationId xmlns:a16="http://schemas.microsoft.com/office/drawing/2014/main" id="{F58B0601-C34C-BDF8-8583-9991A91F8EF6}"/>
              </a:ext>
            </a:extLst>
          </p:cNvPr>
          <p:cNvSpPr>
            <a:spLocks noGrp="1"/>
          </p:cNvSpPr>
          <p:nvPr>
            <p:ph idx="1"/>
          </p:nvPr>
        </p:nvSpPr>
        <p:spPr>
          <a:xfrm>
            <a:off x="844000" y="4202973"/>
            <a:ext cx="10504000" cy="1498668"/>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65F96EBD-A9C3-5CC5-2542-574F1140282D}"/>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t>6/22/2025</a:t>
            </a:fld>
            <a:endParaRPr lang="en-US"/>
          </a:p>
        </p:txBody>
      </p:sp>
      <p:sp>
        <p:nvSpPr>
          <p:cNvPr id="7" name="Footer Placeholder 4">
            <a:extLst>
              <a:ext uri="{FF2B5EF4-FFF2-40B4-BE49-F238E27FC236}">
                <a16:creationId xmlns:a16="http://schemas.microsoft.com/office/drawing/2014/main" id="{0D8FB8D1-F05B-FD90-FBC8-67149E0FAF70}"/>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06EE84F2-1BC7-D2C7-0CEC-215889190C4D}"/>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8952955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Photo 4">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AB4555F-BCE5-B734-1A0A-7B68F143CD87}"/>
              </a:ext>
            </a:extLst>
          </p:cNvPr>
          <p:cNvSpPr>
            <a:spLocks noGrp="1"/>
          </p:cNvSpPr>
          <p:nvPr>
            <p:ph type="title" hasCustomPrompt="1"/>
          </p:nvPr>
        </p:nvSpPr>
        <p:spPr>
          <a:xfrm>
            <a:off x="1313394" y="886783"/>
            <a:ext cx="9386350" cy="1132258"/>
          </a:xfrm>
        </p:spPr>
        <p:txBody>
          <a:bodyPr anchor="ctr">
            <a:noAutofit/>
          </a:bodyPr>
          <a:lstStyle>
            <a:lvl1pPr algn="ctr">
              <a:defRPr sz="3600"/>
            </a:lvl1pPr>
          </a:lstStyle>
          <a:p>
            <a:r>
              <a:rPr lang="en-US"/>
              <a:t>Click to edit Master title style</a:t>
            </a:r>
          </a:p>
        </p:txBody>
      </p:sp>
      <p:sp>
        <p:nvSpPr>
          <p:cNvPr id="2" name="Content Placeholder 2">
            <a:extLst>
              <a:ext uri="{FF2B5EF4-FFF2-40B4-BE49-F238E27FC236}">
                <a16:creationId xmlns:a16="http://schemas.microsoft.com/office/drawing/2014/main" id="{B59458D0-3685-F716-1340-4CA2129FC0A3}"/>
              </a:ext>
            </a:extLst>
          </p:cNvPr>
          <p:cNvSpPr>
            <a:spLocks noGrp="1"/>
          </p:cNvSpPr>
          <p:nvPr>
            <p:ph idx="1"/>
          </p:nvPr>
        </p:nvSpPr>
        <p:spPr>
          <a:xfrm>
            <a:off x="1313396" y="2698032"/>
            <a:ext cx="4782604"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10">
            <a:extLst>
              <a:ext uri="{FF2B5EF4-FFF2-40B4-BE49-F238E27FC236}">
                <a16:creationId xmlns:a16="http://schemas.microsoft.com/office/drawing/2014/main" id="{41874ABC-5130-9579-629F-5CECD6DC2F74}"/>
              </a:ext>
            </a:extLst>
          </p:cNvPr>
          <p:cNvSpPr>
            <a:spLocks noGrp="1"/>
          </p:cNvSpPr>
          <p:nvPr>
            <p:ph type="pic" sz="quarter" idx="13"/>
          </p:nvPr>
        </p:nvSpPr>
        <p:spPr>
          <a:xfrm>
            <a:off x="6659149" y="2698033"/>
            <a:ext cx="4040595" cy="2957428"/>
          </a:xfrm>
        </p:spPr>
        <p:txBody>
          <a:bodyPr/>
          <a:lstStyle/>
          <a:p>
            <a:endParaRPr lang="en-US"/>
          </a:p>
        </p:txBody>
      </p:sp>
      <p:sp>
        <p:nvSpPr>
          <p:cNvPr id="10" name="Date Placeholder 3">
            <a:extLst>
              <a:ext uri="{FF2B5EF4-FFF2-40B4-BE49-F238E27FC236}">
                <a16:creationId xmlns:a16="http://schemas.microsoft.com/office/drawing/2014/main" id="{B5FDF597-FAC1-BC65-1C5C-5C7AA57F1D25}"/>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t>6/22/2025</a:t>
            </a:fld>
            <a:endParaRPr lang="en-US"/>
          </a:p>
        </p:txBody>
      </p:sp>
      <p:sp>
        <p:nvSpPr>
          <p:cNvPr id="9" name="Footer Placeholder 4">
            <a:extLst>
              <a:ext uri="{FF2B5EF4-FFF2-40B4-BE49-F238E27FC236}">
                <a16:creationId xmlns:a16="http://schemas.microsoft.com/office/drawing/2014/main" id="{68CF5147-075A-42DE-BA84-4D53ACCBC3F9}"/>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A966F281-4FB2-63EB-5F87-0CE9630EA374}"/>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28" name="Rectangle 6">
            <a:extLst>
              <a:ext uri="{FF2B5EF4-FFF2-40B4-BE49-F238E27FC236}">
                <a16:creationId xmlns:a16="http://schemas.microsoft.com/office/drawing/2014/main" id="{FB09EC07-8CA4-4E29-5495-97F9FF909426}"/>
              </a:ext>
              <a:ext uri="{C183D7F6-B498-43B3-948B-1728B52AA6E4}">
                <adec:decorative xmlns:adec="http://schemas.microsoft.com/office/drawing/2017/decorative" val="1"/>
              </a:ext>
            </a:extLst>
          </p:cNvPr>
          <p:cNvSpPr/>
          <p:nvPr userDrawn="1"/>
        </p:nvSpPr>
        <p:spPr>
          <a:xfrm rot="5400000">
            <a:off x="11716760"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Rectangle 6">
            <a:extLst>
              <a:ext uri="{FF2B5EF4-FFF2-40B4-BE49-F238E27FC236}">
                <a16:creationId xmlns:a16="http://schemas.microsoft.com/office/drawing/2014/main" id="{7907203D-D192-301A-C181-9D4573A85D7A}"/>
              </a:ext>
              <a:ext uri="{C183D7F6-B498-43B3-948B-1728B52AA6E4}">
                <adec:decorative xmlns:adec="http://schemas.microsoft.com/office/drawing/2017/decorative" val="1"/>
              </a:ext>
            </a:extLst>
          </p:cNvPr>
          <p:cNvSpPr/>
          <p:nvPr userDrawn="1"/>
        </p:nvSpPr>
        <p:spPr>
          <a:xfrm rot="5400000">
            <a:off x="8843383"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Rectangle 6">
            <a:extLst>
              <a:ext uri="{FF2B5EF4-FFF2-40B4-BE49-F238E27FC236}">
                <a16:creationId xmlns:a16="http://schemas.microsoft.com/office/drawing/2014/main" id="{C631F856-0C45-8546-C095-0C0B6F379299}"/>
              </a:ext>
              <a:ext uri="{C183D7F6-B498-43B3-948B-1728B52AA6E4}">
                <adec:decorative xmlns:adec="http://schemas.microsoft.com/office/drawing/2017/decorative" val="1"/>
              </a:ext>
            </a:extLst>
          </p:cNvPr>
          <p:cNvSpPr/>
          <p:nvPr userDrawn="1"/>
        </p:nvSpPr>
        <p:spPr>
          <a:xfrm rot="5400000">
            <a:off x="3066943"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1" name="Freeform: Shape 59">
            <a:extLst>
              <a:ext uri="{FF2B5EF4-FFF2-40B4-BE49-F238E27FC236}">
                <a16:creationId xmlns:a16="http://schemas.microsoft.com/office/drawing/2014/main" id="{924F2AA6-5AE1-A2E0-1742-8C4205481A29}"/>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10330429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hoto 5">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55CA260-60C6-0862-8D37-67F8B32D7D2F}"/>
              </a:ext>
            </a:extLst>
          </p:cNvPr>
          <p:cNvSpPr>
            <a:spLocks noGrp="1"/>
          </p:cNvSpPr>
          <p:nvPr>
            <p:ph type="title" hasCustomPrompt="1"/>
          </p:nvPr>
        </p:nvSpPr>
        <p:spPr>
          <a:xfrm>
            <a:off x="1313395" y="886783"/>
            <a:ext cx="9386350" cy="1132258"/>
          </a:xfrm>
        </p:spPr>
        <p:txBody>
          <a:bodyPr anchor="ctr">
            <a:noAutofit/>
          </a:bodyPr>
          <a:lstStyle>
            <a:lvl1pPr algn="ct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314095" y="2698032"/>
            <a:ext cx="4040596" cy="2957429"/>
          </a:xfrm>
        </p:spPr>
        <p:txBody>
          <a:bodyPr/>
          <a:lstStyle/>
          <a:p>
            <a:endParaRPr lang="en-US"/>
          </a:p>
        </p:txBody>
      </p:sp>
      <p:sp>
        <p:nvSpPr>
          <p:cNvPr id="3" name="Content Placeholder 2">
            <a:extLst>
              <a:ext uri="{FF2B5EF4-FFF2-40B4-BE49-F238E27FC236}">
                <a16:creationId xmlns:a16="http://schemas.microsoft.com/office/drawing/2014/main" id="{C6D4AD2F-D082-4D53-364B-2AB7F22C4BE2}"/>
              </a:ext>
            </a:extLst>
          </p:cNvPr>
          <p:cNvSpPr>
            <a:spLocks noGrp="1"/>
          </p:cNvSpPr>
          <p:nvPr>
            <p:ph idx="1"/>
          </p:nvPr>
        </p:nvSpPr>
        <p:spPr>
          <a:xfrm>
            <a:off x="6240414" y="2698032"/>
            <a:ext cx="4459331"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3">
            <a:extLst>
              <a:ext uri="{FF2B5EF4-FFF2-40B4-BE49-F238E27FC236}">
                <a16:creationId xmlns:a16="http://schemas.microsoft.com/office/drawing/2014/main" id="{6F3427FD-24F0-2A8C-4797-41345DBC1469}"/>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6" name="Footer Placeholder 4">
            <a:extLst>
              <a:ext uri="{FF2B5EF4-FFF2-40B4-BE49-F238E27FC236}">
                <a16:creationId xmlns:a16="http://schemas.microsoft.com/office/drawing/2014/main" id="{655F9FEB-4B22-C769-CFAF-F6CF37A544DE}"/>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92E8B32F-8DE7-DA38-22D9-A4AB011E71FE}"/>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3" name="Freeform: Shape 16">
            <a:extLst>
              <a:ext uri="{FF2B5EF4-FFF2-40B4-BE49-F238E27FC236}">
                <a16:creationId xmlns:a16="http://schemas.microsoft.com/office/drawing/2014/main" id="{4FEF3EBE-C792-9A19-4F3A-11F8E85215E3}"/>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4" name="Freeform: Shape 17">
            <a:extLst>
              <a:ext uri="{FF2B5EF4-FFF2-40B4-BE49-F238E27FC236}">
                <a16:creationId xmlns:a16="http://schemas.microsoft.com/office/drawing/2014/main" id="{32DD04BE-0EC2-B435-EC39-F70F0B4D4CD8}"/>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Freeform: Shape 19">
            <a:extLst>
              <a:ext uri="{FF2B5EF4-FFF2-40B4-BE49-F238E27FC236}">
                <a16:creationId xmlns:a16="http://schemas.microsoft.com/office/drawing/2014/main" id="{C7346FF1-1F4E-6102-72E8-B661677DE603}"/>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6" name="Freeform: Shape 18">
            <a:extLst>
              <a:ext uri="{FF2B5EF4-FFF2-40B4-BE49-F238E27FC236}">
                <a16:creationId xmlns:a16="http://schemas.microsoft.com/office/drawing/2014/main" id="{281C9290-51EF-B467-0F94-917BE4AB6A2E}"/>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2371078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hoto 6">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161B8709-B6C6-B6A2-8039-23E2746AC235}"/>
              </a:ext>
            </a:extLst>
          </p:cNvPr>
          <p:cNvSpPr>
            <a:spLocks noGrp="1"/>
          </p:cNvSpPr>
          <p:nvPr>
            <p:ph type="title" hasCustomPrompt="1"/>
          </p:nvPr>
        </p:nvSpPr>
        <p:spPr>
          <a:xfrm>
            <a:off x="1313393" y="886783"/>
            <a:ext cx="9386351" cy="1132258"/>
          </a:xfrm>
        </p:spPr>
        <p:txBody>
          <a:bodyPr anchor="ctr">
            <a:noAutofit/>
          </a:bodyPr>
          <a:lstStyle>
            <a:lvl1pPr algn="ctr">
              <a:defRPr sz="3600"/>
            </a:lvl1pPr>
          </a:lstStyle>
          <a:p>
            <a:r>
              <a:rPr lang="en-US"/>
              <a:t>Click to edit Master title style</a:t>
            </a:r>
          </a:p>
        </p:txBody>
      </p:sp>
      <p:sp>
        <p:nvSpPr>
          <p:cNvPr id="2" name="Content Placeholder 2">
            <a:extLst>
              <a:ext uri="{FF2B5EF4-FFF2-40B4-BE49-F238E27FC236}">
                <a16:creationId xmlns:a16="http://schemas.microsoft.com/office/drawing/2014/main" id="{1CE8CAE3-17FA-FA2A-D6BF-43BBD09B080B}"/>
              </a:ext>
            </a:extLst>
          </p:cNvPr>
          <p:cNvSpPr>
            <a:spLocks noGrp="1"/>
          </p:cNvSpPr>
          <p:nvPr>
            <p:ph idx="1"/>
          </p:nvPr>
        </p:nvSpPr>
        <p:spPr>
          <a:xfrm>
            <a:off x="1313396" y="2698032"/>
            <a:ext cx="4782604"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10">
            <a:extLst>
              <a:ext uri="{FF2B5EF4-FFF2-40B4-BE49-F238E27FC236}">
                <a16:creationId xmlns:a16="http://schemas.microsoft.com/office/drawing/2014/main" id="{BCF6BC28-50F8-F181-0051-83FAF05643A3}"/>
              </a:ext>
            </a:extLst>
          </p:cNvPr>
          <p:cNvSpPr>
            <a:spLocks noGrp="1"/>
          </p:cNvSpPr>
          <p:nvPr>
            <p:ph type="pic" sz="quarter" idx="13"/>
          </p:nvPr>
        </p:nvSpPr>
        <p:spPr>
          <a:xfrm>
            <a:off x="6659150" y="2698032"/>
            <a:ext cx="4040595" cy="2957429"/>
          </a:xfrm>
        </p:spPr>
        <p:txBody>
          <a:bodyPr/>
          <a:lstStyle/>
          <a:p>
            <a:endParaRPr lang="en-US"/>
          </a:p>
        </p:txBody>
      </p:sp>
      <p:sp>
        <p:nvSpPr>
          <p:cNvPr id="7" name="Date Placeholder 3">
            <a:extLst>
              <a:ext uri="{FF2B5EF4-FFF2-40B4-BE49-F238E27FC236}">
                <a16:creationId xmlns:a16="http://schemas.microsoft.com/office/drawing/2014/main" id="{44269C55-855F-A8C7-5284-8ADFEC54A30C}"/>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6/22/2025</a:t>
            </a:fld>
            <a:endParaRPr lang="en-US"/>
          </a:p>
        </p:txBody>
      </p:sp>
      <p:sp>
        <p:nvSpPr>
          <p:cNvPr id="6" name="Footer Placeholder 4">
            <a:extLst>
              <a:ext uri="{FF2B5EF4-FFF2-40B4-BE49-F238E27FC236}">
                <a16:creationId xmlns:a16="http://schemas.microsoft.com/office/drawing/2014/main" id="{A44DC330-9F30-20C2-60AD-2F0AD28715C1}"/>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67BA67A5-F86C-E56E-2CA5-913F58D09135}"/>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0" name="Rectangle 6">
            <a:extLst>
              <a:ext uri="{FF2B5EF4-FFF2-40B4-BE49-F238E27FC236}">
                <a16:creationId xmlns:a16="http://schemas.microsoft.com/office/drawing/2014/main" id="{1D8A0EC4-4B8F-427F-7E90-7A7BCDFFE6DC}"/>
              </a:ext>
              <a:ext uri="{C183D7F6-B498-43B3-948B-1728B52AA6E4}">
                <adec:decorative xmlns:adec="http://schemas.microsoft.com/office/drawing/2017/decorative" val="1"/>
              </a:ext>
            </a:extLst>
          </p:cNvPr>
          <p:cNvSpPr/>
          <p:nvPr userDrawn="1"/>
        </p:nvSpPr>
        <p:spPr>
          <a:xfrm rot="5400000">
            <a:off x="11716760"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1" name="Rectangle 6">
            <a:extLst>
              <a:ext uri="{FF2B5EF4-FFF2-40B4-BE49-F238E27FC236}">
                <a16:creationId xmlns:a16="http://schemas.microsoft.com/office/drawing/2014/main" id="{7710114B-0C3A-98B0-CCBD-1242ACA3FC61}"/>
              </a:ext>
              <a:ext uri="{C183D7F6-B498-43B3-948B-1728B52AA6E4}">
                <adec:decorative xmlns:adec="http://schemas.microsoft.com/office/drawing/2017/decorative" val="1"/>
              </a:ext>
            </a:extLst>
          </p:cNvPr>
          <p:cNvSpPr/>
          <p:nvPr userDrawn="1"/>
        </p:nvSpPr>
        <p:spPr>
          <a:xfrm rot="5400000">
            <a:off x="8843383"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2" name="Rectangle 6">
            <a:extLst>
              <a:ext uri="{FF2B5EF4-FFF2-40B4-BE49-F238E27FC236}">
                <a16:creationId xmlns:a16="http://schemas.microsoft.com/office/drawing/2014/main" id="{0F1B5886-DB08-F251-544B-FA1B14D51C05}"/>
              </a:ext>
              <a:ext uri="{C183D7F6-B498-43B3-948B-1728B52AA6E4}">
                <adec:decorative xmlns:adec="http://schemas.microsoft.com/office/drawing/2017/decorative" val="1"/>
              </a:ext>
            </a:extLst>
          </p:cNvPr>
          <p:cNvSpPr/>
          <p:nvPr userDrawn="1"/>
        </p:nvSpPr>
        <p:spPr>
          <a:xfrm rot="5400000">
            <a:off x="3066943"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3" name="Freeform: Shape 59">
            <a:extLst>
              <a:ext uri="{FF2B5EF4-FFF2-40B4-BE49-F238E27FC236}">
                <a16:creationId xmlns:a16="http://schemas.microsoft.com/office/drawing/2014/main" id="{0BA04B21-2519-6018-CD0C-897EC7ACF948}"/>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1505402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hoto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6825064" y="825622"/>
            <a:ext cx="4522936" cy="932688"/>
          </a:xfrm>
        </p:spPr>
        <p:txBody>
          <a:bodyPr anchor="b">
            <a:noAutofit/>
          </a:bodyPr>
          <a:lstStyle>
            <a:lvl1pPr>
              <a:defRPr sz="32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31918"/>
            <a:ext cx="5648242" cy="5194161"/>
          </a:xfrm>
        </p:spPr>
        <p:txBody>
          <a:bodyPr/>
          <a:lstStyle/>
          <a:p>
            <a:endParaRPr lang="en-US"/>
          </a:p>
        </p:txBody>
      </p:sp>
      <p:sp>
        <p:nvSpPr>
          <p:cNvPr id="4" name="Content Placeholder 2">
            <a:extLst>
              <a:ext uri="{FF2B5EF4-FFF2-40B4-BE49-F238E27FC236}">
                <a16:creationId xmlns:a16="http://schemas.microsoft.com/office/drawing/2014/main" id="{6AD37751-87A6-2102-5FE0-13CF0475375A}"/>
              </a:ext>
            </a:extLst>
          </p:cNvPr>
          <p:cNvSpPr>
            <a:spLocks noGrp="1"/>
          </p:cNvSpPr>
          <p:nvPr>
            <p:ph idx="1"/>
          </p:nvPr>
        </p:nvSpPr>
        <p:spPr>
          <a:xfrm>
            <a:off x="6825064" y="2050473"/>
            <a:ext cx="4522936" cy="3952704"/>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057C7EDD-DB32-06EC-F820-BCF6715A2443}"/>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6" name="Footer Placeholder 4">
            <a:extLst>
              <a:ext uri="{FF2B5EF4-FFF2-40B4-BE49-F238E27FC236}">
                <a16:creationId xmlns:a16="http://schemas.microsoft.com/office/drawing/2014/main" id="{EFC55F9D-1F89-7C43-F3C5-6A855F82018F}"/>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53A576E1-43A8-DA10-8404-0BA92AFBA4B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a16="http://schemas.microsoft.com/office/drawing/2014/main" id="{4774B974-C60E-962D-A2BF-A8D91844B471}"/>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a16="http://schemas.microsoft.com/office/drawing/2014/main" id="{38ED7D40-86A1-ABCA-9230-F31126FBD37D}"/>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a16="http://schemas.microsoft.com/office/drawing/2014/main" id="{644CC40D-4D0B-8820-3E77-FF38C10EF70E}"/>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a16="http://schemas.microsoft.com/office/drawing/2014/main" id="{F876AF74-00A8-A58C-C900-156CB37EC352}"/>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00742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4" name="Rectangle 8">
            <a:extLst>
              <a:ext uri="{FF2B5EF4-FFF2-40B4-BE49-F238E27FC236}">
                <a16:creationId xmlns:a16="http://schemas.microsoft.com/office/drawing/2014/main" id="{B97416E4-EDCD-B6B0-871B-59B523934176}"/>
              </a:ext>
              <a:ext uri="{C183D7F6-B498-43B3-948B-1728B52AA6E4}">
                <adec:decorative xmlns:adec="http://schemas.microsoft.com/office/drawing/2017/decorative" val="1"/>
              </a:ext>
            </a:extLst>
          </p:cNvPr>
          <p:cNvSpPr/>
          <p:nvPr userDrawn="1"/>
        </p:nvSpPr>
        <p:spPr>
          <a:xfrm rot="10800000" flipH="1" flipV="1">
            <a:off x="0" y="4558433"/>
            <a:ext cx="1498042"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Shape 59">
            <a:extLst>
              <a:ext uri="{FF2B5EF4-FFF2-40B4-BE49-F238E27FC236}">
                <a16:creationId xmlns:a16="http://schemas.microsoft.com/office/drawing/2014/main" id="{E2D01E03-0AE5-38F7-B2E7-A561D2D8E803}"/>
              </a:ext>
              <a:ext uri="{C183D7F6-B498-43B3-948B-1728B52AA6E4}">
                <adec:decorative xmlns:adec="http://schemas.microsoft.com/office/drawing/2017/decorative" val="1"/>
              </a:ext>
            </a:extLst>
          </p:cNvPr>
          <p:cNvSpPr/>
          <p:nvPr userDrawn="1"/>
        </p:nvSpPr>
        <p:spPr>
          <a:xfrm flipV="1">
            <a:off x="0" y="4558438"/>
            <a:ext cx="1498042"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31" name="Rectangle 8">
            <a:extLst>
              <a:ext uri="{FF2B5EF4-FFF2-40B4-BE49-F238E27FC236}">
                <a16:creationId xmlns:a16="http://schemas.microsoft.com/office/drawing/2014/main" id="{F6DBF5FB-1D7F-AA76-089E-78475F22BF99}"/>
              </a:ext>
              <a:ext uri="{C183D7F6-B498-43B3-948B-1728B52AA6E4}">
                <adec:decorative xmlns:adec="http://schemas.microsoft.com/office/drawing/2017/decorative" val="1"/>
              </a:ext>
            </a:extLst>
          </p:cNvPr>
          <p:cNvSpPr/>
          <p:nvPr userDrawn="1"/>
        </p:nvSpPr>
        <p:spPr>
          <a:xfrm rot="10800000" flipV="1">
            <a:off x="10693958" y="4558433"/>
            <a:ext cx="1498042"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Shape 59">
            <a:extLst>
              <a:ext uri="{FF2B5EF4-FFF2-40B4-BE49-F238E27FC236}">
                <a16:creationId xmlns:a16="http://schemas.microsoft.com/office/drawing/2014/main" id="{44A1C6DB-DBF1-64FE-805A-746B1CA7C39D}"/>
              </a:ext>
              <a:ext uri="{C183D7F6-B498-43B3-948B-1728B52AA6E4}">
                <adec:decorative xmlns:adec="http://schemas.microsoft.com/office/drawing/2017/decorative" val="1"/>
              </a:ext>
            </a:extLst>
          </p:cNvPr>
          <p:cNvSpPr/>
          <p:nvPr userDrawn="1"/>
        </p:nvSpPr>
        <p:spPr>
          <a:xfrm flipH="1" flipV="1">
            <a:off x="10693958" y="4558438"/>
            <a:ext cx="1498042"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9" name="Title 1">
            <a:extLst>
              <a:ext uri="{FF2B5EF4-FFF2-40B4-BE49-F238E27FC236}">
                <a16:creationId xmlns:a16="http://schemas.microsoft.com/office/drawing/2014/main" id="{F57D558E-B648-BBEB-46E0-F39608643FFC}"/>
              </a:ext>
            </a:extLst>
          </p:cNvPr>
          <p:cNvSpPr>
            <a:spLocks noGrp="1"/>
          </p:cNvSpPr>
          <p:nvPr>
            <p:ph type="ctrTitle" hasCustomPrompt="1"/>
          </p:nvPr>
        </p:nvSpPr>
        <p:spPr>
          <a:xfrm>
            <a:off x="2025650" y="1122363"/>
            <a:ext cx="8140700" cy="2387600"/>
          </a:xfrm>
        </p:spPr>
        <p:txBody>
          <a:bodyPr anchor="b">
            <a:noAutofit/>
          </a:bodyPr>
          <a:lstStyle>
            <a:lvl1pPr algn="ctr">
              <a:defRPr sz="5400"/>
            </a:lvl1pPr>
          </a:lstStyle>
          <a:p>
            <a:r>
              <a:rPr lang="en-US"/>
              <a:t>Click to edit Master title style</a:t>
            </a:r>
            <a:endParaRPr lang="en-CN"/>
          </a:p>
        </p:txBody>
      </p:sp>
      <p:sp>
        <p:nvSpPr>
          <p:cNvPr id="10" name="Subtitle 2">
            <a:extLst>
              <a:ext uri="{FF2B5EF4-FFF2-40B4-BE49-F238E27FC236}">
                <a16:creationId xmlns:a16="http://schemas.microsoft.com/office/drawing/2014/main" id="{6764C513-A87E-FCB7-156B-282EBAF01983}"/>
              </a:ext>
            </a:extLst>
          </p:cNvPr>
          <p:cNvSpPr>
            <a:spLocks noGrp="1"/>
          </p:cNvSpPr>
          <p:nvPr>
            <p:ph type="subTitle" idx="1" hasCustomPrompt="1"/>
          </p:nvPr>
        </p:nvSpPr>
        <p:spPr>
          <a:xfrm>
            <a:off x="2025650" y="3602038"/>
            <a:ext cx="8140700" cy="881062"/>
          </a:xfrm>
        </p:spPr>
        <p:txBody>
          <a:bodyPr>
            <a:noAutofit/>
          </a:bodyPr>
          <a:lstStyle>
            <a:lvl1pPr marL="0" indent="0" algn="ctr">
              <a:lnSpc>
                <a:spcPct val="100000"/>
              </a:lnSpc>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7" name="Content Placeholder 8">
            <a:extLst>
              <a:ext uri="{FF2B5EF4-FFF2-40B4-BE49-F238E27FC236}">
                <a16:creationId xmlns:a16="http://schemas.microsoft.com/office/drawing/2014/main" id="{3D9CC7D7-743B-85D5-5C99-E91249AF7EA0}"/>
              </a:ext>
              <a:ext uri="{C183D7F6-B498-43B3-948B-1728B52AA6E4}">
                <adec:decorative xmlns:adec="http://schemas.microsoft.com/office/drawing/2017/decorative" val="0"/>
              </a:ext>
            </a:extLst>
          </p:cNvPr>
          <p:cNvSpPr>
            <a:spLocks noGrp="1"/>
          </p:cNvSpPr>
          <p:nvPr>
            <p:ph sz="quarter" idx="17" hasCustomPrompt="1"/>
          </p:nvPr>
        </p:nvSpPr>
        <p:spPr>
          <a:xfrm>
            <a:off x="1981200" y="5793918"/>
            <a:ext cx="1801825" cy="266701"/>
          </a:xfrm>
        </p:spPr>
        <p:txBody>
          <a:bodyPr lIns="0" tIns="0" rIns="0" bIns="0" anchor="b">
            <a:noAutofit/>
          </a:bodyPr>
          <a:lstStyle>
            <a:lvl1pPr marL="0" indent="0" algn="l">
              <a:spcBef>
                <a:spcPts val="0"/>
              </a:spcBef>
              <a:buNone/>
              <a:defRPr sz="1600" baseline="0"/>
            </a:lvl1pPr>
            <a:lvl2pPr>
              <a:defRPr sz="1600"/>
            </a:lvl2pPr>
            <a:lvl3pPr>
              <a:defRPr sz="1600"/>
            </a:lvl3pPr>
            <a:lvl4pPr>
              <a:defRPr sz="1600"/>
            </a:lvl4pPr>
            <a:lvl5pPr>
              <a:defRPr sz="1600"/>
            </a:lvl5pPr>
          </a:lstStyle>
          <a:p>
            <a:r>
              <a:rPr lang="en-US" sz="1600"/>
              <a:t>Presenter Name</a:t>
            </a:r>
          </a:p>
        </p:txBody>
      </p:sp>
      <p:sp>
        <p:nvSpPr>
          <p:cNvPr id="6" name="Date Placeholder 3">
            <a:extLst>
              <a:ext uri="{FF2B5EF4-FFF2-40B4-BE49-F238E27FC236}">
                <a16:creationId xmlns:a16="http://schemas.microsoft.com/office/drawing/2014/main" id="{0FA3A1DD-04DE-1541-1FFF-3A707AF505FE}"/>
              </a:ext>
            </a:extLst>
          </p:cNvPr>
          <p:cNvSpPr>
            <a:spLocks noGrp="1"/>
          </p:cNvSpPr>
          <p:nvPr>
            <p:ph type="dt" sz="half" idx="10"/>
          </p:nvPr>
        </p:nvSpPr>
        <p:spPr>
          <a:xfrm>
            <a:off x="657225" y="6400800"/>
            <a:ext cx="2743200" cy="266700"/>
          </a:xfrm>
        </p:spPr>
        <p:txBody>
          <a:bodyPr lIns="0" tIns="0" rIns="0" bIns="0"/>
          <a:lstStyle>
            <a:lvl1pPr>
              <a:defRPr>
                <a:solidFill>
                  <a:schemeClr val="bg1"/>
                </a:solidFill>
              </a:defRPr>
            </a:lvl1pPr>
          </a:lstStyle>
          <a:p>
            <a:r>
              <a:rPr lang="en-US" altLang="zh-CN" dirty="0"/>
              <a:t>03/12/2025</a:t>
            </a:r>
            <a:fld id="{FD138C57-8E3B-4697-92F8-0ED9B71F7E17}" type="datetime1">
              <a:rPr lang="en-US" smtClean="0"/>
              <a:pPr/>
              <a:t>6/22/2025</a:t>
            </a:fld>
            <a:endParaRPr lang="en-US"/>
          </a:p>
        </p:txBody>
      </p:sp>
      <p:sp>
        <p:nvSpPr>
          <p:cNvPr id="5" name="Footer Placeholder 4">
            <a:extLst>
              <a:ext uri="{FF2B5EF4-FFF2-40B4-BE49-F238E27FC236}">
                <a16:creationId xmlns:a16="http://schemas.microsoft.com/office/drawing/2014/main" id="{BA47C9CB-6FF6-0287-178B-6CADEEB9D603}"/>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4084A680-FB9E-E42D-DDAA-5791A07BD3F5}"/>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23" name="Rectangle 6">
            <a:extLst>
              <a:ext uri="{FF2B5EF4-FFF2-40B4-BE49-F238E27FC236}">
                <a16:creationId xmlns:a16="http://schemas.microsoft.com/office/drawing/2014/main" id="{B3A19901-5D82-7B65-7782-E6852337B2D9}"/>
              </a:ext>
              <a:ext uri="{C183D7F6-B498-43B3-948B-1728B52AA6E4}">
                <adec:decorative xmlns:adec="http://schemas.microsoft.com/office/drawing/2017/decorative" val="1"/>
              </a:ext>
            </a:extLst>
          </p:cNvPr>
          <p:cNvSpPr/>
          <p:nvPr userDrawn="1"/>
        </p:nvSpPr>
        <p:spPr>
          <a:xfrm rot="10800000" flipH="1">
            <a:off x="1"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7" name="Freeform: Shape 59">
            <a:extLst>
              <a:ext uri="{FF2B5EF4-FFF2-40B4-BE49-F238E27FC236}">
                <a16:creationId xmlns:a16="http://schemas.microsoft.com/office/drawing/2014/main" id="{8F412048-B308-2DFC-686A-6DA382617032}"/>
              </a:ext>
              <a:ext uri="{C183D7F6-B498-43B3-948B-1728B52AA6E4}">
                <adec:decorative xmlns:adec="http://schemas.microsoft.com/office/drawing/2017/decorative" val="1"/>
              </a:ext>
            </a:extLst>
          </p:cNvPr>
          <p:cNvSpPr/>
          <p:nvPr userDrawn="1"/>
        </p:nvSpPr>
        <p:spPr>
          <a:xfrm flipV="1">
            <a:off x="0" y="-1"/>
            <a:ext cx="1489338"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2" name="Rectangle 6">
            <a:extLst>
              <a:ext uri="{FF2B5EF4-FFF2-40B4-BE49-F238E27FC236}">
                <a16:creationId xmlns:a16="http://schemas.microsoft.com/office/drawing/2014/main" id="{EA419E24-8272-CD51-84D8-E7CA5E6F751E}"/>
              </a:ext>
              <a:ext uri="{C183D7F6-B498-43B3-948B-1728B52AA6E4}">
                <adec:decorative xmlns:adec="http://schemas.microsoft.com/office/drawing/2017/decorative" val="1"/>
              </a:ext>
            </a:extLst>
          </p:cNvPr>
          <p:cNvSpPr/>
          <p:nvPr userDrawn="1"/>
        </p:nvSpPr>
        <p:spPr>
          <a:xfrm rot="10800000" flipH="1">
            <a:off x="1" y="2456494"/>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2" name="Freeform: Shape 9">
            <a:extLst>
              <a:ext uri="{FF2B5EF4-FFF2-40B4-BE49-F238E27FC236}">
                <a16:creationId xmlns:a16="http://schemas.microsoft.com/office/drawing/2014/main" id="{FC750F5C-AF95-4BA8-1FF7-DF14E175BFCA}"/>
              </a:ext>
              <a:ext uri="{C183D7F6-B498-43B3-948B-1728B52AA6E4}">
                <adec:decorative xmlns:adec="http://schemas.microsoft.com/office/drawing/2017/decorative" val="1"/>
              </a:ext>
            </a:extLst>
          </p:cNvPr>
          <p:cNvSpPr/>
          <p:nvPr userDrawn="1"/>
        </p:nvSpPr>
        <p:spPr>
          <a:xfrm flipV="1">
            <a:off x="0" y="3812957"/>
            <a:ext cx="1498042" cy="745484"/>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30" name="Rectangle 6">
            <a:extLst>
              <a:ext uri="{FF2B5EF4-FFF2-40B4-BE49-F238E27FC236}">
                <a16:creationId xmlns:a16="http://schemas.microsoft.com/office/drawing/2014/main" id="{8EB19805-760B-FC22-27FF-2642CF681B2C}"/>
              </a:ext>
              <a:ext uri="{C183D7F6-B498-43B3-948B-1728B52AA6E4}">
                <adec:decorative xmlns:adec="http://schemas.microsoft.com/office/drawing/2017/decorative" val="1"/>
              </a:ext>
            </a:extLst>
          </p:cNvPr>
          <p:cNvSpPr/>
          <p:nvPr userDrawn="1"/>
        </p:nvSpPr>
        <p:spPr>
          <a:xfrm rot="10800000">
            <a:off x="10693958"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33" name="Freeform: Shape 59">
            <a:extLst>
              <a:ext uri="{FF2B5EF4-FFF2-40B4-BE49-F238E27FC236}">
                <a16:creationId xmlns:a16="http://schemas.microsoft.com/office/drawing/2014/main" id="{16723D4D-CE24-1BFA-381F-67A51CF49875}"/>
              </a:ext>
              <a:ext uri="{C183D7F6-B498-43B3-948B-1728B52AA6E4}">
                <adec:decorative xmlns:adec="http://schemas.microsoft.com/office/drawing/2017/decorative" val="1"/>
              </a:ext>
            </a:extLst>
          </p:cNvPr>
          <p:cNvSpPr/>
          <p:nvPr userDrawn="1"/>
        </p:nvSpPr>
        <p:spPr>
          <a:xfrm flipH="1" flipV="1">
            <a:off x="10702662" y="-1"/>
            <a:ext cx="1489338"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9" name="Rectangle 6">
            <a:extLst>
              <a:ext uri="{FF2B5EF4-FFF2-40B4-BE49-F238E27FC236}">
                <a16:creationId xmlns:a16="http://schemas.microsoft.com/office/drawing/2014/main" id="{EDD86B10-8265-2F8F-A1C8-E1C52EB80BBB}"/>
              </a:ext>
              <a:ext uri="{C183D7F6-B498-43B3-948B-1728B52AA6E4}">
                <adec:decorative xmlns:adec="http://schemas.microsoft.com/office/drawing/2017/decorative" val="1"/>
              </a:ext>
            </a:extLst>
          </p:cNvPr>
          <p:cNvSpPr/>
          <p:nvPr userDrawn="1"/>
        </p:nvSpPr>
        <p:spPr>
          <a:xfrm rot="10800000">
            <a:off x="10693958" y="2456494"/>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3" name="Freeform: Shape 9">
            <a:extLst>
              <a:ext uri="{FF2B5EF4-FFF2-40B4-BE49-F238E27FC236}">
                <a16:creationId xmlns:a16="http://schemas.microsoft.com/office/drawing/2014/main" id="{4EDA9D06-9457-35FD-607C-E7105181A1B3}"/>
              </a:ext>
              <a:ext uri="{C183D7F6-B498-43B3-948B-1728B52AA6E4}">
                <adec:decorative xmlns:adec="http://schemas.microsoft.com/office/drawing/2017/decorative" val="1"/>
              </a:ext>
            </a:extLst>
          </p:cNvPr>
          <p:cNvSpPr/>
          <p:nvPr userDrawn="1"/>
        </p:nvSpPr>
        <p:spPr>
          <a:xfrm flipV="1">
            <a:off x="10693957" y="3812957"/>
            <a:ext cx="1498042" cy="745484"/>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Tree>
    <p:extLst>
      <p:ext uri="{BB962C8B-B14F-4D97-AF65-F5344CB8AC3E}">
        <p14:creationId xmlns:p14="http://schemas.microsoft.com/office/powerpoint/2010/main" val="169319926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hoto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73490" y="831918"/>
            <a:ext cx="4572000" cy="1876646"/>
          </a:xfrm>
        </p:spPr>
        <p:txBody>
          <a:bodyPr anchor="b">
            <a:noAutofit/>
          </a:bodyPr>
          <a:lstStyle>
            <a:lvl1pPr>
              <a:defRPr sz="3600"/>
            </a:lvl1pPr>
          </a:lstStyle>
          <a:p>
            <a:r>
              <a:rPr lang="en-US" dirty="0"/>
              <a:t>Click to edit Master title style</a:t>
            </a:r>
          </a:p>
        </p:txBody>
      </p:sp>
      <p:sp>
        <p:nvSpPr>
          <p:cNvPr id="7" name="Content Placeholder 2">
            <a:extLst>
              <a:ext uri="{FF2B5EF4-FFF2-40B4-BE49-F238E27FC236}">
                <a16:creationId xmlns:a16="http://schemas.microsoft.com/office/drawing/2014/main" id="{736A5C8C-1C5F-8F3C-7273-ECFA26869FC1}"/>
              </a:ext>
            </a:extLst>
          </p:cNvPr>
          <p:cNvSpPr>
            <a:spLocks noGrp="1"/>
          </p:cNvSpPr>
          <p:nvPr>
            <p:ph idx="1"/>
          </p:nvPr>
        </p:nvSpPr>
        <p:spPr>
          <a:xfrm>
            <a:off x="873491" y="2899064"/>
            <a:ext cx="4572000" cy="3127017"/>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917721" y="831919"/>
            <a:ext cx="5430280" cy="5194162"/>
          </a:xfrm>
        </p:spPr>
        <p:txBody>
          <a:bodyPr/>
          <a:lstStyle/>
          <a:p>
            <a:endParaRPr lang="en-US"/>
          </a:p>
        </p:txBody>
      </p:sp>
      <p:sp>
        <p:nvSpPr>
          <p:cNvPr id="12" name="Date Placeholder 3">
            <a:extLst>
              <a:ext uri="{FF2B5EF4-FFF2-40B4-BE49-F238E27FC236}">
                <a16:creationId xmlns:a16="http://schemas.microsoft.com/office/drawing/2014/main" id="{F49D7FA6-EF6B-01F5-1B41-77B0DC79D0E0}"/>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6" name="Footer Placeholder 4">
            <a:extLst>
              <a:ext uri="{FF2B5EF4-FFF2-40B4-BE49-F238E27FC236}">
                <a16:creationId xmlns:a16="http://schemas.microsoft.com/office/drawing/2014/main" id="{E3C0937A-F86B-C55A-CAB8-2F846105E09E}"/>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E31334FA-8FF3-5A9F-F579-96C33FF37BAA}"/>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59">
            <a:extLst>
              <a:ext uri="{FF2B5EF4-FFF2-40B4-BE49-F238E27FC236}">
                <a16:creationId xmlns:a16="http://schemas.microsoft.com/office/drawing/2014/main" id="{7A021801-1E66-C93E-CA81-2F4A5B6D06E3}"/>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 name="Rectangle 9">
            <a:extLst>
              <a:ext uri="{FF2B5EF4-FFF2-40B4-BE49-F238E27FC236}">
                <a16:creationId xmlns:a16="http://schemas.microsoft.com/office/drawing/2014/main" id="{1DE776DA-FCE8-B4E5-0C47-C09678BFF5A5}"/>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11">
            <a:extLst>
              <a:ext uri="{FF2B5EF4-FFF2-40B4-BE49-F238E27FC236}">
                <a16:creationId xmlns:a16="http://schemas.microsoft.com/office/drawing/2014/main" id="{4850E7C7-C469-6C82-35B3-A4D50FA3824B}"/>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a16="http://schemas.microsoft.com/office/drawing/2014/main" id="{BDD13537-C329-9582-A499-5B198F35CB09}"/>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3694085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hoto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7946432" y="831918"/>
            <a:ext cx="3401568" cy="1527048"/>
          </a:xfrm>
        </p:spPr>
        <p:txBody>
          <a:bodyPr anchor="b">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8"/>
            <a:ext cx="6740144" cy="5194161"/>
          </a:xfrm>
        </p:spPr>
        <p:txBody>
          <a:bodyPr/>
          <a:lstStyle/>
          <a:p>
            <a:endParaRPr lang="en-US"/>
          </a:p>
        </p:txBody>
      </p:sp>
      <p:sp>
        <p:nvSpPr>
          <p:cNvPr id="5" name="Content Placeholder 2">
            <a:extLst>
              <a:ext uri="{FF2B5EF4-FFF2-40B4-BE49-F238E27FC236}">
                <a16:creationId xmlns:a16="http://schemas.microsoft.com/office/drawing/2014/main" id="{588022B9-94F3-E71A-0D00-132BBF9A0CA7}"/>
              </a:ext>
            </a:extLst>
          </p:cNvPr>
          <p:cNvSpPr>
            <a:spLocks noGrp="1"/>
          </p:cNvSpPr>
          <p:nvPr>
            <p:ph idx="1"/>
          </p:nvPr>
        </p:nvSpPr>
        <p:spPr>
          <a:xfrm>
            <a:off x="7924800" y="2595418"/>
            <a:ext cx="3423200" cy="340775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422A4C20-C591-B7BA-88A2-EE4295E42BD5}"/>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7" name="Footer Placeholder 4">
            <a:extLst>
              <a:ext uri="{FF2B5EF4-FFF2-40B4-BE49-F238E27FC236}">
                <a16:creationId xmlns:a16="http://schemas.microsoft.com/office/drawing/2014/main" id="{6390BD26-2598-EE89-F73A-1685B7397513}"/>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E2882322-2806-6BFB-ACF1-EB3E6930024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a16="http://schemas.microsoft.com/office/drawing/2014/main" id="{A7FA8BD1-9A20-5381-CC5C-A27497B1FE1A}"/>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a16="http://schemas.microsoft.com/office/drawing/2014/main" id="{FCD0DE49-3A7C-EE4C-61A3-FAF4F1B225FE}"/>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a16="http://schemas.microsoft.com/office/drawing/2014/main" id="{767B11D7-CD08-FAED-9296-4800252357FE}"/>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a16="http://schemas.microsoft.com/office/drawing/2014/main" id="{50CF2599-B950-2167-E974-CC7481C78A0B}"/>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5664843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hoto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31919"/>
            <a:ext cx="3401568" cy="1527048"/>
          </a:xfrm>
        </p:spPr>
        <p:txBody>
          <a:bodyPr anchor="b">
            <a:noAutofit/>
          </a:bodyPr>
          <a:lstStyle>
            <a:lvl1pPr>
              <a:defRPr sz="3400"/>
            </a:lvl1pPr>
          </a:lstStyle>
          <a:p>
            <a:r>
              <a:rPr lang="en-US"/>
              <a:t>Click to edit Master title style</a:t>
            </a:r>
          </a:p>
        </p:txBody>
      </p:sp>
      <p:sp>
        <p:nvSpPr>
          <p:cNvPr id="3" name="Content Placeholder 2">
            <a:extLst>
              <a:ext uri="{FF2B5EF4-FFF2-40B4-BE49-F238E27FC236}">
                <a16:creationId xmlns:a16="http://schemas.microsoft.com/office/drawing/2014/main" id="{BDB04DE6-EAC2-AC37-0397-9528F6C574F2}"/>
              </a:ext>
            </a:extLst>
          </p:cNvPr>
          <p:cNvSpPr>
            <a:spLocks noGrp="1"/>
          </p:cNvSpPr>
          <p:nvPr>
            <p:ph idx="1"/>
          </p:nvPr>
        </p:nvSpPr>
        <p:spPr>
          <a:xfrm>
            <a:off x="844000" y="2540000"/>
            <a:ext cx="3423200" cy="348608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4761781" y="831919"/>
            <a:ext cx="6586220" cy="5194162"/>
          </a:xfrm>
        </p:spPr>
        <p:txBody>
          <a:bodyPr/>
          <a:lstStyle/>
          <a:p>
            <a:endParaRPr lang="en-US"/>
          </a:p>
        </p:txBody>
      </p:sp>
      <p:sp>
        <p:nvSpPr>
          <p:cNvPr id="7" name="Date Placeholder 3">
            <a:extLst>
              <a:ext uri="{FF2B5EF4-FFF2-40B4-BE49-F238E27FC236}">
                <a16:creationId xmlns:a16="http://schemas.microsoft.com/office/drawing/2014/main" id="{BE8F2FDC-C562-B34A-6571-DC3277426389}"/>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6/22/2025</a:t>
            </a:fld>
            <a:endParaRPr lang="en-US"/>
          </a:p>
        </p:txBody>
      </p:sp>
      <p:sp>
        <p:nvSpPr>
          <p:cNvPr id="6" name="Footer Placeholder 4">
            <a:extLst>
              <a:ext uri="{FF2B5EF4-FFF2-40B4-BE49-F238E27FC236}">
                <a16:creationId xmlns:a16="http://schemas.microsoft.com/office/drawing/2014/main" id="{F8CD5EAC-3346-2E3B-3C1B-E978B8BD44F2}"/>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D221974C-11FF-808A-131E-5B13E74A793C}"/>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8" name="Rectangle 6">
            <a:extLst>
              <a:ext uri="{FF2B5EF4-FFF2-40B4-BE49-F238E27FC236}">
                <a16:creationId xmlns:a16="http://schemas.microsoft.com/office/drawing/2014/main" id="{69F1C76D-67DE-DFCB-797B-209A9222EEBF}"/>
              </a:ext>
              <a:ext uri="{C183D7F6-B498-43B3-948B-1728B52AA6E4}">
                <adec:decorative xmlns:adec="http://schemas.microsoft.com/office/drawing/2017/decorative" val="1"/>
              </a:ext>
            </a:extLst>
          </p:cNvPr>
          <p:cNvSpPr/>
          <p:nvPr userDrawn="1"/>
        </p:nvSpPr>
        <p:spPr>
          <a:xfrm rot="5400000">
            <a:off x="3066943"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Freeform: Shape 59">
            <a:extLst>
              <a:ext uri="{FF2B5EF4-FFF2-40B4-BE49-F238E27FC236}">
                <a16:creationId xmlns:a16="http://schemas.microsoft.com/office/drawing/2014/main" id="{2D7E2290-C841-FA30-B540-94E323C37D8F}"/>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7" name="Rectangle 6">
            <a:extLst>
              <a:ext uri="{FF2B5EF4-FFF2-40B4-BE49-F238E27FC236}">
                <a16:creationId xmlns:a16="http://schemas.microsoft.com/office/drawing/2014/main" id="{98CB2567-FE22-5916-E6EE-BF2E420C8C42}"/>
              </a:ext>
              <a:ext uri="{C183D7F6-B498-43B3-948B-1728B52AA6E4}">
                <adec:decorative xmlns:adec="http://schemas.microsoft.com/office/drawing/2017/decorative" val="1"/>
              </a:ext>
            </a:extLst>
          </p:cNvPr>
          <p:cNvSpPr/>
          <p:nvPr userDrawn="1"/>
        </p:nvSpPr>
        <p:spPr>
          <a:xfrm rot="5400000">
            <a:off x="8843383"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Rectangle 6">
            <a:extLst>
              <a:ext uri="{FF2B5EF4-FFF2-40B4-BE49-F238E27FC236}">
                <a16:creationId xmlns:a16="http://schemas.microsoft.com/office/drawing/2014/main" id="{061982EF-A562-8BFF-583D-EB011D56411C}"/>
              </a:ext>
              <a:ext uri="{C183D7F6-B498-43B3-948B-1728B52AA6E4}">
                <adec:decorative xmlns:adec="http://schemas.microsoft.com/office/drawing/2017/decorative" val="1"/>
              </a:ext>
            </a:extLst>
          </p:cNvPr>
          <p:cNvSpPr/>
          <p:nvPr userDrawn="1"/>
        </p:nvSpPr>
        <p:spPr>
          <a:xfrm rot="5400000">
            <a:off x="11716760"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683211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hoto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073454" y="831919"/>
            <a:ext cx="3273552" cy="2035696"/>
          </a:xfrm>
        </p:spPr>
        <p:txBody>
          <a:bodyPr anchor="b">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9"/>
            <a:ext cx="6937365" cy="5091685"/>
          </a:xfrm>
        </p:spPr>
        <p:txBody>
          <a:bodyPr/>
          <a:lstStyle/>
          <a:p>
            <a:endParaRPr lang="en-US"/>
          </a:p>
        </p:txBody>
      </p:sp>
      <p:sp>
        <p:nvSpPr>
          <p:cNvPr id="4" name="Content Placeholder 2">
            <a:extLst>
              <a:ext uri="{FF2B5EF4-FFF2-40B4-BE49-F238E27FC236}">
                <a16:creationId xmlns:a16="http://schemas.microsoft.com/office/drawing/2014/main" id="{A83DB3FE-F7D2-E449-4412-979DFDADDC86}"/>
              </a:ext>
            </a:extLst>
          </p:cNvPr>
          <p:cNvSpPr>
            <a:spLocks noGrp="1"/>
          </p:cNvSpPr>
          <p:nvPr>
            <p:ph idx="1"/>
          </p:nvPr>
        </p:nvSpPr>
        <p:spPr>
          <a:xfrm>
            <a:off x="8073452" y="2992582"/>
            <a:ext cx="3273553" cy="293102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6B3F9524-AF16-7B88-FD0F-5D85D35D4023}"/>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6" name="Footer Placeholder 4">
            <a:extLst>
              <a:ext uri="{FF2B5EF4-FFF2-40B4-BE49-F238E27FC236}">
                <a16:creationId xmlns:a16="http://schemas.microsoft.com/office/drawing/2014/main" id="{8809F231-51ED-DDB0-9D71-BF8956AA757A}"/>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3004408D-81FD-E507-7BBD-A8D6584E4240}"/>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a16="http://schemas.microsoft.com/office/drawing/2014/main" id="{697E7E97-2AF1-DCEF-1577-E6BB3BF3A416}"/>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a16="http://schemas.microsoft.com/office/drawing/2014/main" id="{E9317DCD-DD5B-9395-5430-ADD837B166AE}"/>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a16="http://schemas.microsoft.com/office/drawing/2014/main" id="{FD993BD8-30E5-EFEA-32A5-68475D04F0F5}"/>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a16="http://schemas.microsoft.com/office/drawing/2014/main" id="{0AA84551-1089-1E65-5C17-6F400C1EADBC}"/>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2437138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Photo 1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31919"/>
            <a:ext cx="10504001" cy="3472067"/>
          </a:xfrm>
        </p:spPr>
        <p:txBody>
          <a:bodyPr/>
          <a:lstStyle/>
          <a:p>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3998" y="4509559"/>
            <a:ext cx="4579339" cy="1516522"/>
          </a:xfrm>
        </p:spPr>
        <p:txBody>
          <a:bodyPr anchor="t">
            <a:noAutofit/>
          </a:bodyPr>
          <a:lstStyle>
            <a:lvl1pPr>
              <a:defRPr sz="3600"/>
            </a:lvl1pPr>
          </a:lstStyle>
          <a:p>
            <a:r>
              <a:rPr lang="en-US"/>
              <a:t>Click to edit Master title style</a:t>
            </a:r>
          </a:p>
        </p:txBody>
      </p:sp>
      <p:sp>
        <p:nvSpPr>
          <p:cNvPr id="7" name="Content Placeholder 2">
            <a:extLst>
              <a:ext uri="{FF2B5EF4-FFF2-40B4-BE49-F238E27FC236}">
                <a16:creationId xmlns:a16="http://schemas.microsoft.com/office/drawing/2014/main" id="{9A29A789-F42A-CE01-5134-E27AA725CDBF}"/>
              </a:ext>
            </a:extLst>
          </p:cNvPr>
          <p:cNvSpPr>
            <a:spLocks noGrp="1"/>
          </p:cNvSpPr>
          <p:nvPr>
            <p:ph idx="1"/>
          </p:nvPr>
        </p:nvSpPr>
        <p:spPr>
          <a:xfrm>
            <a:off x="5597236" y="4509559"/>
            <a:ext cx="5750764" cy="151652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a:extLst>
              <a:ext uri="{FF2B5EF4-FFF2-40B4-BE49-F238E27FC236}">
                <a16:creationId xmlns:a16="http://schemas.microsoft.com/office/drawing/2014/main" id="{FE6EE51A-242F-6B3B-BC3A-A775A4D3ABC4}"/>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6" name="Footer Placeholder 4">
            <a:extLst>
              <a:ext uri="{FF2B5EF4-FFF2-40B4-BE49-F238E27FC236}">
                <a16:creationId xmlns:a16="http://schemas.microsoft.com/office/drawing/2014/main" id="{36AF2934-39B9-625F-CE2A-760A04F05C6E}"/>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EAA7CB57-5E03-8E25-767F-8320CC058A1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59">
            <a:extLst>
              <a:ext uri="{FF2B5EF4-FFF2-40B4-BE49-F238E27FC236}">
                <a16:creationId xmlns:a16="http://schemas.microsoft.com/office/drawing/2014/main" id="{EDC08D2B-BE98-2387-126D-01CA1E351311}"/>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 name="Rectangle 9">
            <a:extLst>
              <a:ext uri="{FF2B5EF4-FFF2-40B4-BE49-F238E27FC236}">
                <a16:creationId xmlns:a16="http://schemas.microsoft.com/office/drawing/2014/main" id="{EDB9B957-9A7F-6030-9FD9-7190608C4070}"/>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11">
            <a:extLst>
              <a:ext uri="{FF2B5EF4-FFF2-40B4-BE49-F238E27FC236}">
                <a16:creationId xmlns:a16="http://schemas.microsoft.com/office/drawing/2014/main" id="{E30A39C3-B004-B36E-236D-BDD46BB5E8BC}"/>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a16="http://schemas.microsoft.com/office/drawing/2014/main" id="{C16C57F0-678F-7C1D-45CA-3A0EEF6DAF98}"/>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33007400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Photo 1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65938"/>
            <a:ext cx="10504001" cy="2556004"/>
          </a:xfrm>
        </p:spPr>
        <p:txBody>
          <a:bodyPr/>
          <a:lstStyle/>
          <a:p>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3999" y="3785800"/>
            <a:ext cx="2953618" cy="2240280"/>
          </a:xfrm>
        </p:spPr>
        <p:txBody>
          <a:bodyPr anchor="t">
            <a:noAutofit/>
          </a:bodyPr>
          <a:lstStyle>
            <a:lvl1pPr>
              <a:defRPr sz="3600"/>
            </a:lvl1pPr>
          </a:lstStyle>
          <a:p>
            <a:r>
              <a:rPr lang="en-US"/>
              <a:t>Click to edit Master title style</a:t>
            </a:r>
          </a:p>
        </p:txBody>
      </p:sp>
      <p:sp>
        <p:nvSpPr>
          <p:cNvPr id="4" name="Content Placeholder 2">
            <a:extLst>
              <a:ext uri="{FF2B5EF4-FFF2-40B4-BE49-F238E27FC236}">
                <a16:creationId xmlns:a16="http://schemas.microsoft.com/office/drawing/2014/main" id="{E98E2102-73F7-E059-C739-47418EA880A4}"/>
              </a:ext>
            </a:extLst>
          </p:cNvPr>
          <p:cNvSpPr>
            <a:spLocks noGrp="1"/>
          </p:cNvSpPr>
          <p:nvPr>
            <p:ph idx="1"/>
          </p:nvPr>
        </p:nvSpPr>
        <p:spPr>
          <a:xfrm>
            <a:off x="3990109" y="3785800"/>
            <a:ext cx="7357891" cy="224028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B529124B-3B19-6FC6-9F79-A760D6CA945A}"/>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6" name="Footer Placeholder 4">
            <a:extLst>
              <a:ext uri="{FF2B5EF4-FFF2-40B4-BE49-F238E27FC236}">
                <a16:creationId xmlns:a16="http://schemas.microsoft.com/office/drawing/2014/main" id="{C7173872-0F8A-92BB-60FA-06E41B05438D}"/>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14982C76-6FB9-F3AD-FA15-0D32F3D9E00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a16="http://schemas.microsoft.com/office/drawing/2014/main" id="{9731B2A6-3038-F565-C577-E69DD5BC673C}"/>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a16="http://schemas.microsoft.com/office/drawing/2014/main" id="{A67BA275-E7E6-7053-A026-EB3872622CF1}"/>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a16="http://schemas.microsoft.com/office/drawing/2014/main" id="{7F446589-4583-8647-CFA5-49008F0B92EB}"/>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a16="http://schemas.microsoft.com/office/drawing/2014/main" id="{B5B742C4-F546-E27E-53EA-AC608C081B58}"/>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4408305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31918"/>
            <a:ext cx="2953618" cy="2240279"/>
          </a:xfrm>
        </p:spPr>
        <p:txBody>
          <a:bodyPr anchor="t">
            <a:noAutofit/>
          </a:bodyPr>
          <a:lstStyle>
            <a:lvl1pPr>
              <a:defRPr sz="3600"/>
            </a:lvl1pPr>
          </a:lstStyle>
          <a:p>
            <a:r>
              <a:rPr lang="en-US"/>
              <a:t>Click to edit Master title style</a:t>
            </a:r>
          </a:p>
        </p:txBody>
      </p:sp>
      <p:sp>
        <p:nvSpPr>
          <p:cNvPr id="4" name="Content Placeholder 2">
            <a:extLst>
              <a:ext uri="{FF2B5EF4-FFF2-40B4-BE49-F238E27FC236}">
                <a16:creationId xmlns:a16="http://schemas.microsoft.com/office/drawing/2014/main" id="{3F37715F-06AC-F5A6-12CE-84D44B400AD6}"/>
              </a:ext>
            </a:extLst>
          </p:cNvPr>
          <p:cNvSpPr>
            <a:spLocks noGrp="1"/>
          </p:cNvSpPr>
          <p:nvPr>
            <p:ph idx="1"/>
          </p:nvPr>
        </p:nvSpPr>
        <p:spPr>
          <a:xfrm>
            <a:off x="4054764" y="824389"/>
            <a:ext cx="7293236" cy="2247808"/>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3310759"/>
            <a:ext cx="10504001" cy="2722852"/>
          </a:xfrm>
        </p:spPr>
        <p:txBody>
          <a:bodyPr/>
          <a:lstStyle/>
          <a:p>
            <a:endParaRPr lang="en-US"/>
          </a:p>
        </p:txBody>
      </p:sp>
      <p:sp>
        <p:nvSpPr>
          <p:cNvPr id="3" name="Date Placeholder 3">
            <a:extLst>
              <a:ext uri="{FF2B5EF4-FFF2-40B4-BE49-F238E27FC236}">
                <a16:creationId xmlns:a16="http://schemas.microsoft.com/office/drawing/2014/main" id="{1A42EE36-6D78-ED96-BA7A-0AE1F0DD3113}"/>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6" name="Footer Placeholder 4">
            <a:extLst>
              <a:ext uri="{FF2B5EF4-FFF2-40B4-BE49-F238E27FC236}">
                <a16:creationId xmlns:a16="http://schemas.microsoft.com/office/drawing/2014/main" id="{3E381D81-8909-BE95-6F06-C0C32493A297}"/>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F5B87E8A-0424-908A-2920-72BA97B72CF5}"/>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a16="http://schemas.microsoft.com/office/drawing/2014/main" id="{F2F4F436-2885-E919-59D1-9F4B72461162}"/>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a16="http://schemas.microsoft.com/office/drawing/2014/main" id="{19B02536-A5B7-CFE8-D253-CC3FCA173861}"/>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a16="http://schemas.microsoft.com/office/drawing/2014/main" id="{99ACFEDC-62BE-1738-94DB-A9A84742343A}"/>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a16="http://schemas.microsoft.com/office/drawing/2014/main" id="{0C3F2215-0CD2-E69F-A2BD-8DFCDB37BB6B}"/>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524722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73963" y="858337"/>
            <a:ext cx="10504000" cy="970463"/>
          </a:xfrm>
        </p:spPr>
        <p:txBody>
          <a:bodyPr anchor="ctr">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73963" y="2081048"/>
            <a:ext cx="6157458" cy="3945032"/>
          </a:xfrm>
        </p:spPr>
        <p:txBody>
          <a:bodyPr/>
          <a:lstStyle/>
          <a:p>
            <a:endParaRPr lang="en-US"/>
          </a:p>
        </p:txBody>
      </p:sp>
      <p:sp>
        <p:nvSpPr>
          <p:cNvPr id="6" name="Content Placeholder 2">
            <a:extLst>
              <a:ext uri="{FF2B5EF4-FFF2-40B4-BE49-F238E27FC236}">
                <a16:creationId xmlns:a16="http://schemas.microsoft.com/office/drawing/2014/main" id="{408C7461-314A-7430-6CA4-63A01F73BA43}"/>
              </a:ext>
            </a:extLst>
          </p:cNvPr>
          <p:cNvSpPr>
            <a:spLocks noGrp="1"/>
          </p:cNvSpPr>
          <p:nvPr>
            <p:ph idx="1"/>
          </p:nvPr>
        </p:nvSpPr>
        <p:spPr>
          <a:xfrm>
            <a:off x="7269017" y="2081049"/>
            <a:ext cx="4108945" cy="394503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468C7D2F-9D75-2435-3CAF-B6029DA9EDE4}"/>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4" name="Footer Placeholder 4">
            <a:extLst>
              <a:ext uri="{FF2B5EF4-FFF2-40B4-BE49-F238E27FC236}">
                <a16:creationId xmlns:a16="http://schemas.microsoft.com/office/drawing/2014/main" id="{63794DE6-442D-DCFE-9025-59816725EBC6}"/>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8FCE053A-D84D-F068-2187-0593A6D6DDB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59">
            <a:extLst>
              <a:ext uri="{FF2B5EF4-FFF2-40B4-BE49-F238E27FC236}">
                <a16:creationId xmlns:a16="http://schemas.microsoft.com/office/drawing/2014/main" id="{481F23A8-0C6F-3F32-0B98-06736333DEAF}"/>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3" name="Rectangle 9">
            <a:extLst>
              <a:ext uri="{FF2B5EF4-FFF2-40B4-BE49-F238E27FC236}">
                <a16:creationId xmlns:a16="http://schemas.microsoft.com/office/drawing/2014/main" id="{BC56C0F3-A0B5-A7A6-A072-97B2A5722637}"/>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1">
            <a:extLst>
              <a:ext uri="{FF2B5EF4-FFF2-40B4-BE49-F238E27FC236}">
                <a16:creationId xmlns:a16="http://schemas.microsoft.com/office/drawing/2014/main" id="{9D199749-F152-56FE-4504-73DF7E157A10}"/>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Shape 59">
            <a:extLst>
              <a:ext uri="{FF2B5EF4-FFF2-40B4-BE49-F238E27FC236}">
                <a16:creationId xmlns:a16="http://schemas.microsoft.com/office/drawing/2014/main" id="{95BDD05D-8B5F-8B0A-B47B-E97C0D3866D7}"/>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11064987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Photo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52884"/>
            <a:ext cx="4672584" cy="1453896"/>
          </a:xfrm>
        </p:spPr>
        <p:txBody>
          <a:bodyPr anchor="t">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2459420"/>
            <a:ext cx="4672584" cy="3545695"/>
          </a:xfrm>
        </p:spPr>
        <p:txBody>
          <a:bodyPr/>
          <a:lstStyle/>
          <a:p>
            <a:endParaRPr lang="en-US"/>
          </a:p>
        </p:txBody>
      </p:sp>
      <p:sp>
        <p:nvSpPr>
          <p:cNvPr id="3" name="Content Placeholder 2">
            <a:extLst>
              <a:ext uri="{FF2B5EF4-FFF2-40B4-BE49-F238E27FC236}">
                <a16:creationId xmlns:a16="http://schemas.microsoft.com/office/drawing/2014/main" id="{A1E571DC-86DF-2230-52AD-9440B5CB4DB4}"/>
              </a:ext>
            </a:extLst>
          </p:cNvPr>
          <p:cNvSpPr>
            <a:spLocks noGrp="1"/>
          </p:cNvSpPr>
          <p:nvPr>
            <p:ph idx="1"/>
          </p:nvPr>
        </p:nvSpPr>
        <p:spPr>
          <a:xfrm>
            <a:off x="5698836" y="852883"/>
            <a:ext cx="5750764" cy="515223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C162FE03-22B1-3FC9-D0A1-70C4C9B6FC1C}"/>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6/22/2025</a:t>
            </a:fld>
            <a:endParaRPr lang="en-US"/>
          </a:p>
        </p:txBody>
      </p:sp>
      <p:sp>
        <p:nvSpPr>
          <p:cNvPr id="6" name="Footer Placeholder 4">
            <a:extLst>
              <a:ext uri="{FF2B5EF4-FFF2-40B4-BE49-F238E27FC236}">
                <a16:creationId xmlns:a16="http://schemas.microsoft.com/office/drawing/2014/main" id="{DAAD1C7F-699D-B975-BBB5-3F8AAE993BCC}"/>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3A90F4F4-332A-7489-099F-649FE29D8F6A}"/>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6" name="Rectangle 6">
            <a:extLst>
              <a:ext uri="{FF2B5EF4-FFF2-40B4-BE49-F238E27FC236}">
                <a16:creationId xmlns:a16="http://schemas.microsoft.com/office/drawing/2014/main" id="{69458B26-18DF-0F22-F73B-FBF0117ABDF3}"/>
              </a:ext>
              <a:ext uri="{C183D7F6-B498-43B3-948B-1728B52AA6E4}">
                <adec:decorative xmlns:adec="http://schemas.microsoft.com/office/drawing/2017/decorative" val="1"/>
              </a:ext>
            </a:extLst>
          </p:cNvPr>
          <p:cNvSpPr/>
          <p:nvPr userDrawn="1"/>
        </p:nvSpPr>
        <p:spPr>
          <a:xfrm rot="5400000">
            <a:off x="11716760"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7" name="Rectangle 6">
            <a:extLst>
              <a:ext uri="{FF2B5EF4-FFF2-40B4-BE49-F238E27FC236}">
                <a16:creationId xmlns:a16="http://schemas.microsoft.com/office/drawing/2014/main" id="{29454459-F726-2777-3904-98ED43017AD6}"/>
              </a:ext>
              <a:ext uri="{C183D7F6-B498-43B3-948B-1728B52AA6E4}">
                <adec:decorative xmlns:adec="http://schemas.microsoft.com/office/drawing/2017/decorative" val="1"/>
              </a:ext>
            </a:extLst>
          </p:cNvPr>
          <p:cNvSpPr/>
          <p:nvPr userDrawn="1"/>
        </p:nvSpPr>
        <p:spPr>
          <a:xfrm rot="5400000">
            <a:off x="8843383"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8" name="Rectangle 6">
            <a:extLst>
              <a:ext uri="{FF2B5EF4-FFF2-40B4-BE49-F238E27FC236}">
                <a16:creationId xmlns:a16="http://schemas.microsoft.com/office/drawing/2014/main" id="{4AFF45CF-7D31-04CD-2EDB-8FBEADAE8F29}"/>
              </a:ext>
              <a:ext uri="{C183D7F6-B498-43B3-948B-1728B52AA6E4}">
                <adec:decorative xmlns:adec="http://schemas.microsoft.com/office/drawing/2017/decorative" val="1"/>
              </a:ext>
            </a:extLst>
          </p:cNvPr>
          <p:cNvSpPr/>
          <p:nvPr userDrawn="1"/>
        </p:nvSpPr>
        <p:spPr>
          <a:xfrm rot="5400000">
            <a:off x="3066943"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Freeform: Shape 59">
            <a:extLst>
              <a:ext uri="{FF2B5EF4-FFF2-40B4-BE49-F238E27FC236}">
                <a16:creationId xmlns:a16="http://schemas.microsoft.com/office/drawing/2014/main" id="{7EC0A88E-95E4-54C0-4C7B-90A8A6AD7DD1}"/>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17158906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Photo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73725"/>
            <a:ext cx="3657603" cy="1453896"/>
          </a:xfrm>
        </p:spPr>
        <p:txBody>
          <a:bodyPr anchor="t">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2490951"/>
            <a:ext cx="3657603" cy="3493323"/>
          </a:xfrm>
        </p:spPr>
        <p:txBody>
          <a:bodyPr/>
          <a:lstStyle/>
          <a:p>
            <a:endParaRPr lang="en-US"/>
          </a:p>
        </p:txBody>
      </p:sp>
      <p:sp>
        <p:nvSpPr>
          <p:cNvPr id="7" name="Content Placeholder 2">
            <a:extLst>
              <a:ext uri="{FF2B5EF4-FFF2-40B4-BE49-F238E27FC236}">
                <a16:creationId xmlns:a16="http://schemas.microsoft.com/office/drawing/2014/main" id="{81C9BBE1-F163-BFCA-3F62-3189A30FA7B6}"/>
              </a:ext>
            </a:extLst>
          </p:cNvPr>
          <p:cNvSpPr>
            <a:spLocks noGrp="1"/>
          </p:cNvSpPr>
          <p:nvPr>
            <p:ph idx="1"/>
          </p:nvPr>
        </p:nvSpPr>
        <p:spPr>
          <a:xfrm>
            <a:off x="4692073" y="852883"/>
            <a:ext cx="6757527" cy="515223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a:extLst>
              <a:ext uri="{FF2B5EF4-FFF2-40B4-BE49-F238E27FC236}">
                <a16:creationId xmlns:a16="http://schemas.microsoft.com/office/drawing/2014/main" id="{ED1735F2-E2C8-9B6A-C3E1-C7B56CDE4126}"/>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6" name="Footer Placeholder 4">
            <a:extLst>
              <a:ext uri="{FF2B5EF4-FFF2-40B4-BE49-F238E27FC236}">
                <a16:creationId xmlns:a16="http://schemas.microsoft.com/office/drawing/2014/main" id="{C7ABF240-AB8A-B851-60A3-07C17BF9E494}"/>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27CE6569-5A00-FAA6-16A6-9CAC579A83D9}"/>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59">
            <a:extLst>
              <a:ext uri="{FF2B5EF4-FFF2-40B4-BE49-F238E27FC236}">
                <a16:creationId xmlns:a16="http://schemas.microsoft.com/office/drawing/2014/main" id="{D093A1E9-14E7-F1BD-8AD3-0926AC48C3C2}"/>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 name="Rectangle 9">
            <a:extLst>
              <a:ext uri="{FF2B5EF4-FFF2-40B4-BE49-F238E27FC236}">
                <a16:creationId xmlns:a16="http://schemas.microsoft.com/office/drawing/2014/main" id="{1C082F9D-17F7-A6A3-6F59-395DBD0403BF}"/>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11">
            <a:extLst>
              <a:ext uri="{FF2B5EF4-FFF2-40B4-BE49-F238E27FC236}">
                <a16:creationId xmlns:a16="http://schemas.microsoft.com/office/drawing/2014/main" id="{40635C57-C6B6-95FF-FF70-8E4EC721DBDE}"/>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a16="http://schemas.microsoft.com/office/drawing/2014/main" id="{64C0BF67-AD24-8BA3-7BFE-4FC4B3109DFA}"/>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2245109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Photo 1">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49885F5-BCBD-1B93-4BD0-913F4539ECF1}"/>
              </a:ext>
            </a:extLst>
          </p:cNvPr>
          <p:cNvSpPr>
            <a:spLocks noGrp="1"/>
          </p:cNvSpPr>
          <p:nvPr>
            <p:ph type="ctrTitle" hasCustomPrompt="1"/>
          </p:nvPr>
        </p:nvSpPr>
        <p:spPr>
          <a:xfrm>
            <a:off x="451973" y="3986909"/>
            <a:ext cx="11288052" cy="1331597"/>
          </a:xfrm>
        </p:spPr>
        <p:txBody>
          <a:bodyPr anchor="b">
            <a:noAutofit/>
          </a:bodyPr>
          <a:lstStyle>
            <a:lvl1pPr algn="l">
              <a:defRPr sz="5000"/>
            </a:lvl1pPr>
          </a:lstStyle>
          <a:p>
            <a:r>
              <a:rPr lang="en-US"/>
              <a:t>Click to edit Master title style</a:t>
            </a:r>
            <a:endParaRPr lang="en-CN"/>
          </a:p>
        </p:txBody>
      </p:sp>
      <p:sp>
        <p:nvSpPr>
          <p:cNvPr id="9" name="Subtitle 2">
            <a:extLst>
              <a:ext uri="{FF2B5EF4-FFF2-40B4-BE49-F238E27FC236}">
                <a16:creationId xmlns:a16="http://schemas.microsoft.com/office/drawing/2014/main" id="{B044FD8C-6C45-EC5E-5CA3-79C3C87BF83A}"/>
              </a:ext>
            </a:extLst>
          </p:cNvPr>
          <p:cNvSpPr>
            <a:spLocks noGrp="1"/>
          </p:cNvSpPr>
          <p:nvPr>
            <p:ph type="subTitle" idx="1" hasCustomPrompt="1"/>
          </p:nvPr>
        </p:nvSpPr>
        <p:spPr>
          <a:xfrm>
            <a:off x="451973" y="5416550"/>
            <a:ext cx="11288052" cy="615950"/>
          </a:xfrm>
        </p:spPr>
        <p:txBody>
          <a:bodyPr>
            <a:noAutofit/>
          </a:bodyPr>
          <a:lstStyle>
            <a:lvl1pPr marL="0" indent="0" algn="l">
              <a:lnSpc>
                <a:spcPct val="10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26" name="Picture Placeholder 25">
            <a:extLst>
              <a:ext uri="{FF2B5EF4-FFF2-40B4-BE49-F238E27FC236}">
                <a16:creationId xmlns:a16="http://schemas.microsoft.com/office/drawing/2014/main" id="{035CA494-5B62-D1F6-0DF6-40D867589380}"/>
              </a:ext>
            </a:extLst>
          </p:cNvPr>
          <p:cNvSpPr>
            <a:spLocks noGrp="1"/>
          </p:cNvSpPr>
          <p:nvPr>
            <p:ph type="pic" sz="quarter" idx="20"/>
          </p:nvPr>
        </p:nvSpPr>
        <p:spPr>
          <a:xfrm>
            <a:off x="4699621" y="964"/>
            <a:ext cx="5578791" cy="3888401"/>
          </a:xfrm>
          <a:noFill/>
        </p:spPr>
        <p:txBody>
          <a:bodyPr/>
          <a:lstStyle/>
          <a:p>
            <a:endParaRPr lang="zh-CN" altLang="en-US"/>
          </a:p>
        </p:txBody>
      </p:sp>
      <p:sp>
        <p:nvSpPr>
          <p:cNvPr id="5" name="Content Placeholder 8">
            <a:extLst>
              <a:ext uri="{FF2B5EF4-FFF2-40B4-BE49-F238E27FC236}">
                <a16:creationId xmlns:a16="http://schemas.microsoft.com/office/drawing/2014/main" id="{E6436228-797E-53A8-A7F9-52AD1B8E0F3F}"/>
              </a:ext>
              <a:ext uri="{C183D7F6-B498-43B3-948B-1728B52AA6E4}">
                <adec:decorative xmlns:adec="http://schemas.microsoft.com/office/drawing/2017/decorative" val="0"/>
              </a:ext>
            </a:extLst>
          </p:cNvPr>
          <p:cNvSpPr>
            <a:spLocks noGrp="1"/>
          </p:cNvSpPr>
          <p:nvPr>
            <p:ph sz="quarter" idx="17" hasCustomPrompt="1"/>
          </p:nvPr>
        </p:nvSpPr>
        <p:spPr>
          <a:xfrm>
            <a:off x="451973" y="6087722"/>
            <a:ext cx="1801825" cy="266701"/>
          </a:xfrm>
        </p:spPr>
        <p:txBody>
          <a:bodyPr lIns="0" tIns="0" rIns="0" bIns="0" anchor="b">
            <a:noAutofit/>
          </a:bodyPr>
          <a:lstStyle>
            <a:lvl1pPr marL="0" indent="0" algn="l">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4" name="Date Placeholder 3">
            <a:extLst>
              <a:ext uri="{FF2B5EF4-FFF2-40B4-BE49-F238E27FC236}">
                <a16:creationId xmlns:a16="http://schemas.microsoft.com/office/drawing/2014/main" id="{A3B84172-860D-1647-047C-C3738A9C3F46}"/>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t>6/22/2025</a:t>
            </a:fld>
            <a:endParaRPr lang="en-US"/>
          </a:p>
        </p:txBody>
      </p:sp>
      <p:sp>
        <p:nvSpPr>
          <p:cNvPr id="3" name="Footer Placeholder 4">
            <a:extLst>
              <a:ext uri="{FF2B5EF4-FFF2-40B4-BE49-F238E27FC236}">
                <a16:creationId xmlns:a16="http://schemas.microsoft.com/office/drawing/2014/main" id="{1F49D81A-40A1-67EF-AB98-6D6B4700160B}"/>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2" name="Slide Number Placeholder 5">
            <a:extLst>
              <a:ext uri="{FF2B5EF4-FFF2-40B4-BE49-F238E27FC236}">
                <a16:creationId xmlns:a16="http://schemas.microsoft.com/office/drawing/2014/main" id="{7D469B88-8070-4714-51D1-F43A0AFE3995}"/>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17" name="Rectangle 16">
            <a:extLst>
              <a:ext uri="{FF2B5EF4-FFF2-40B4-BE49-F238E27FC236}">
                <a16:creationId xmlns:a16="http://schemas.microsoft.com/office/drawing/2014/main" id="{2DA13429-7FDC-7187-2143-8A9EEDD8A627}"/>
              </a:ext>
              <a:ext uri="{C183D7F6-B498-43B3-948B-1728B52AA6E4}">
                <adec:decorative xmlns:adec="http://schemas.microsoft.com/office/drawing/2017/decorative" val="1"/>
              </a:ext>
            </a:extLst>
          </p:cNvPr>
          <p:cNvSpPr/>
          <p:nvPr userDrawn="1"/>
        </p:nvSpPr>
        <p:spPr>
          <a:xfrm rot="5400000" flipH="1">
            <a:off x="193548" y="-195013"/>
            <a:ext cx="1957956" cy="234798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9">
            <a:extLst>
              <a:ext uri="{FF2B5EF4-FFF2-40B4-BE49-F238E27FC236}">
                <a16:creationId xmlns:a16="http://schemas.microsoft.com/office/drawing/2014/main" id="{F34876CF-E930-1022-BFB1-831273576E54}"/>
              </a:ext>
              <a:ext uri="{C183D7F6-B498-43B3-948B-1728B52AA6E4}">
                <adec:decorative xmlns:adec="http://schemas.microsoft.com/office/drawing/2017/decorative" val="1"/>
              </a:ext>
            </a:extLst>
          </p:cNvPr>
          <p:cNvSpPr/>
          <p:nvPr userDrawn="1"/>
        </p:nvSpPr>
        <p:spPr>
          <a:xfrm>
            <a:off x="-7597" y="3"/>
            <a:ext cx="2351132" cy="117001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GB"/>
          </a:p>
        </p:txBody>
      </p:sp>
      <p:sp>
        <p:nvSpPr>
          <p:cNvPr id="14" name="Rectangle 13">
            <a:extLst>
              <a:ext uri="{FF2B5EF4-FFF2-40B4-BE49-F238E27FC236}">
                <a16:creationId xmlns:a16="http://schemas.microsoft.com/office/drawing/2014/main" id="{CF763CC7-EA2E-97AB-5E20-B44890F7E685}"/>
              </a:ext>
              <a:ext uri="{C183D7F6-B498-43B3-948B-1728B52AA6E4}">
                <adec:decorative xmlns:adec="http://schemas.microsoft.com/office/drawing/2017/decorative" val="1"/>
              </a:ext>
            </a:extLst>
          </p:cNvPr>
          <p:cNvSpPr/>
          <p:nvPr userDrawn="1"/>
        </p:nvSpPr>
        <p:spPr>
          <a:xfrm rot="5400000" flipH="1">
            <a:off x="203865" y="1754093"/>
            <a:ext cx="1940257" cy="234798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a:extLst>
              <a:ext uri="{FF2B5EF4-FFF2-40B4-BE49-F238E27FC236}">
                <a16:creationId xmlns:a16="http://schemas.microsoft.com/office/drawing/2014/main" id="{00CA88D6-0F39-DB96-BA62-7586959D18DB}"/>
              </a:ext>
              <a:ext uri="{C183D7F6-B498-43B3-948B-1728B52AA6E4}">
                <adec:decorative xmlns:adec="http://schemas.microsoft.com/office/drawing/2017/decorative" val="1"/>
              </a:ext>
            </a:extLst>
          </p:cNvPr>
          <p:cNvSpPr/>
          <p:nvPr userDrawn="1"/>
        </p:nvSpPr>
        <p:spPr>
          <a:xfrm rot="5400000" flipH="1">
            <a:off x="2544101" y="-198088"/>
            <a:ext cx="1954953" cy="235112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21">
            <a:extLst>
              <a:ext uri="{FF2B5EF4-FFF2-40B4-BE49-F238E27FC236}">
                <a16:creationId xmlns:a16="http://schemas.microsoft.com/office/drawing/2014/main" id="{2B13202E-A252-90D1-ED83-5D7FB9C4FA61}"/>
              </a:ext>
              <a:ext uri="{C183D7F6-B498-43B3-948B-1728B52AA6E4}">
                <adec:decorative xmlns:adec="http://schemas.microsoft.com/office/drawing/2017/decorative" val="1"/>
              </a:ext>
            </a:extLst>
          </p:cNvPr>
          <p:cNvSpPr/>
          <p:nvPr userDrawn="1"/>
        </p:nvSpPr>
        <p:spPr>
          <a:xfrm rot="5400000" flipV="1">
            <a:off x="2551501" y="1746727"/>
            <a:ext cx="1940259" cy="235102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Shape 32">
            <a:extLst>
              <a:ext uri="{FF2B5EF4-FFF2-40B4-BE49-F238E27FC236}">
                <a16:creationId xmlns:a16="http://schemas.microsoft.com/office/drawing/2014/main" id="{DD2B2E8D-ECD5-FF51-A5CA-5FB0750DAAC6}"/>
              </a:ext>
              <a:ext uri="{C183D7F6-B498-43B3-948B-1728B52AA6E4}">
                <adec:decorative xmlns:adec="http://schemas.microsoft.com/office/drawing/2017/decorative" val="1"/>
              </a:ext>
            </a:extLst>
          </p:cNvPr>
          <p:cNvSpPr/>
          <p:nvPr userDrawn="1"/>
        </p:nvSpPr>
        <p:spPr>
          <a:xfrm rot="5400000" flipV="1">
            <a:off x="2554974" y="1743143"/>
            <a:ext cx="1933202" cy="2351131"/>
          </a:xfrm>
          <a:custGeom>
            <a:avLst/>
            <a:gdLst>
              <a:gd name="connsiteX0" fmla="*/ 0 w 2115288"/>
              <a:gd name="connsiteY0" fmla="*/ 2092083 h 2092083"/>
              <a:gd name="connsiteX1" fmla="*/ 0 w 2115288"/>
              <a:gd name="connsiteY1" fmla="*/ 0 h 2092083"/>
              <a:gd name="connsiteX2" fmla="*/ 2115288 w 2115288"/>
              <a:gd name="connsiteY2" fmla="*/ 0 h 2092083"/>
            </a:gdLst>
            <a:ahLst/>
            <a:cxnLst>
              <a:cxn ang="0">
                <a:pos x="connsiteX0" y="connsiteY0"/>
              </a:cxn>
              <a:cxn ang="0">
                <a:pos x="connsiteX1" y="connsiteY1"/>
              </a:cxn>
              <a:cxn ang="0">
                <a:pos x="connsiteX2" y="connsiteY2"/>
              </a:cxn>
            </a:cxnLst>
            <a:rect l="l" t="t" r="r" b="b"/>
            <a:pathLst>
              <a:path w="2115288" h="2092083">
                <a:moveTo>
                  <a:pt x="0" y="2092083"/>
                </a:moveTo>
                <a:lnTo>
                  <a:pt x="0" y="0"/>
                </a:lnTo>
                <a:lnTo>
                  <a:pt x="2115288"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chemeClr val="lt1"/>
              </a:solidFill>
            </a:endParaRPr>
          </a:p>
        </p:txBody>
      </p:sp>
      <p:sp>
        <p:nvSpPr>
          <p:cNvPr id="25" name="Rectangle 15">
            <a:extLst>
              <a:ext uri="{FF2B5EF4-FFF2-40B4-BE49-F238E27FC236}">
                <a16:creationId xmlns:a16="http://schemas.microsoft.com/office/drawing/2014/main" id="{BE33DCB4-EBE4-F9F4-40E1-A1109F436F26}"/>
              </a:ext>
              <a:ext uri="{C183D7F6-B498-43B3-948B-1728B52AA6E4}">
                <adec:decorative xmlns:adec="http://schemas.microsoft.com/office/drawing/2017/decorative" val="1"/>
              </a:ext>
            </a:extLst>
          </p:cNvPr>
          <p:cNvSpPr/>
          <p:nvPr userDrawn="1"/>
        </p:nvSpPr>
        <p:spPr>
          <a:xfrm rot="5400000" flipH="1">
            <a:off x="10253534" y="22400"/>
            <a:ext cx="1960861" cy="191606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a:extLst>
              <a:ext uri="{FF2B5EF4-FFF2-40B4-BE49-F238E27FC236}">
                <a16:creationId xmlns:a16="http://schemas.microsoft.com/office/drawing/2014/main" id="{8C9D37B0-DB36-8B46-3EE5-848EE070FA13}"/>
              </a:ext>
              <a:ext uri="{C183D7F6-B498-43B3-948B-1728B52AA6E4}">
                <adec:decorative xmlns:adec="http://schemas.microsoft.com/office/drawing/2017/decorative" val="1"/>
              </a:ext>
            </a:extLst>
          </p:cNvPr>
          <p:cNvSpPr/>
          <p:nvPr userDrawn="1"/>
        </p:nvSpPr>
        <p:spPr>
          <a:xfrm rot="5400000" flipH="1">
            <a:off x="10265341" y="1968544"/>
            <a:ext cx="1937248" cy="191606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Shape 33">
            <a:extLst>
              <a:ext uri="{FF2B5EF4-FFF2-40B4-BE49-F238E27FC236}">
                <a16:creationId xmlns:a16="http://schemas.microsoft.com/office/drawing/2014/main" id="{C49AE85A-7CA3-CA3E-CAC1-2D64B46897D6}"/>
              </a:ext>
              <a:ext uri="{C183D7F6-B498-43B3-948B-1728B52AA6E4}">
                <adec:decorative xmlns:adec="http://schemas.microsoft.com/office/drawing/2017/decorative" val="1"/>
              </a:ext>
            </a:extLst>
          </p:cNvPr>
          <p:cNvSpPr/>
          <p:nvPr userDrawn="1"/>
        </p:nvSpPr>
        <p:spPr>
          <a:xfrm rot="16200000" flipH="1" flipV="1">
            <a:off x="10263835" y="1970054"/>
            <a:ext cx="1940259" cy="1916066"/>
          </a:xfrm>
          <a:custGeom>
            <a:avLst/>
            <a:gdLst>
              <a:gd name="connsiteX0" fmla="*/ 0 w 2115288"/>
              <a:gd name="connsiteY0" fmla="*/ 2092083 h 2092083"/>
              <a:gd name="connsiteX1" fmla="*/ 0 w 2115288"/>
              <a:gd name="connsiteY1" fmla="*/ 0 h 2092083"/>
              <a:gd name="connsiteX2" fmla="*/ 2115288 w 2115288"/>
              <a:gd name="connsiteY2" fmla="*/ 0 h 2092083"/>
            </a:gdLst>
            <a:ahLst/>
            <a:cxnLst>
              <a:cxn ang="0">
                <a:pos x="connsiteX0" y="connsiteY0"/>
              </a:cxn>
              <a:cxn ang="0">
                <a:pos x="connsiteX1" y="connsiteY1"/>
              </a:cxn>
              <a:cxn ang="0">
                <a:pos x="connsiteX2" y="connsiteY2"/>
              </a:cxn>
            </a:cxnLst>
            <a:rect l="l" t="t" r="r" b="b"/>
            <a:pathLst>
              <a:path w="2115288" h="2092083">
                <a:moveTo>
                  <a:pt x="0" y="2092083"/>
                </a:moveTo>
                <a:lnTo>
                  <a:pt x="0" y="0"/>
                </a:lnTo>
                <a:lnTo>
                  <a:pt x="2115288"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Tree>
    <p:extLst>
      <p:ext uri="{BB962C8B-B14F-4D97-AF65-F5344CB8AC3E}">
        <p14:creationId xmlns:p14="http://schemas.microsoft.com/office/powerpoint/2010/main" val="452103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Big Numb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831918"/>
            <a:ext cx="10521992" cy="4069265"/>
          </a:xfrm>
        </p:spPr>
        <p:txBody>
          <a:bodyPr anchor="b">
            <a:noAutofit/>
          </a:bodyPr>
          <a:lstStyle>
            <a:lvl1pPr algn="l">
              <a:defRPr sz="23200">
                <a:solidFill>
                  <a:schemeClr val="accent1">
                    <a:lumMod val="75000"/>
                  </a:schemeClr>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3999" y="5076496"/>
            <a:ext cx="7559021" cy="949583"/>
          </a:xfrm>
        </p:spPr>
        <p:txBody>
          <a:bodyPr anchor="t">
            <a:noAutofit/>
          </a:bodyPr>
          <a:lstStyle>
            <a:lvl1pPr marL="0" indent="0" algn="l">
              <a:buNone/>
              <a:defRPr sz="2800" cap="none" baseline="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DD0B43-8816-7247-6389-43D5551017BC}"/>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8" name="Footer Placeholder 4">
            <a:extLst>
              <a:ext uri="{FF2B5EF4-FFF2-40B4-BE49-F238E27FC236}">
                <a16:creationId xmlns:a16="http://schemas.microsoft.com/office/drawing/2014/main" id="{C27E193F-93CE-A072-84E6-1413DA174CE8}"/>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7" name="Slide Number Placeholder 5">
            <a:extLst>
              <a:ext uri="{FF2B5EF4-FFF2-40B4-BE49-F238E27FC236}">
                <a16:creationId xmlns:a16="http://schemas.microsoft.com/office/drawing/2014/main" id="{148423F9-4799-A3D7-1F4C-F18DF70A0327}"/>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1" name="Freeform: Shape 16">
            <a:extLst>
              <a:ext uri="{FF2B5EF4-FFF2-40B4-BE49-F238E27FC236}">
                <a16:creationId xmlns:a16="http://schemas.microsoft.com/office/drawing/2014/main" id="{88041669-6793-077D-9837-4A969A824BC8}"/>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Freeform: Shape 17">
            <a:extLst>
              <a:ext uri="{FF2B5EF4-FFF2-40B4-BE49-F238E27FC236}">
                <a16:creationId xmlns:a16="http://schemas.microsoft.com/office/drawing/2014/main" id="{AC3F6980-A0AE-0D20-BB5F-49A002200420}"/>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9">
            <a:extLst>
              <a:ext uri="{FF2B5EF4-FFF2-40B4-BE49-F238E27FC236}">
                <a16:creationId xmlns:a16="http://schemas.microsoft.com/office/drawing/2014/main" id="{02937DA2-B26D-43F5-EA04-BE9925EF44CC}"/>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8">
            <a:extLst>
              <a:ext uri="{FF2B5EF4-FFF2-40B4-BE49-F238E27FC236}">
                <a16:creationId xmlns:a16="http://schemas.microsoft.com/office/drawing/2014/main" id="{EBDA1D10-E930-CB39-86A5-FA42DB4228E7}"/>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94254327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Big Numb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61992" y="831918"/>
            <a:ext cx="10486008" cy="3977825"/>
          </a:xfrm>
        </p:spPr>
        <p:txBody>
          <a:bodyPr anchor="b">
            <a:noAutofit/>
          </a:bodyPr>
          <a:lstStyle>
            <a:lvl1pPr algn="ctr">
              <a:defRPr sz="23200">
                <a:solidFill>
                  <a:schemeClr val="accent1">
                    <a:lumMod val="75000"/>
                  </a:schemeClr>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2377440" y="4997668"/>
            <a:ext cx="7525512" cy="1028411"/>
          </a:xfrm>
        </p:spPr>
        <p:txBody>
          <a:bodyPr anchor="t">
            <a:noAutofit/>
          </a:bodyPr>
          <a:lstStyle>
            <a:lvl1pPr marL="0" indent="0" algn="ctr">
              <a:buNone/>
              <a:defRPr sz="2800" cap="none" baseline="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Date Placeholder 3">
            <a:extLst>
              <a:ext uri="{FF2B5EF4-FFF2-40B4-BE49-F238E27FC236}">
                <a16:creationId xmlns:a16="http://schemas.microsoft.com/office/drawing/2014/main" id="{9FE8812C-E055-50E4-0169-A1950E62A97B}"/>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6/22/2025</a:t>
            </a:fld>
            <a:endParaRPr lang="en-US"/>
          </a:p>
        </p:txBody>
      </p:sp>
      <p:sp>
        <p:nvSpPr>
          <p:cNvPr id="5" name="Footer Placeholder 4">
            <a:extLst>
              <a:ext uri="{FF2B5EF4-FFF2-40B4-BE49-F238E27FC236}">
                <a16:creationId xmlns:a16="http://schemas.microsoft.com/office/drawing/2014/main" id="{11C6A94C-87F9-4135-8D16-E44AFA1FB693}"/>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3DE2A589-D2DC-84F9-7195-EA18408EDF63}"/>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1" name="Rectangle 6">
            <a:extLst>
              <a:ext uri="{FF2B5EF4-FFF2-40B4-BE49-F238E27FC236}">
                <a16:creationId xmlns:a16="http://schemas.microsoft.com/office/drawing/2014/main" id="{93E8DDA7-6F09-A45D-D2CD-D785473EF07D}"/>
              </a:ext>
              <a:ext uri="{C183D7F6-B498-43B3-948B-1728B52AA6E4}">
                <adec:decorative xmlns:adec="http://schemas.microsoft.com/office/drawing/2017/decorative" val="1"/>
              </a:ext>
            </a:extLst>
          </p:cNvPr>
          <p:cNvSpPr/>
          <p:nvPr userDrawn="1"/>
        </p:nvSpPr>
        <p:spPr>
          <a:xfrm rot="5400000">
            <a:off x="3066943"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Freeform: Shape 59">
            <a:extLst>
              <a:ext uri="{FF2B5EF4-FFF2-40B4-BE49-F238E27FC236}">
                <a16:creationId xmlns:a16="http://schemas.microsoft.com/office/drawing/2014/main" id="{67B1242D-E100-7A0B-1A2F-727DD9934095}"/>
              </a:ext>
              <a:ext uri="{C183D7F6-B498-43B3-948B-1728B52AA6E4}">
                <adec:decorative xmlns:adec="http://schemas.microsoft.com/office/drawing/2017/decorative" val="1"/>
              </a:ext>
            </a:extLst>
          </p:cNvPr>
          <p:cNvSpPr/>
          <p:nvPr userDrawn="1"/>
        </p:nvSpPr>
        <p:spPr>
          <a:xfrm rot="5400000" flipV="1">
            <a:off x="218569" y="-219375"/>
            <a:ext cx="312166" cy="7493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3" name="Rectangle 6">
            <a:extLst>
              <a:ext uri="{FF2B5EF4-FFF2-40B4-BE49-F238E27FC236}">
                <a16:creationId xmlns:a16="http://schemas.microsoft.com/office/drawing/2014/main" id="{D3D4B49A-33A3-4552-3BC7-AFEDF4F5650C}"/>
              </a:ext>
              <a:ext uri="{C183D7F6-B498-43B3-948B-1728B52AA6E4}">
                <adec:decorative xmlns:adec="http://schemas.microsoft.com/office/drawing/2017/decorative" val="1"/>
              </a:ext>
            </a:extLst>
          </p:cNvPr>
          <p:cNvSpPr/>
          <p:nvPr userDrawn="1"/>
        </p:nvSpPr>
        <p:spPr>
          <a:xfrm rot="5400000">
            <a:off x="8416414" y="-1971971"/>
            <a:ext cx="312165" cy="425449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Rectangle 6">
            <a:extLst>
              <a:ext uri="{FF2B5EF4-FFF2-40B4-BE49-F238E27FC236}">
                <a16:creationId xmlns:a16="http://schemas.microsoft.com/office/drawing/2014/main" id="{539B139C-807D-C305-EDA8-691E0DFB62D2}"/>
              </a:ext>
              <a:ext uri="{C183D7F6-B498-43B3-948B-1728B52AA6E4}">
                <adec:decorative xmlns:adec="http://schemas.microsoft.com/office/drawing/2017/decorative" val="1"/>
              </a:ext>
            </a:extLst>
          </p:cNvPr>
          <p:cNvSpPr/>
          <p:nvPr userDrawn="1"/>
        </p:nvSpPr>
        <p:spPr>
          <a:xfrm rot="5400000">
            <a:off x="11290193" y="-590448"/>
            <a:ext cx="311360" cy="1492256"/>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2269878203"/>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Number 3">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3814EA-F598-EBFD-83D1-6782D7CBB598}"/>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F4F8927-891C-4D7A-C2D3-6EB5EF6712FF}"/>
              </a:ext>
            </a:extLst>
          </p:cNvPr>
          <p:cNvSpPr>
            <a:spLocks noGrp="1"/>
          </p:cNvSpPr>
          <p:nvPr>
            <p:ph type="ctrTitle" hasCustomPrompt="1"/>
          </p:nvPr>
        </p:nvSpPr>
        <p:spPr>
          <a:xfrm>
            <a:off x="861992" y="831918"/>
            <a:ext cx="10486008" cy="3977825"/>
          </a:xfrm>
        </p:spPr>
        <p:txBody>
          <a:bodyPr anchor="b">
            <a:noAutofit/>
          </a:bodyPr>
          <a:lstStyle>
            <a:lvl1pPr algn="ctr">
              <a:defRPr sz="23200">
                <a:solidFill>
                  <a:schemeClr val="tx1"/>
                </a:solidFill>
              </a:defRPr>
            </a:lvl1pPr>
          </a:lstStyle>
          <a:p>
            <a:r>
              <a:rPr lang="en-US"/>
              <a:t>##%</a:t>
            </a:r>
          </a:p>
        </p:txBody>
      </p:sp>
      <p:sp>
        <p:nvSpPr>
          <p:cNvPr id="10" name="Subtitle 2">
            <a:extLst>
              <a:ext uri="{FF2B5EF4-FFF2-40B4-BE49-F238E27FC236}">
                <a16:creationId xmlns:a16="http://schemas.microsoft.com/office/drawing/2014/main" id="{0489314B-CDC1-7F7E-C4DD-AAC0E5222B03}"/>
              </a:ext>
            </a:extLst>
          </p:cNvPr>
          <p:cNvSpPr>
            <a:spLocks noGrp="1"/>
          </p:cNvSpPr>
          <p:nvPr>
            <p:ph type="subTitle" idx="1" hasCustomPrompt="1"/>
          </p:nvPr>
        </p:nvSpPr>
        <p:spPr>
          <a:xfrm>
            <a:off x="2377440" y="4997668"/>
            <a:ext cx="7525512" cy="1028411"/>
          </a:xfrm>
        </p:spPr>
        <p:txBody>
          <a:bodyPr anchor="t">
            <a:no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Date Placeholder 3">
            <a:extLst>
              <a:ext uri="{FF2B5EF4-FFF2-40B4-BE49-F238E27FC236}">
                <a16:creationId xmlns:a16="http://schemas.microsoft.com/office/drawing/2014/main" id="{5BFDC082-8545-4E14-11AF-FFBD6384E6D7}"/>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5" name="Footer Placeholder 4">
            <a:extLst>
              <a:ext uri="{FF2B5EF4-FFF2-40B4-BE49-F238E27FC236}">
                <a16:creationId xmlns:a16="http://schemas.microsoft.com/office/drawing/2014/main" id="{156FEC98-351C-9217-F32A-E626491DA11B}"/>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29528185-249C-C3DD-E678-AFBB8FFF5E87}"/>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 name="Freeform: Shape 59">
            <a:extLst>
              <a:ext uri="{FF2B5EF4-FFF2-40B4-BE49-F238E27FC236}">
                <a16:creationId xmlns:a16="http://schemas.microsoft.com/office/drawing/2014/main" id="{699D7479-A95C-B9AB-8F14-BDAE9D99713C}"/>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 name="Rectangle 9">
            <a:extLst>
              <a:ext uri="{FF2B5EF4-FFF2-40B4-BE49-F238E27FC236}">
                <a16:creationId xmlns:a16="http://schemas.microsoft.com/office/drawing/2014/main" id="{36AD101D-8188-88D0-9B81-9437DD5E366D}"/>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11">
            <a:extLst>
              <a:ext uri="{FF2B5EF4-FFF2-40B4-BE49-F238E27FC236}">
                <a16:creationId xmlns:a16="http://schemas.microsoft.com/office/drawing/2014/main" id="{1148622B-2A3E-B519-D517-B1227723B315}"/>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Shape 59">
            <a:extLst>
              <a:ext uri="{FF2B5EF4-FFF2-40B4-BE49-F238E27FC236}">
                <a16:creationId xmlns:a16="http://schemas.microsoft.com/office/drawing/2014/main" id="{0B9E09DF-714D-90DF-B3AD-44EABE33E366}"/>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6573276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0D95FF-5457-4897-C849-71357B0BD495}"/>
              </a:ext>
            </a:extLst>
          </p:cNvPr>
          <p:cNvSpPr>
            <a:spLocks noGrp="1"/>
          </p:cNvSpPr>
          <p:nvPr>
            <p:ph type="title" hasCustomPrompt="1"/>
          </p:nvPr>
        </p:nvSpPr>
        <p:spPr>
          <a:xfrm>
            <a:off x="612648" y="-1274064"/>
            <a:ext cx="10652760" cy="1133856"/>
          </a:xfrm>
        </p:spPr>
        <p:txBody>
          <a:bodyPr>
            <a:noAutofit/>
          </a:bodyPr>
          <a:lstStyle/>
          <a:p>
            <a:r>
              <a:rPr lang="en-US"/>
              <a:t>Click to edit Master title style</a:t>
            </a:r>
          </a:p>
        </p:txBody>
      </p:sp>
      <p:sp>
        <p:nvSpPr>
          <p:cNvPr id="8" name="Content Placeholder 6">
            <a:extLst>
              <a:ext uri="{FF2B5EF4-FFF2-40B4-BE49-F238E27FC236}">
                <a16:creationId xmlns:a16="http://schemas.microsoft.com/office/drawing/2014/main" id="{7FA8F0C3-BC6D-6591-CB4A-11D861FBC72E}"/>
              </a:ext>
            </a:extLst>
          </p:cNvPr>
          <p:cNvSpPr>
            <a:spLocks noGrp="1"/>
          </p:cNvSpPr>
          <p:nvPr>
            <p:ph sz="quarter" idx="13" hasCustomPrompt="1"/>
          </p:nvPr>
        </p:nvSpPr>
        <p:spPr>
          <a:xfrm>
            <a:off x="612648" y="651932"/>
            <a:ext cx="8266176" cy="5584275"/>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B90E5DD-D445-87A5-7673-8A1F88BDDD32}"/>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6/22/2025</a:t>
            </a:fld>
            <a:endParaRPr lang="en-US"/>
          </a:p>
        </p:txBody>
      </p:sp>
      <p:sp>
        <p:nvSpPr>
          <p:cNvPr id="4" name="Footer Placeholder 4">
            <a:extLst>
              <a:ext uri="{FF2B5EF4-FFF2-40B4-BE49-F238E27FC236}">
                <a16:creationId xmlns:a16="http://schemas.microsoft.com/office/drawing/2014/main" id="{83BBD032-D2AB-904A-8441-9141AC45A2AB}"/>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3BB3875C-AB86-8E9A-4F93-9CCBB06B8E45}"/>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0" name="Rectangle 6">
            <a:extLst>
              <a:ext uri="{FF2B5EF4-FFF2-40B4-BE49-F238E27FC236}">
                <a16:creationId xmlns:a16="http://schemas.microsoft.com/office/drawing/2014/main" id="{FB298429-8DA5-BFFD-51EB-A90E073B0C0D}"/>
              </a:ext>
              <a:ext uri="{C183D7F6-B498-43B3-948B-1728B52AA6E4}">
                <adec:decorative xmlns:adec="http://schemas.microsoft.com/office/drawing/2017/decorative" val="1"/>
              </a:ext>
            </a:extLst>
          </p:cNvPr>
          <p:cNvSpPr/>
          <p:nvPr userDrawn="1"/>
        </p:nvSpPr>
        <p:spPr>
          <a:xfrm flipH="1" flipV="1">
            <a:off x="11603197" y="-1"/>
            <a:ext cx="592750"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Graphic 21">
            <a:extLst>
              <a:ext uri="{FF2B5EF4-FFF2-40B4-BE49-F238E27FC236}">
                <a16:creationId xmlns:a16="http://schemas.microsoft.com/office/drawing/2014/main" id="{3C3643E2-FB9D-A282-05D4-4ADCA28D3727}"/>
              </a:ext>
              <a:ext uri="{C183D7F6-B498-43B3-948B-1728B52AA6E4}">
                <adec:decorative xmlns:adec="http://schemas.microsoft.com/office/drawing/2017/decorative" val="1"/>
              </a:ext>
            </a:extLst>
          </p:cNvPr>
          <p:cNvSpPr/>
          <p:nvPr userDrawn="1"/>
        </p:nvSpPr>
        <p:spPr>
          <a:xfrm flipH="1" flipV="1">
            <a:off x="11603197" y="3590"/>
            <a:ext cx="592750" cy="2076568"/>
          </a:xfrm>
          <a:custGeom>
            <a:avLst/>
            <a:gdLst>
              <a:gd name="connsiteX0" fmla="*/ 2286 w 1660874"/>
              <a:gd name="connsiteY0" fmla="*/ 1660874 h 1660874"/>
              <a:gd name="connsiteX1" fmla="*/ 0 w 1660874"/>
              <a:gd name="connsiteY1" fmla="*/ 0 h 1660874"/>
              <a:gd name="connsiteX2" fmla="*/ 1660874 w 1660874"/>
              <a:gd name="connsiteY2" fmla="*/ 2286 h 1660874"/>
              <a:gd name="connsiteX3" fmla="*/ 1660874 w 1660874"/>
              <a:gd name="connsiteY3" fmla="*/ 10954 h 1660874"/>
              <a:gd name="connsiteX4" fmla="*/ 17812 w 1660874"/>
              <a:gd name="connsiteY4" fmla="*/ 1660874 h 1660874"/>
              <a:gd name="connsiteX5" fmla="*/ 2286 w 1660874"/>
              <a:gd name="connsiteY5" fmla="*/ 1660874 h 1660874"/>
              <a:gd name="connsiteX6" fmla="*/ 2286 w 1660874"/>
              <a:gd name="connsiteY6" fmla="*/ 1660874 h 166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0874" h="1660874">
                <a:moveTo>
                  <a:pt x="2286" y="1660874"/>
                </a:moveTo>
                <a:lnTo>
                  <a:pt x="0" y="0"/>
                </a:lnTo>
                <a:lnTo>
                  <a:pt x="1660874" y="2286"/>
                </a:lnTo>
                <a:lnTo>
                  <a:pt x="1660874" y="10954"/>
                </a:lnTo>
                <a:lnTo>
                  <a:pt x="17812" y="1660874"/>
                </a:lnTo>
                <a:lnTo>
                  <a:pt x="2286" y="1660874"/>
                </a:lnTo>
                <a:lnTo>
                  <a:pt x="2286" y="1660874"/>
                </a:lnTo>
                <a:close/>
              </a:path>
            </a:pathLst>
          </a:custGeom>
          <a:solidFill>
            <a:schemeClr val="accent3"/>
          </a:solidFill>
          <a:ln w="9525" cap="flat">
            <a:noFill/>
            <a:prstDash val="solid"/>
            <a:miter/>
          </a:ln>
        </p:spPr>
        <p:txBody>
          <a:bodyPr rtlCol="0" anchor="ctr"/>
          <a:lstStyle/>
          <a:p>
            <a:endParaRPr lang="zh-CN" altLang="en-US"/>
          </a:p>
        </p:txBody>
      </p:sp>
      <p:sp>
        <p:nvSpPr>
          <p:cNvPr id="12" name="Rectangle 9">
            <a:extLst>
              <a:ext uri="{FF2B5EF4-FFF2-40B4-BE49-F238E27FC236}">
                <a16:creationId xmlns:a16="http://schemas.microsoft.com/office/drawing/2014/main" id="{71D24C1E-2499-ECF1-B8DF-E0B4343EA4B0}"/>
              </a:ext>
              <a:ext uri="{C183D7F6-B498-43B3-948B-1728B52AA6E4}">
                <adec:decorative xmlns:adec="http://schemas.microsoft.com/office/drawing/2017/decorative" val="1"/>
              </a:ext>
            </a:extLst>
          </p:cNvPr>
          <p:cNvSpPr/>
          <p:nvPr userDrawn="1"/>
        </p:nvSpPr>
        <p:spPr>
          <a:xfrm flipH="1" flipV="1">
            <a:off x="11599250"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8">
            <a:extLst>
              <a:ext uri="{FF2B5EF4-FFF2-40B4-BE49-F238E27FC236}">
                <a16:creationId xmlns:a16="http://schemas.microsoft.com/office/drawing/2014/main" id="{2B0AE408-95C0-A98F-93FE-469A71B6484C}"/>
              </a:ext>
              <a:ext uri="{C183D7F6-B498-43B3-948B-1728B52AA6E4}">
                <adec:decorative xmlns:adec="http://schemas.microsoft.com/office/drawing/2017/decorative" val="1"/>
              </a:ext>
            </a:extLst>
          </p:cNvPr>
          <p:cNvSpPr/>
          <p:nvPr userDrawn="1"/>
        </p:nvSpPr>
        <p:spPr>
          <a:xfrm flipH="1" flipV="1">
            <a:off x="11601222" y="5633580"/>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559012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FA7C22B-A89C-426A-2C61-A4248B0DBC79}"/>
              </a:ext>
            </a:extLst>
          </p:cNvPr>
          <p:cNvSpPr>
            <a:spLocks noGrp="1"/>
          </p:cNvSpPr>
          <p:nvPr>
            <p:ph type="title" hasCustomPrompt="1"/>
          </p:nvPr>
        </p:nvSpPr>
        <p:spPr>
          <a:xfrm>
            <a:off x="612648" y="-1372961"/>
            <a:ext cx="10652760" cy="1133856"/>
          </a:xfrm>
        </p:spPr>
        <p:txBody>
          <a:bodyPr>
            <a:noAutofit/>
          </a:bodyPr>
          <a:lstStyle/>
          <a:p>
            <a:r>
              <a:rPr lang="en-US"/>
              <a:t>Click to edit Master title style</a:t>
            </a:r>
          </a:p>
        </p:txBody>
      </p:sp>
      <p:sp>
        <p:nvSpPr>
          <p:cNvPr id="14" name="Content Placeholder 6">
            <a:extLst>
              <a:ext uri="{FF2B5EF4-FFF2-40B4-BE49-F238E27FC236}">
                <a16:creationId xmlns:a16="http://schemas.microsoft.com/office/drawing/2014/main" id="{72744D9B-8B76-550A-34DF-7C3E89C14E58}"/>
              </a:ext>
            </a:extLst>
          </p:cNvPr>
          <p:cNvSpPr>
            <a:spLocks noGrp="1"/>
          </p:cNvSpPr>
          <p:nvPr>
            <p:ph sz="quarter" idx="13" hasCustomPrompt="1"/>
          </p:nvPr>
        </p:nvSpPr>
        <p:spPr>
          <a:xfrm>
            <a:off x="612648" y="1968500"/>
            <a:ext cx="8266176" cy="4267708"/>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3EFFE-734C-E450-E89C-CA99223B8639}"/>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6/22/2025</a:t>
            </a:fld>
            <a:endParaRPr lang="en-US"/>
          </a:p>
        </p:txBody>
      </p:sp>
      <p:sp>
        <p:nvSpPr>
          <p:cNvPr id="3" name="Footer Placeholder 4">
            <a:extLst>
              <a:ext uri="{FF2B5EF4-FFF2-40B4-BE49-F238E27FC236}">
                <a16:creationId xmlns:a16="http://schemas.microsoft.com/office/drawing/2014/main" id="{CB40393E-DBD1-6BA9-3978-D776FE47876B}"/>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 name="Slide Number Placeholder 5">
            <a:extLst>
              <a:ext uri="{FF2B5EF4-FFF2-40B4-BE49-F238E27FC236}">
                <a16:creationId xmlns:a16="http://schemas.microsoft.com/office/drawing/2014/main" id="{5A968107-B15C-8E6D-FE8F-5B9CF718BB10}"/>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5" name="Rectangle 6">
            <a:extLst>
              <a:ext uri="{FF2B5EF4-FFF2-40B4-BE49-F238E27FC236}">
                <a16:creationId xmlns:a16="http://schemas.microsoft.com/office/drawing/2014/main" id="{0CC74BB1-A215-A0A5-E737-8BCC4B63BA6D}"/>
              </a:ext>
              <a:ext uri="{C183D7F6-B498-43B3-948B-1728B52AA6E4}">
                <adec:decorative xmlns:adec="http://schemas.microsoft.com/office/drawing/2017/decorative" val="1"/>
              </a:ext>
            </a:extLst>
          </p:cNvPr>
          <p:cNvSpPr/>
          <p:nvPr userDrawn="1"/>
        </p:nvSpPr>
        <p:spPr>
          <a:xfrm flipH="1" flipV="1">
            <a:off x="11603197" y="-1"/>
            <a:ext cx="592750"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Graphic 21">
            <a:extLst>
              <a:ext uri="{FF2B5EF4-FFF2-40B4-BE49-F238E27FC236}">
                <a16:creationId xmlns:a16="http://schemas.microsoft.com/office/drawing/2014/main" id="{EBEFF781-B473-6F4A-B48E-4BDDBDA22A80}"/>
              </a:ext>
              <a:ext uri="{C183D7F6-B498-43B3-948B-1728B52AA6E4}">
                <adec:decorative xmlns:adec="http://schemas.microsoft.com/office/drawing/2017/decorative" val="1"/>
              </a:ext>
            </a:extLst>
          </p:cNvPr>
          <p:cNvSpPr/>
          <p:nvPr userDrawn="1"/>
        </p:nvSpPr>
        <p:spPr>
          <a:xfrm flipH="1" flipV="1">
            <a:off x="11603197" y="3590"/>
            <a:ext cx="592750" cy="2076568"/>
          </a:xfrm>
          <a:custGeom>
            <a:avLst/>
            <a:gdLst>
              <a:gd name="connsiteX0" fmla="*/ 2286 w 1660874"/>
              <a:gd name="connsiteY0" fmla="*/ 1660874 h 1660874"/>
              <a:gd name="connsiteX1" fmla="*/ 0 w 1660874"/>
              <a:gd name="connsiteY1" fmla="*/ 0 h 1660874"/>
              <a:gd name="connsiteX2" fmla="*/ 1660874 w 1660874"/>
              <a:gd name="connsiteY2" fmla="*/ 2286 h 1660874"/>
              <a:gd name="connsiteX3" fmla="*/ 1660874 w 1660874"/>
              <a:gd name="connsiteY3" fmla="*/ 10954 h 1660874"/>
              <a:gd name="connsiteX4" fmla="*/ 17812 w 1660874"/>
              <a:gd name="connsiteY4" fmla="*/ 1660874 h 1660874"/>
              <a:gd name="connsiteX5" fmla="*/ 2286 w 1660874"/>
              <a:gd name="connsiteY5" fmla="*/ 1660874 h 1660874"/>
              <a:gd name="connsiteX6" fmla="*/ 2286 w 1660874"/>
              <a:gd name="connsiteY6" fmla="*/ 1660874 h 166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0874" h="1660874">
                <a:moveTo>
                  <a:pt x="2286" y="1660874"/>
                </a:moveTo>
                <a:lnTo>
                  <a:pt x="0" y="0"/>
                </a:lnTo>
                <a:lnTo>
                  <a:pt x="1660874" y="2286"/>
                </a:lnTo>
                <a:lnTo>
                  <a:pt x="1660874" y="10954"/>
                </a:lnTo>
                <a:lnTo>
                  <a:pt x="17812" y="1660874"/>
                </a:lnTo>
                <a:lnTo>
                  <a:pt x="2286" y="1660874"/>
                </a:lnTo>
                <a:lnTo>
                  <a:pt x="2286" y="1660874"/>
                </a:lnTo>
                <a:close/>
              </a:path>
            </a:pathLst>
          </a:custGeom>
          <a:solidFill>
            <a:schemeClr val="accent3"/>
          </a:solidFill>
          <a:ln w="9525" cap="flat">
            <a:noFill/>
            <a:prstDash val="solid"/>
            <a:miter/>
          </a:ln>
        </p:spPr>
        <p:txBody>
          <a:bodyPr rtlCol="0" anchor="ctr"/>
          <a:lstStyle/>
          <a:p>
            <a:endParaRPr lang="zh-CN" altLang="en-US"/>
          </a:p>
        </p:txBody>
      </p:sp>
      <p:sp>
        <p:nvSpPr>
          <p:cNvPr id="10" name="Rectangle 9">
            <a:extLst>
              <a:ext uri="{FF2B5EF4-FFF2-40B4-BE49-F238E27FC236}">
                <a16:creationId xmlns:a16="http://schemas.microsoft.com/office/drawing/2014/main" id="{2F9949D4-4863-4EB4-07B7-1DE490BE57BA}"/>
              </a:ext>
              <a:ext uri="{C183D7F6-B498-43B3-948B-1728B52AA6E4}">
                <adec:decorative xmlns:adec="http://schemas.microsoft.com/office/drawing/2017/decorative" val="1"/>
              </a:ext>
            </a:extLst>
          </p:cNvPr>
          <p:cNvSpPr/>
          <p:nvPr userDrawn="1"/>
        </p:nvSpPr>
        <p:spPr>
          <a:xfrm flipH="1" flipV="1">
            <a:off x="11599250"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8">
            <a:extLst>
              <a:ext uri="{FF2B5EF4-FFF2-40B4-BE49-F238E27FC236}">
                <a16:creationId xmlns:a16="http://schemas.microsoft.com/office/drawing/2014/main" id="{C66188E6-7A98-AC66-FEEF-2258A532A859}"/>
              </a:ext>
              <a:ext uri="{C183D7F6-B498-43B3-948B-1728B52AA6E4}">
                <adec:decorative xmlns:adec="http://schemas.microsoft.com/office/drawing/2017/decorative" val="1"/>
              </a:ext>
            </a:extLst>
          </p:cNvPr>
          <p:cNvSpPr/>
          <p:nvPr userDrawn="1"/>
        </p:nvSpPr>
        <p:spPr>
          <a:xfrm flipH="1" flipV="1">
            <a:off x="11601222" y="5633580"/>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72661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93AB473-5AA2-F8C2-52FE-444C26F55270}"/>
              </a:ext>
            </a:extLst>
          </p:cNvPr>
          <p:cNvSpPr>
            <a:spLocks noGrp="1"/>
          </p:cNvSpPr>
          <p:nvPr>
            <p:ph type="title" hasCustomPrompt="1"/>
          </p:nvPr>
        </p:nvSpPr>
        <p:spPr>
          <a:xfrm>
            <a:off x="612648" y="-1274064"/>
            <a:ext cx="10652760" cy="1133856"/>
          </a:xfrm>
        </p:spPr>
        <p:txBody>
          <a:bodyPr>
            <a:noAutofit/>
          </a:bodyPr>
          <a:lstStyle/>
          <a:p>
            <a:r>
              <a:rPr lang="en-US"/>
              <a:t>Click to edit Master title style</a:t>
            </a:r>
          </a:p>
        </p:txBody>
      </p:sp>
      <p:sp>
        <p:nvSpPr>
          <p:cNvPr id="11" name="Content Placeholder 6">
            <a:extLst>
              <a:ext uri="{FF2B5EF4-FFF2-40B4-BE49-F238E27FC236}">
                <a16:creationId xmlns:a16="http://schemas.microsoft.com/office/drawing/2014/main" id="{BB5C6304-7175-022B-6047-B7061B9529B8}"/>
              </a:ext>
            </a:extLst>
          </p:cNvPr>
          <p:cNvSpPr>
            <a:spLocks noGrp="1"/>
          </p:cNvSpPr>
          <p:nvPr>
            <p:ph sz="quarter" idx="13" hasCustomPrompt="1"/>
          </p:nvPr>
        </p:nvSpPr>
        <p:spPr>
          <a:xfrm>
            <a:off x="612648" y="651932"/>
            <a:ext cx="8266176" cy="5584275"/>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701E0B-6390-6AEC-5C53-5D538E158E51}"/>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6/22/2025</a:t>
            </a:fld>
            <a:endParaRPr lang="en-US"/>
          </a:p>
        </p:txBody>
      </p:sp>
      <p:sp>
        <p:nvSpPr>
          <p:cNvPr id="3" name="Footer Placeholder 4">
            <a:extLst>
              <a:ext uri="{FF2B5EF4-FFF2-40B4-BE49-F238E27FC236}">
                <a16:creationId xmlns:a16="http://schemas.microsoft.com/office/drawing/2014/main" id="{BD45BA7E-BB20-C646-2450-F8562ED92675}"/>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 name="Slide Number Placeholder 5">
            <a:extLst>
              <a:ext uri="{FF2B5EF4-FFF2-40B4-BE49-F238E27FC236}">
                <a16:creationId xmlns:a16="http://schemas.microsoft.com/office/drawing/2014/main" id="{1B1D2082-DF85-D231-9624-6372331F331C}"/>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5" name="Rectangle 6">
            <a:extLst>
              <a:ext uri="{FF2B5EF4-FFF2-40B4-BE49-F238E27FC236}">
                <a16:creationId xmlns:a16="http://schemas.microsoft.com/office/drawing/2014/main" id="{0D3E5FC2-5685-46E9-2717-E0629E608C8E}"/>
              </a:ext>
              <a:ext uri="{C183D7F6-B498-43B3-948B-1728B52AA6E4}">
                <adec:decorative xmlns:adec="http://schemas.microsoft.com/office/drawing/2017/decorative" val="1"/>
              </a:ext>
            </a:extLst>
          </p:cNvPr>
          <p:cNvSpPr/>
          <p:nvPr userDrawn="1"/>
        </p:nvSpPr>
        <p:spPr>
          <a:xfrm flipH="1" flipV="1">
            <a:off x="11603197" y="-1"/>
            <a:ext cx="592750"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Graphic 21">
            <a:extLst>
              <a:ext uri="{FF2B5EF4-FFF2-40B4-BE49-F238E27FC236}">
                <a16:creationId xmlns:a16="http://schemas.microsoft.com/office/drawing/2014/main" id="{C526560E-0081-7213-2B8C-2BEC157A2174}"/>
              </a:ext>
              <a:ext uri="{C183D7F6-B498-43B3-948B-1728B52AA6E4}">
                <adec:decorative xmlns:adec="http://schemas.microsoft.com/office/drawing/2017/decorative" val="1"/>
              </a:ext>
            </a:extLst>
          </p:cNvPr>
          <p:cNvSpPr/>
          <p:nvPr userDrawn="1"/>
        </p:nvSpPr>
        <p:spPr>
          <a:xfrm flipH="1" flipV="1">
            <a:off x="11603197" y="3590"/>
            <a:ext cx="592750" cy="2076568"/>
          </a:xfrm>
          <a:custGeom>
            <a:avLst/>
            <a:gdLst>
              <a:gd name="connsiteX0" fmla="*/ 2286 w 1660874"/>
              <a:gd name="connsiteY0" fmla="*/ 1660874 h 1660874"/>
              <a:gd name="connsiteX1" fmla="*/ 0 w 1660874"/>
              <a:gd name="connsiteY1" fmla="*/ 0 h 1660874"/>
              <a:gd name="connsiteX2" fmla="*/ 1660874 w 1660874"/>
              <a:gd name="connsiteY2" fmla="*/ 2286 h 1660874"/>
              <a:gd name="connsiteX3" fmla="*/ 1660874 w 1660874"/>
              <a:gd name="connsiteY3" fmla="*/ 10954 h 1660874"/>
              <a:gd name="connsiteX4" fmla="*/ 17812 w 1660874"/>
              <a:gd name="connsiteY4" fmla="*/ 1660874 h 1660874"/>
              <a:gd name="connsiteX5" fmla="*/ 2286 w 1660874"/>
              <a:gd name="connsiteY5" fmla="*/ 1660874 h 1660874"/>
              <a:gd name="connsiteX6" fmla="*/ 2286 w 1660874"/>
              <a:gd name="connsiteY6" fmla="*/ 1660874 h 166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0874" h="1660874">
                <a:moveTo>
                  <a:pt x="2286" y="1660874"/>
                </a:moveTo>
                <a:lnTo>
                  <a:pt x="0" y="0"/>
                </a:lnTo>
                <a:lnTo>
                  <a:pt x="1660874" y="2286"/>
                </a:lnTo>
                <a:lnTo>
                  <a:pt x="1660874" y="10954"/>
                </a:lnTo>
                <a:lnTo>
                  <a:pt x="17812" y="1660874"/>
                </a:lnTo>
                <a:lnTo>
                  <a:pt x="2286" y="1660874"/>
                </a:lnTo>
                <a:lnTo>
                  <a:pt x="2286" y="1660874"/>
                </a:lnTo>
                <a:close/>
              </a:path>
            </a:pathLst>
          </a:custGeom>
          <a:solidFill>
            <a:schemeClr val="accent3"/>
          </a:solidFill>
          <a:ln w="9525" cap="flat">
            <a:noFill/>
            <a:prstDash val="solid"/>
            <a:miter/>
          </a:ln>
        </p:spPr>
        <p:txBody>
          <a:bodyPr rtlCol="0" anchor="ctr"/>
          <a:lstStyle/>
          <a:p>
            <a:endParaRPr lang="zh-CN" altLang="en-US"/>
          </a:p>
        </p:txBody>
      </p:sp>
      <p:sp>
        <p:nvSpPr>
          <p:cNvPr id="10" name="Rectangle 9">
            <a:extLst>
              <a:ext uri="{FF2B5EF4-FFF2-40B4-BE49-F238E27FC236}">
                <a16:creationId xmlns:a16="http://schemas.microsoft.com/office/drawing/2014/main" id="{739A8E9E-14B4-DCD2-5039-79CFB344221D}"/>
              </a:ext>
              <a:ext uri="{C183D7F6-B498-43B3-948B-1728B52AA6E4}">
                <adec:decorative xmlns:adec="http://schemas.microsoft.com/office/drawing/2017/decorative" val="1"/>
              </a:ext>
            </a:extLst>
          </p:cNvPr>
          <p:cNvSpPr/>
          <p:nvPr userDrawn="1"/>
        </p:nvSpPr>
        <p:spPr>
          <a:xfrm flipH="1" flipV="1">
            <a:off x="11599250"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8">
            <a:extLst>
              <a:ext uri="{FF2B5EF4-FFF2-40B4-BE49-F238E27FC236}">
                <a16:creationId xmlns:a16="http://schemas.microsoft.com/office/drawing/2014/main" id="{DBFDC890-4416-3434-05AF-08ECA9FC953E}"/>
              </a:ext>
              <a:ext uri="{C183D7F6-B498-43B3-948B-1728B52AA6E4}">
                <adec:decorative xmlns:adec="http://schemas.microsoft.com/office/drawing/2017/decorative" val="1"/>
              </a:ext>
            </a:extLst>
          </p:cNvPr>
          <p:cNvSpPr/>
          <p:nvPr userDrawn="1"/>
        </p:nvSpPr>
        <p:spPr>
          <a:xfrm flipH="1" flipV="1">
            <a:off x="11601222" y="5633580"/>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7681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Quot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ctr">
            <a:noAutofit/>
          </a:bodyPr>
          <a:lstStyle>
            <a:lvl1pPr algn="l">
              <a:lnSpc>
                <a:spcPct val="100000"/>
              </a:lnSpc>
              <a:defRPr sz="40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Autofit/>
          </a:bodyPr>
          <a:lstStyle>
            <a:lvl1pPr marL="0" indent="0" algn="l">
              <a:buNone/>
              <a:defRPr sz="22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6" name="Date Placeholder 3">
            <a:extLst>
              <a:ext uri="{FF2B5EF4-FFF2-40B4-BE49-F238E27FC236}">
                <a16:creationId xmlns:a16="http://schemas.microsoft.com/office/drawing/2014/main" id="{950D50B0-843C-5B14-48D1-87F8D2001000}"/>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6/22/2025</a:t>
            </a:fld>
            <a:endParaRPr lang="en-US"/>
          </a:p>
        </p:txBody>
      </p:sp>
      <p:sp>
        <p:nvSpPr>
          <p:cNvPr id="5" name="Footer Placeholder 4">
            <a:extLst>
              <a:ext uri="{FF2B5EF4-FFF2-40B4-BE49-F238E27FC236}">
                <a16:creationId xmlns:a16="http://schemas.microsoft.com/office/drawing/2014/main" id="{3816ADB1-ED49-7629-9149-E16F9F0A2F47}"/>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849AE49E-D511-6279-081B-4E86B48E587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8" name="Rectangle 6">
            <a:extLst>
              <a:ext uri="{FF2B5EF4-FFF2-40B4-BE49-F238E27FC236}">
                <a16:creationId xmlns:a16="http://schemas.microsoft.com/office/drawing/2014/main" id="{AD384D22-7069-5A9F-31CA-EEDEA8AAF2A8}"/>
              </a:ext>
              <a:ext uri="{C183D7F6-B498-43B3-948B-1728B52AA6E4}">
                <adec:decorative xmlns:adec="http://schemas.microsoft.com/office/drawing/2017/decorative" val="1"/>
              </a:ext>
            </a:extLst>
          </p:cNvPr>
          <p:cNvSpPr/>
          <p:nvPr userDrawn="1"/>
        </p:nvSpPr>
        <p:spPr>
          <a:xfrm rot="5400000">
            <a:off x="11716760"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Rectangle 6">
            <a:extLst>
              <a:ext uri="{FF2B5EF4-FFF2-40B4-BE49-F238E27FC236}">
                <a16:creationId xmlns:a16="http://schemas.microsoft.com/office/drawing/2014/main" id="{6AE04790-7C0A-5078-4BBB-C4DBA563368B}"/>
              </a:ext>
              <a:ext uri="{C183D7F6-B498-43B3-948B-1728B52AA6E4}">
                <adec:decorative xmlns:adec="http://schemas.microsoft.com/office/drawing/2017/decorative" val="1"/>
              </a:ext>
            </a:extLst>
          </p:cNvPr>
          <p:cNvSpPr/>
          <p:nvPr userDrawn="1"/>
        </p:nvSpPr>
        <p:spPr>
          <a:xfrm rot="5400000">
            <a:off x="8843383"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Rectangle 6">
            <a:extLst>
              <a:ext uri="{FF2B5EF4-FFF2-40B4-BE49-F238E27FC236}">
                <a16:creationId xmlns:a16="http://schemas.microsoft.com/office/drawing/2014/main" id="{5111550E-DD6C-68D9-796D-CC69B24BB80B}"/>
              </a:ext>
              <a:ext uri="{C183D7F6-B498-43B3-948B-1728B52AA6E4}">
                <adec:decorative xmlns:adec="http://schemas.microsoft.com/office/drawing/2017/decorative" val="1"/>
              </a:ext>
            </a:extLst>
          </p:cNvPr>
          <p:cNvSpPr/>
          <p:nvPr userDrawn="1"/>
        </p:nvSpPr>
        <p:spPr>
          <a:xfrm rot="5400000">
            <a:off x="3066943"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1" name="Freeform: Shape 59">
            <a:extLst>
              <a:ext uri="{FF2B5EF4-FFF2-40B4-BE49-F238E27FC236}">
                <a16:creationId xmlns:a16="http://schemas.microsoft.com/office/drawing/2014/main" id="{29EB5C97-94A5-1E7B-8EEE-F0194617F238}"/>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337893542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Quote 2">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E66BBE-3119-84C9-214F-FCCB3DF5A6F1}"/>
              </a:ext>
              <a:ext uri="{C183D7F6-B498-43B3-948B-1728B52AA6E4}">
                <adec:decorative xmlns:adec="http://schemas.microsoft.com/office/drawing/2017/decorative" val="1"/>
              </a:ext>
            </a:extLst>
          </p:cNvPr>
          <p:cNvSpPr/>
          <p:nvPr userDrawn="1"/>
        </p:nvSpPr>
        <p:spPr>
          <a:xfrm>
            <a:off x="0" y="1"/>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344168"/>
            <a:ext cx="9198864" cy="3291840"/>
          </a:xfrm>
        </p:spPr>
        <p:txBody>
          <a:bodyPr anchor="ctr">
            <a:noAutofit/>
          </a:bodyPr>
          <a:lstStyle>
            <a:lvl1pPr algn="l">
              <a:lnSpc>
                <a:spcPct val="100000"/>
              </a:lnSpc>
              <a:defRPr sz="40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349240"/>
            <a:ext cx="9198864" cy="466344"/>
          </a:xfrm>
        </p:spPr>
        <p:txBody>
          <a:bodyPr anchor="ctr">
            <a:noAutofit/>
          </a:bodyPr>
          <a:lstStyle>
            <a:lvl1pPr marL="0" indent="0" algn="l">
              <a:buNone/>
              <a:defRPr sz="22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12" name="Date Placeholder 3">
            <a:extLst>
              <a:ext uri="{FF2B5EF4-FFF2-40B4-BE49-F238E27FC236}">
                <a16:creationId xmlns:a16="http://schemas.microsoft.com/office/drawing/2014/main" id="{10EAFB48-77A7-BA54-C30E-13615B2CFC34}"/>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5" name="Footer Placeholder 4">
            <a:extLst>
              <a:ext uri="{FF2B5EF4-FFF2-40B4-BE49-F238E27FC236}">
                <a16:creationId xmlns:a16="http://schemas.microsoft.com/office/drawing/2014/main" id="{A82CA297-04CE-E894-0801-F7FA853E164C}"/>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1802B948-797F-2EDF-6B6F-80E26357F7B5}"/>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8" name="Freeform: Shape 59">
            <a:extLst>
              <a:ext uri="{FF2B5EF4-FFF2-40B4-BE49-F238E27FC236}">
                <a16:creationId xmlns:a16="http://schemas.microsoft.com/office/drawing/2014/main" id="{37AA86A7-00D3-E74F-78A0-15D0D5E6779C}"/>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9" name="Rectangle 9">
            <a:extLst>
              <a:ext uri="{FF2B5EF4-FFF2-40B4-BE49-F238E27FC236}">
                <a16:creationId xmlns:a16="http://schemas.microsoft.com/office/drawing/2014/main" id="{E6BF3A7D-5E07-57E7-65BD-0684EBF6BC67}"/>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11">
            <a:extLst>
              <a:ext uri="{FF2B5EF4-FFF2-40B4-BE49-F238E27FC236}">
                <a16:creationId xmlns:a16="http://schemas.microsoft.com/office/drawing/2014/main" id="{8DC52BC5-949D-F72A-1862-B4C2DF8ADF14}"/>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Shape 59">
            <a:extLst>
              <a:ext uri="{FF2B5EF4-FFF2-40B4-BE49-F238E27FC236}">
                <a16:creationId xmlns:a16="http://schemas.microsoft.com/office/drawing/2014/main" id="{64EF6841-D3F8-5018-9386-312A1A88CA45}"/>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205822228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Quote 3">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9DEA9FFE-FE2C-A2CF-6A54-6A11FD0459B4}"/>
              </a:ext>
              <a:ext uri="{C183D7F6-B498-43B3-948B-1728B52AA6E4}">
                <adec:decorative xmlns:adec="http://schemas.microsoft.com/office/drawing/2017/decorative" val="1"/>
              </a:ext>
            </a:extLst>
          </p:cNvPr>
          <p:cNvSpPr/>
          <p:nvPr userDrawn="1"/>
        </p:nvSpPr>
        <p:spPr>
          <a:xfrm rot="10800000" flipV="1">
            <a:off x="10693958" y="4558433"/>
            <a:ext cx="1498042"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Shape 59">
            <a:extLst>
              <a:ext uri="{FF2B5EF4-FFF2-40B4-BE49-F238E27FC236}">
                <a16:creationId xmlns:a16="http://schemas.microsoft.com/office/drawing/2014/main" id="{7F3191B1-5F85-BFE9-41AB-CC31EB42A1C9}"/>
              </a:ext>
              <a:ext uri="{C183D7F6-B498-43B3-948B-1728B52AA6E4}">
                <adec:decorative xmlns:adec="http://schemas.microsoft.com/office/drawing/2017/decorative" val="1"/>
              </a:ext>
            </a:extLst>
          </p:cNvPr>
          <p:cNvSpPr/>
          <p:nvPr userDrawn="1"/>
        </p:nvSpPr>
        <p:spPr>
          <a:xfrm flipH="1" flipV="1">
            <a:off x="10693958" y="4558438"/>
            <a:ext cx="1498042"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1234440"/>
            <a:ext cx="8961120" cy="3169920"/>
          </a:xfrm>
        </p:spPr>
        <p:txBody>
          <a:bodyPr anchor="ctr">
            <a:noAutofit/>
          </a:bodyPr>
          <a:lstStyle>
            <a:lvl1pPr algn="l">
              <a:lnSpc>
                <a:spcPct val="100000"/>
              </a:lnSpc>
              <a:defRPr sz="44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1793" y="5540026"/>
            <a:ext cx="8961120" cy="466344"/>
          </a:xfrm>
        </p:spPr>
        <p:txBody>
          <a:bodyPr anchor="ctr">
            <a:noAutofit/>
          </a:bodyPr>
          <a:lstStyle>
            <a:lvl1pPr marL="0" indent="0" algn="l">
              <a:buNone/>
              <a:defRPr sz="22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6" name="Date Placeholder 3">
            <a:extLst>
              <a:ext uri="{FF2B5EF4-FFF2-40B4-BE49-F238E27FC236}">
                <a16:creationId xmlns:a16="http://schemas.microsoft.com/office/drawing/2014/main" id="{751857FF-9996-86DA-9589-6D9F2E718383}"/>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6/22/2025</a:t>
            </a:fld>
            <a:endParaRPr lang="en-US"/>
          </a:p>
        </p:txBody>
      </p:sp>
      <p:sp>
        <p:nvSpPr>
          <p:cNvPr id="5" name="Footer Placeholder 4">
            <a:extLst>
              <a:ext uri="{FF2B5EF4-FFF2-40B4-BE49-F238E27FC236}">
                <a16:creationId xmlns:a16="http://schemas.microsoft.com/office/drawing/2014/main" id="{7706B0CE-1E90-D91B-206A-1AAEF0D8BA6F}"/>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5A564268-0963-3A71-EC86-705E6E65454A}"/>
              </a:ext>
            </a:extLst>
          </p:cNvPr>
          <p:cNvSpPr>
            <a:spLocks noGrp="1"/>
          </p:cNvSpPr>
          <p:nvPr>
            <p:ph type="sldNum" sz="quarter" idx="12"/>
          </p:nvPr>
        </p:nvSpPr>
        <p:spPr>
          <a:xfrm>
            <a:off x="8274049" y="6400800"/>
            <a:ext cx="3241675" cy="266700"/>
          </a:xfrm>
        </p:spPr>
        <p:txBody>
          <a:bodyPr/>
          <a:lstStyle>
            <a:lvl1pPr algn="r">
              <a:defRPr>
                <a:solidFill>
                  <a:schemeClr val="bg1"/>
                </a:solidFill>
              </a:defRPr>
            </a:lvl1pPr>
          </a:lstStyle>
          <a:p>
            <a:fld id="{CC057153-B650-4DEB-B370-79DDCFDCE934}" type="slidenum">
              <a:rPr lang="en-US" smtClean="0"/>
              <a:pPr/>
              <a:t>‹#›</a:t>
            </a:fld>
            <a:endParaRPr lang="en-US"/>
          </a:p>
        </p:txBody>
      </p:sp>
      <p:sp>
        <p:nvSpPr>
          <p:cNvPr id="7" name="Rectangle 6">
            <a:extLst>
              <a:ext uri="{FF2B5EF4-FFF2-40B4-BE49-F238E27FC236}">
                <a16:creationId xmlns:a16="http://schemas.microsoft.com/office/drawing/2014/main" id="{9B0AFCBF-0E31-230A-60F4-103AA780AE38}"/>
              </a:ext>
              <a:ext uri="{C183D7F6-B498-43B3-948B-1728B52AA6E4}">
                <adec:decorative xmlns:adec="http://schemas.microsoft.com/office/drawing/2017/decorative" val="1"/>
              </a:ext>
            </a:extLst>
          </p:cNvPr>
          <p:cNvSpPr/>
          <p:nvPr userDrawn="1"/>
        </p:nvSpPr>
        <p:spPr>
          <a:xfrm rot="10800000">
            <a:off x="10693958"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8" name="Freeform: Shape 59">
            <a:extLst>
              <a:ext uri="{FF2B5EF4-FFF2-40B4-BE49-F238E27FC236}">
                <a16:creationId xmlns:a16="http://schemas.microsoft.com/office/drawing/2014/main" id="{15B40AB6-F47D-71EB-5487-2535D533CE7D}"/>
              </a:ext>
              <a:ext uri="{C183D7F6-B498-43B3-948B-1728B52AA6E4}">
                <adec:decorative xmlns:adec="http://schemas.microsoft.com/office/drawing/2017/decorative" val="1"/>
              </a:ext>
            </a:extLst>
          </p:cNvPr>
          <p:cNvSpPr/>
          <p:nvPr userDrawn="1"/>
        </p:nvSpPr>
        <p:spPr>
          <a:xfrm flipH="1" flipV="1">
            <a:off x="10702662" y="-1"/>
            <a:ext cx="1489338"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9" name="Rectangle 6">
            <a:extLst>
              <a:ext uri="{FF2B5EF4-FFF2-40B4-BE49-F238E27FC236}">
                <a16:creationId xmlns:a16="http://schemas.microsoft.com/office/drawing/2014/main" id="{20880F52-3352-D5BD-BC6D-2567B22B1D89}"/>
              </a:ext>
              <a:ext uri="{C183D7F6-B498-43B3-948B-1728B52AA6E4}">
                <adec:decorative xmlns:adec="http://schemas.microsoft.com/office/drawing/2017/decorative" val="1"/>
              </a:ext>
            </a:extLst>
          </p:cNvPr>
          <p:cNvSpPr/>
          <p:nvPr userDrawn="1"/>
        </p:nvSpPr>
        <p:spPr>
          <a:xfrm rot="10800000">
            <a:off x="10693958" y="2456494"/>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0" name="Freeform: Shape 9">
            <a:extLst>
              <a:ext uri="{FF2B5EF4-FFF2-40B4-BE49-F238E27FC236}">
                <a16:creationId xmlns:a16="http://schemas.microsoft.com/office/drawing/2014/main" id="{6693C49F-06BF-DE6C-456D-E415925B37CE}"/>
              </a:ext>
              <a:ext uri="{C183D7F6-B498-43B3-948B-1728B52AA6E4}">
                <adec:decorative xmlns:adec="http://schemas.microsoft.com/office/drawing/2017/decorative" val="1"/>
              </a:ext>
            </a:extLst>
          </p:cNvPr>
          <p:cNvSpPr/>
          <p:nvPr userDrawn="1"/>
        </p:nvSpPr>
        <p:spPr>
          <a:xfrm flipV="1">
            <a:off x="10693958" y="3813296"/>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Tree>
    <p:extLst>
      <p:ext uri="{BB962C8B-B14F-4D97-AF65-F5344CB8AC3E}">
        <p14:creationId xmlns:p14="http://schemas.microsoft.com/office/powerpoint/2010/main" val="388862990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38200" y="831919"/>
            <a:ext cx="10515600" cy="1132258"/>
          </a:xfrm>
        </p:spPr>
        <p:txBody>
          <a:bodyPr>
            <a:noAutofit/>
          </a:bodyPr>
          <a:lstStyle/>
          <a:p>
            <a:r>
              <a:rPr lang="en-US"/>
              <a:t>Click to edit Master title style</a:t>
            </a:r>
          </a:p>
        </p:txBody>
      </p:sp>
      <p:sp>
        <p:nvSpPr>
          <p:cNvPr id="9" name="Text Placeholder 8">
            <a:extLst>
              <a:ext uri="{FF2B5EF4-FFF2-40B4-BE49-F238E27FC236}">
                <a16:creationId xmlns:a16="http://schemas.microsoft.com/office/drawing/2014/main" id="{84DC103C-4E45-07FA-2734-5BAE2624DC48}"/>
              </a:ext>
            </a:extLst>
          </p:cNvPr>
          <p:cNvSpPr>
            <a:spLocks noGrp="1"/>
          </p:cNvSpPr>
          <p:nvPr>
            <p:ph type="body" sz="quarter" idx="13" hasCustomPrompt="1"/>
          </p:nvPr>
        </p:nvSpPr>
        <p:spPr>
          <a:xfrm>
            <a:off x="838200" y="2147455"/>
            <a:ext cx="5181600" cy="3878625"/>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a:extLst>
              <a:ext uri="{FF2B5EF4-FFF2-40B4-BE49-F238E27FC236}">
                <a16:creationId xmlns:a16="http://schemas.microsoft.com/office/drawing/2014/main" id="{288F1ED9-CE64-0191-F909-FDC002A7456F}"/>
              </a:ext>
            </a:extLst>
          </p:cNvPr>
          <p:cNvSpPr>
            <a:spLocks noGrp="1"/>
          </p:cNvSpPr>
          <p:nvPr>
            <p:ph type="body" sz="quarter" idx="14" hasCustomPrompt="1"/>
          </p:nvPr>
        </p:nvSpPr>
        <p:spPr>
          <a:xfrm>
            <a:off x="6172200" y="2147455"/>
            <a:ext cx="5181600" cy="3878625"/>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Date Placeholder 3">
            <a:extLst>
              <a:ext uri="{FF2B5EF4-FFF2-40B4-BE49-F238E27FC236}">
                <a16:creationId xmlns:a16="http://schemas.microsoft.com/office/drawing/2014/main" id="{3951C9BE-1BC0-DA0E-97D3-AEEBAEC8912E}"/>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6/22/2025</a:t>
            </a:fld>
            <a:endParaRPr lang="en-US"/>
          </a:p>
        </p:txBody>
      </p:sp>
      <p:sp>
        <p:nvSpPr>
          <p:cNvPr id="23" name="Footer Placeholder 4">
            <a:extLst>
              <a:ext uri="{FF2B5EF4-FFF2-40B4-BE49-F238E27FC236}">
                <a16:creationId xmlns:a16="http://schemas.microsoft.com/office/drawing/2014/main" id="{2A408A81-CDF6-5FC4-EB66-DF74E6CD6568}"/>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2" name="Slide Number Placeholder 5">
            <a:extLst>
              <a:ext uri="{FF2B5EF4-FFF2-40B4-BE49-F238E27FC236}">
                <a16:creationId xmlns:a16="http://schemas.microsoft.com/office/drawing/2014/main" id="{84B2F785-3677-7806-7A3C-AB27487BBBA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1" name="Rectangle 6">
            <a:extLst>
              <a:ext uri="{FF2B5EF4-FFF2-40B4-BE49-F238E27FC236}">
                <a16:creationId xmlns:a16="http://schemas.microsoft.com/office/drawing/2014/main" id="{0792B4B1-A255-634B-7113-0BE8BAE88A9D}"/>
              </a:ext>
              <a:ext uri="{C183D7F6-B498-43B3-948B-1728B52AA6E4}">
                <adec:decorative xmlns:adec="http://schemas.microsoft.com/office/drawing/2017/decorative" val="1"/>
              </a:ext>
            </a:extLst>
          </p:cNvPr>
          <p:cNvSpPr/>
          <p:nvPr userDrawn="1"/>
        </p:nvSpPr>
        <p:spPr>
          <a:xfrm rot="5400000">
            <a:off x="11716760"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2" name="Rectangle 6">
            <a:extLst>
              <a:ext uri="{FF2B5EF4-FFF2-40B4-BE49-F238E27FC236}">
                <a16:creationId xmlns:a16="http://schemas.microsoft.com/office/drawing/2014/main" id="{3E17EB6F-9BB3-4A94-402E-FAD02B2C5926}"/>
              </a:ext>
              <a:ext uri="{C183D7F6-B498-43B3-948B-1728B52AA6E4}">
                <adec:decorative xmlns:adec="http://schemas.microsoft.com/office/drawing/2017/decorative" val="1"/>
              </a:ext>
            </a:extLst>
          </p:cNvPr>
          <p:cNvSpPr/>
          <p:nvPr userDrawn="1"/>
        </p:nvSpPr>
        <p:spPr>
          <a:xfrm rot="5400000">
            <a:off x="8843383"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3" name="Rectangle 6">
            <a:extLst>
              <a:ext uri="{FF2B5EF4-FFF2-40B4-BE49-F238E27FC236}">
                <a16:creationId xmlns:a16="http://schemas.microsoft.com/office/drawing/2014/main" id="{B5C09CFD-5DB4-D507-3AC9-437BB1B64D34}"/>
              </a:ext>
              <a:ext uri="{C183D7F6-B498-43B3-948B-1728B52AA6E4}">
                <adec:decorative xmlns:adec="http://schemas.microsoft.com/office/drawing/2017/decorative" val="1"/>
              </a:ext>
            </a:extLst>
          </p:cNvPr>
          <p:cNvSpPr/>
          <p:nvPr userDrawn="1"/>
        </p:nvSpPr>
        <p:spPr>
          <a:xfrm rot="5400000">
            <a:off x="3066943"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4" name="Freeform: Shape 59">
            <a:extLst>
              <a:ext uri="{FF2B5EF4-FFF2-40B4-BE49-F238E27FC236}">
                <a16:creationId xmlns:a16="http://schemas.microsoft.com/office/drawing/2014/main" id="{3D77659E-88C7-E969-8E1D-2B9E7B0953B6}"/>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854796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Photo 2">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1F45E22-547F-B6E1-5F51-CFECC13B28B9}"/>
              </a:ext>
              <a:ext uri="{C183D7F6-B498-43B3-948B-1728B52AA6E4}">
                <adec:decorative xmlns:adec="http://schemas.microsoft.com/office/drawing/2017/decorative" val="1"/>
              </a:ext>
            </a:extLst>
          </p:cNvPr>
          <p:cNvSpPr/>
          <p:nvPr userDrawn="1"/>
        </p:nvSpPr>
        <p:spPr>
          <a:xfrm flipH="1">
            <a:off x="-7621" y="6245509"/>
            <a:ext cx="5134119" cy="6124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14" name="Title 1">
            <a:extLst>
              <a:ext uri="{FF2B5EF4-FFF2-40B4-BE49-F238E27FC236}">
                <a16:creationId xmlns:a16="http://schemas.microsoft.com/office/drawing/2014/main" id="{AD43FFF1-DDFA-80AA-76D1-22BD8FF1A071}"/>
              </a:ext>
            </a:extLst>
          </p:cNvPr>
          <p:cNvSpPr>
            <a:spLocks noGrp="1"/>
          </p:cNvSpPr>
          <p:nvPr>
            <p:ph type="ctrTitle" hasCustomPrompt="1"/>
          </p:nvPr>
        </p:nvSpPr>
        <p:spPr>
          <a:xfrm>
            <a:off x="5432261" y="482261"/>
            <a:ext cx="5828395" cy="3987800"/>
          </a:xfrm>
        </p:spPr>
        <p:txBody>
          <a:bodyPr lIns="0" tIns="0" rIns="0" bIns="0" anchor="b">
            <a:noAutofit/>
          </a:bodyPr>
          <a:lstStyle>
            <a:lvl1pPr algn="r">
              <a:defRPr sz="5400"/>
            </a:lvl1pPr>
          </a:lstStyle>
          <a:p>
            <a:r>
              <a:rPr lang="en-US"/>
              <a:t>Click to edit Master title style</a:t>
            </a:r>
            <a:endParaRPr lang="en-CN"/>
          </a:p>
        </p:txBody>
      </p:sp>
      <p:sp>
        <p:nvSpPr>
          <p:cNvPr id="16" name="Subtitle 2">
            <a:extLst>
              <a:ext uri="{FF2B5EF4-FFF2-40B4-BE49-F238E27FC236}">
                <a16:creationId xmlns:a16="http://schemas.microsoft.com/office/drawing/2014/main" id="{A507D3A1-9DD8-7489-4AF4-BA29A6CDB4CD}"/>
              </a:ext>
            </a:extLst>
          </p:cNvPr>
          <p:cNvSpPr>
            <a:spLocks noGrp="1"/>
          </p:cNvSpPr>
          <p:nvPr>
            <p:ph type="subTitle" idx="1" hasCustomPrompt="1"/>
          </p:nvPr>
        </p:nvSpPr>
        <p:spPr>
          <a:xfrm>
            <a:off x="5432260" y="4625351"/>
            <a:ext cx="5828396" cy="891675"/>
          </a:xfrm>
        </p:spPr>
        <p:txBody>
          <a:bodyPr>
            <a:noAutofit/>
          </a:bodyPr>
          <a:lstStyle>
            <a:lvl1pPr marL="0" indent="0" algn="r">
              <a:lnSpc>
                <a:spcPct val="10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26" name="Picture Placeholder 25">
            <a:extLst>
              <a:ext uri="{FF2B5EF4-FFF2-40B4-BE49-F238E27FC236}">
                <a16:creationId xmlns:a16="http://schemas.microsoft.com/office/drawing/2014/main" id="{035CA494-5B62-D1F6-0DF6-40D867589380}"/>
              </a:ext>
            </a:extLst>
          </p:cNvPr>
          <p:cNvSpPr>
            <a:spLocks noGrp="1"/>
          </p:cNvSpPr>
          <p:nvPr>
            <p:ph type="pic" sz="quarter" idx="20"/>
          </p:nvPr>
        </p:nvSpPr>
        <p:spPr>
          <a:xfrm>
            <a:off x="1364491" y="1339850"/>
            <a:ext cx="3762007" cy="4905375"/>
          </a:xfrm>
          <a:noFill/>
        </p:spPr>
        <p:txBody>
          <a:bodyPr/>
          <a:lstStyle/>
          <a:p>
            <a:endParaRPr lang="zh-CN" altLang="en-US"/>
          </a:p>
        </p:txBody>
      </p:sp>
      <p:sp>
        <p:nvSpPr>
          <p:cNvPr id="2" name="Content Placeholder 8">
            <a:extLst>
              <a:ext uri="{FF2B5EF4-FFF2-40B4-BE49-F238E27FC236}">
                <a16:creationId xmlns:a16="http://schemas.microsoft.com/office/drawing/2014/main" id="{00F3AF08-58B8-1240-DC7F-D213996B2AE8}"/>
              </a:ext>
              <a:ext uri="{C183D7F6-B498-43B3-948B-1728B52AA6E4}">
                <adec:decorative xmlns:adec="http://schemas.microsoft.com/office/drawing/2017/decorative" val="0"/>
              </a:ext>
            </a:extLst>
          </p:cNvPr>
          <p:cNvSpPr>
            <a:spLocks noGrp="1"/>
          </p:cNvSpPr>
          <p:nvPr>
            <p:ph sz="quarter" idx="17" hasCustomPrompt="1"/>
          </p:nvPr>
        </p:nvSpPr>
        <p:spPr>
          <a:xfrm>
            <a:off x="9671050" y="5982369"/>
            <a:ext cx="1589606" cy="266701"/>
          </a:xfrm>
        </p:spPr>
        <p:txBody>
          <a:bodyPr lIns="0" tIns="0" rIns="0" bIns="0" anchor="b">
            <a:noAutofit/>
          </a:bodyPr>
          <a:lstStyle>
            <a:lvl1pPr marL="0" indent="0" algn="r">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15" name="Date Placeholder 3">
            <a:extLst>
              <a:ext uri="{FF2B5EF4-FFF2-40B4-BE49-F238E27FC236}">
                <a16:creationId xmlns:a16="http://schemas.microsoft.com/office/drawing/2014/main" id="{CAC3F6DD-F963-7D20-7D44-A9471028FBDD}"/>
              </a:ext>
            </a:extLst>
          </p:cNvPr>
          <p:cNvSpPr>
            <a:spLocks noGrp="1"/>
          </p:cNvSpPr>
          <p:nvPr>
            <p:ph type="dt" sz="half" idx="10"/>
          </p:nvPr>
        </p:nvSpPr>
        <p:spPr>
          <a:xfrm>
            <a:off x="657225" y="6400800"/>
            <a:ext cx="2743200" cy="266700"/>
          </a:xfrm>
        </p:spPr>
        <p:txBody>
          <a:bodyPr lIns="0" tIns="0" rIns="0" bIns="0"/>
          <a:lstStyle>
            <a:lvl1pPr>
              <a:defRPr>
                <a:solidFill>
                  <a:schemeClr val="bg1"/>
                </a:solidFill>
              </a:defRPr>
            </a:lvl1pPr>
          </a:lstStyle>
          <a:p>
            <a:r>
              <a:rPr lang="en-US" altLang="zh-CN" dirty="0"/>
              <a:t>03/12/2025</a:t>
            </a:r>
            <a:fld id="{FD138C57-8E3B-4697-92F8-0ED9B71F7E17}" type="datetime1">
              <a:rPr lang="en-US" smtClean="0"/>
              <a:pPr/>
              <a:t>6/22/2025</a:t>
            </a:fld>
            <a:endParaRPr lang="en-US"/>
          </a:p>
        </p:txBody>
      </p:sp>
      <p:sp>
        <p:nvSpPr>
          <p:cNvPr id="13" name="Footer Placeholder 4">
            <a:extLst>
              <a:ext uri="{FF2B5EF4-FFF2-40B4-BE49-F238E27FC236}">
                <a16:creationId xmlns:a16="http://schemas.microsoft.com/office/drawing/2014/main" id="{9D3E5DEB-74C0-2DEA-0038-2F0044213E79}"/>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12" name="Slide Number Placeholder 5">
            <a:extLst>
              <a:ext uri="{FF2B5EF4-FFF2-40B4-BE49-F238E27FC236}">
                <a16:creationId xmlns:a16="http://schemas.microsoft.com/office/drawing/2014/main" id="{8EFCC32E-F87E-343D-5B5C-6507310CA9C5}"/>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8" name="Rectangle 6">
            <a:extLst>
              <a:ext uri="{FF2B5EF4-FFF2-40B4-BE49-F238E27FC236}">
                <a16:creationId xmlns:a16="http://schemas.microsoft.com/office/drawing/2014/main" id="{30E8E679-660F-5B58-91D7-9E0CDF0AB691}"/>
              </a:ext>
              <a:ext uri="{C183D7F6-B498-43B3-948B-1728B52AA6E4}">
                <adec:decorative xmlns:adec="http://schemas.microsoft.com/office/drawing/2017/decorative" val="1"/>
              </a:ext>
            </a:extLst>
          </p:cNvPr>
          <p:cNvSpPr/>
          <p:nvPr userDrawn="1"/>
        </p:nvSpPr>
        <p:spPr>
          <a:xfrm rot="10800000">
            <a:off x="1" y="-3"/>
            <a:ext cx="1360674" cy="22320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5" name="Freeform: Shape 59">
            <a:extLst>
              <a:ext uri="{FF2B5EF4-FFF2-40B4-BE49-F238E27FC236}">
                <a16:creationId xmlns:a16="http://schemas.microsoft.com/office/drawing/2014/main" id="{8587E180-57E3-C8FA-E365-AB365B7F4601}"/>
              </a:ext>
              <a:ext uri="{C183D7F6-B498-43B3-948B-1728B52AA6E4}">
                <adec:decorative xmlns:adec="http://schemas.microsoft.com/office/drawing/2017/decorative" val="1"/>
              </a:ext>
            </a:extLst>
          </p:cNvPr>
          <p:cNvSpPr/>
          <p:nvPr userDrawn="1"/>
        </p:nvSpPr>
        <p:spPr>
          <a:xfrm flipH="1" flipV="1">
            <a:off x="7937" y="-5"/>
            <a:ext cx="1352738" cy="2232015"/>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6" name="Rectangle 6">
            <a:extLst>
              <a:ext uri="{FF2B5EF4-FFF2-40B4-BE49-F238E27FC236}">
                <a16:creationId xmlns:a16="http://schemas.microsoft.com/office/drawing/2014/main" id="{9C2F644D-1D4F-6486-A506-5B5A7BE49847}"/>
              </a:ext>
              <a:ext uri="{C183D7F6-B498-43B3-948B-1728B52AA6E4}">
                <adec:decorative xmlns:adec="http://schemas.microsoft.com/office/drawing/2017/decorative" val="1"/>
              </a:ext>
            </a:extLst>
          </p:cNvPr>
          <p:cNvSpPr/>
          <p:nvPr userDrawn="1"/>
        </p:nvSpPr>
        <p:spPr>
          <a:xfrm rot="10800000">
            <a:off x="0" y="2232018"/>
            <a:ext cx="1360677" cy="1916648"/>
          </a:xfrm>
          <a:prstGeom prst="rect">
            <a:avLst/>
          </a:prstGeom>
          <a:solidFill>
            <a:schemeClr val="accent1"/>
          </a:solidFill>
          <a:ln w="9525" cap="flat">
            <a:noFill/>
            <a:prstDash val="solid"/>
            <a:miter/>
          </a:ln>
        </p:spPr>
        <p:txBody>
          <a:bodyPr rtlCol="0" anchor="ctr"/>
          <a:lstStyle/>
          <a:p>
            <a:pPr lvl="0"/>
            <a:endParaRPr lang="zh-CN" altLang="en-US">
              <a:solidFill>
                <a:schemeClr val="tx1"/>
              </a:solidFill>
            </a:endParaRPr>
          </a:p>
        </p:txBody>
      </p:sp>
      <p:sp>
        <p:nvSpPr>
          <p:cNvPr id="28" name="Freeform: Shape 9">
            <a:extLst>
              <a:ext uri="{FF2B5EF4-FFF2-40B4-BE49-F238E27FC236}">
                <a16:creationId xmlns:a16="http://schemas.microsoft.com/office/drawing/2014/main" id="{155A9F5C-6C2B-B9A0-9DF2-D4B82FBE66C1}"/>
              </a:ext>
              <a:ext uri="{C183D7F6-B498-43B3-948B-1728B52AA6E4}">
                <adec:decorative xmlns:adec="http://schemas.microsoft.com/office/drawing/2017/decorative" val="1"/>
              </a:ext>
            </a:extLst>
          </p:cNvPr>
          <p:cNvSpPr/>
          <p:nvPr userDrawn="1"/>
        </p:nvSpPr>
        <p:spPr>
          <a:xfrm flipV="1">
            <a:off x="0" y="3471537"/>
            <a:ext cx="1360678" cy="677127"/>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21" name="Rectangle 8">
            <a:extLst>
              <a:ext uri="{FF2B5EF4-FFF2-40B4-BE49-F238E27FC236}">
                <a16:creationId xmlns:a16="http://schemas.microsoft.com/office/drawing/2014/main" id="{6B928C87-B3CE-A38B-38D7-B0948D3E440C}"/>
              </a:ext>
              <a:ext uri="{C183D7F6-B498-43B3-948B-1728B52AA6E4}">
                <adec:decorative xmlns:adec="http://schemas.microsoft.com/office/drawing/2017/decorative" val="1"/>
              </a:ext>
            </a:extLst>
          </p:cNvPr>
          <p:cNvSpPr/>
          <p:nvPr userDrawn="1"/>
        </p:nvSpPr>
        <p:spPr>
          <a:xfrm rot="10800000" flipV="1">
            <a:off x="-2" y="4148664"/>
            <a:ext cx="1360677" cy="20968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Shape 59">
            <a:extLst>
              <a:ext uri="{FF2B5EF4-FFF2-40B4-BE49-F238E27FC236}">
                <a16:creationId xmlns:a16="http://schemas.microsoft.com/office/drawing/2014/main" id="{1F867251-402A-C2DE-7D05-B8E48B7E7C9B}"/>
              </a:ext>
              <a:ext uri="{C183D7F6-B498-43B3-948B-1728B52AA6E4}">
                <adec:decorative xmlns:adec="http://schemas.microsoft.com/office/drawing/2017/decorative" val="1"/>
              </a:ext>
            </a:extLst>
          </p:cNvPr>
          <p:cNvSpPr/>
          <p:nvPr userDrawn="1"/>
        </p:nvSpPr>
        <p:spPr>
          <a:xfrm flipH="1" flipV="1">
            <a:off x="0" y="4148663"/>
            <a:ext cx="1360678" cy="209684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0" name="Rectangle 8">
            <a:extLst>
              <a:ext uri="{FF2B5EF4-FFF2-40B4-BE49-F238E27FC236}">
                <a16:creationId xmlns:a16="http://schemas.microsoft.com/office/drawing/2014/main" id="{1B4E1136-DFDD-32BF-5846-514278A0F779}"/>
              </a:ext>
              <a:ext uri="{C183D7F6-B498-43B3-948B-1728B52AA6E4}">
                <adec:decorative xmlns:adec="http://schemas.microsoft.com/office/drawing/2017/decorative" val="1"/>
              </a:ext>
            </a:extLst>
          </p:cNvPr>
          <p:cNvSpPr/>
          <p:nvPr userDrawn="1"/>
        </p:nvSpPr>
        <p:spPr>
          <a:xfrm rot="16200000" flipH="1">
            <a:off x="10734332"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9">
            <a:extLst>
              <a:ext uri="{FF2B5EF4-FFF2-40B4-BE49-F238E27FC236}">
                <a16:creationId xmlns:a16="http://schemas.microsoft.com/office/drawing/2014/main" id="{4973B099-8DFA-53FB-1105-A26CC36014D5}"/>
              </a:ext>
              <a:ext uri="{C183D7F6-B498-43B3-948B-1728B52AA6E4}">
                <adec:decorative xmlns:adec="http://schemas.microsoft.com/office/drawing/2017/decorative" val="1"/>
              </a:ext>
            </a:extLst>
          </p:cNvPr>
          <p:cNvSpPr/>
          <p:nvPr userDrawn="1"/>
        </p:nvSpPr>
        <p:spPr>
          <a:xfrm rot="16200000" flipH="1">
            <a:off x="11814480" y="-103514"/>
            <a:ext cx="274322"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3907188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hasCustomPrompt="1"/>
          </p:nvPr>
        </p:nvSpPr>
        <p:spPr>
          <a:xfrm>
            <a:off x="886374" y="838988"/>
            <a:ext cx="10461626" cy="1143292"/>
          </a:xfrm>
        </p:spPr>
        <p:txBody>
          <a:bodyPr>
            <a:noAutofit/>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hasCustomPrompt="1"/>
          </p:nvPr>
        </p:nvSpPr>
        <p:spPr>
          <a:xfrm>
            <a:off x="844000" y="2142935"/>
            <a:ext cx="5157787" cy="559834"/>
          </a:xfrm>
        </p:spPr>
        <p:txBody>
          <a:bodyPr anchor="b">
            <a:no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F86E5640-DE07-46FE-2EFB-FCD8C5238DC9}"/>
              </a:ext>
            </a:extLst>
          </p:cNvPr>
          <p:cNvSpPr>
            <a:spLocks noGrp="1"/>
          </p:cNvSpPr>
          <p:nvPr>
            <p:ph type="body" sz="quarter" idx="13" hasCustomPrompt="1"/>
          </p:nvPr>
        </p:nvSpPr>
        <p:spPr>
          <a:xfrm>
            <a:off x="844000" y="2844801"/>
            <a:ext cx="5157788" cy="3174212"/>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hasCustomPrompt="1"/>
          </p:nvPr>
        </p:nvSpPr>
        <p:spPr>
          <a:xfrm>
            <a:off x="6164812" y="2142935"/>
            <a:ext cx="5183188" cy="559834"/>
          </a:xfrm>
        </p:spPr>
        <p:txBody>
          <a:bodyPr anchor="b">
            <a:no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20D5795C-6228-AA6F-1CF7-AD7010686BC6}"/>
              </a:ext>
            </a:extLst>
          </p:cNvPr>
          <p:cNvSpPr>
            <a:spLocks noGrp="1"/>
          </p:cNvSpPr>
          <p:nvPr>
            <p:ph type="body" sz="quarter" idx="14" hasCustomPrompt="1"/>
          </p:nvPr>
        </p:nvSpPr>
        <p:spPr>
          <a:xfrm>
            <a:off x="6164812" y="2844801"/>
            <a:ext cx="5183188" cy="3174212"/>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54F43-A159-C557-9E6B-CFF4F1036926}"/>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8" name="Footer Placeholder 4">
            <a:extLst>
              <a:ext uri="{FF2B5EF4-FFF2-40B4-BE49-F238E27FC236}">
                <a16:creationId xmlns:a16="http://schemas.microsoft.com/office/drawing/2014/main" id="{8669F11A-4BB7-E399-ADBB-0F360C06678A}"/>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7" name="Slide Number Placeholder 5">
            <a:extLst>
              <a:ext uri="{FF2B5EF4-FFF2-40B4-BE49-F238E27FC236}">
                <a16:creationId xmlns:a16="http://schemas.microsoft.com/office/drawing/2014/main" id="{456F30B9-EE4B-C493-7E8E-D3B0E35E0B7C}"/>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4" name="Freeform: Shape 16">
            <a:extLst>
              <a:ext uri="{FF2B5EF4-FFF2-40B4-BE49-F238E27FC236}">
                <a16:creationId xmlns:a16="http://schemas.microsoft.com/office/drawing/2014/main" id="{03AB0DEF-0DAF-10A0-D371-A2D5CFF30702}"/>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7">
            <a:extLst>
              <a:ext uri="{FF2B5EF4-FFF2-40B4-BE49-F238E27FC236}">
                <a16:creationId xmlns:a16="http://schemas.microsoft.com/office/drawing/2014/main" id="{CE00B65A-4DD3-A66E-7B7D-B1480BCB5110}"/>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Freeform: Shape 19">
            <a:extLst>
              <a:ext uri="{FF2B5EF4-FFF2-40B4-BE49-F238E27FC236}">
                <a16:creationId xmlns:a16="http://schemas.microsoft.com/office/drawing/2014/main" id="{69C3029D-7FB9-5E45-82D3-D6A8844A68E5}"/>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Freeform: Shape 18">
            <a:extLst>
              <a:ext uri="{FF2B5EF4-FFF2-40B4-BE49-F238E27FC236}">
                <a16:creationId xmlns:a16="http://schemas.microsoft.com/office/drawing/2014/main" id="{BE1498E0-4720-9D5C-04B8-B5A813618575}"/>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6260893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3-item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844000" y="886783"/>
            <a:ext cx="10504000" cy="1132258"/>
          </a:xfrm>
        </p:spPr>
        <p:txBody>
          <a:bodyPr anchor="ctr">
            <a:noAutofit/>
          </a:bodyPr>
          <a:lstStyle>
            <a:lvl1pPr algn="ctr">
              <a:defRPr sz="3600"/>
            </a:lvl1pPr>
          </a:lstStyle>
          <a:p>
            <a:r>
              <a:rPr lang="en-US"/>
              <a:t>Click to edit Master title style</a:t>
            </a:r>
          </a:p>
        </p:txBody>
      </p:sp>
      <p:sp>
        <p:nvSpPr>
          <p:cNvPr id="22" name="Picture Placeholder21">
            <a:extLst>
              <a:ext uri="{FF2B5EF4-FFF2-40B4-BE49-F238E27FC236}">
                <a16:creationId xmlns:a16="http://schemas.microsoft.com/office/drawing/2014/main" id="{D0542117-0280-7EF2-981E-7EBEEA22B83F}"/>
              </a:ext>
            </a:extLst>
          </p:cNvPr>
          <p:cNvSpPr>
            <a:spLocks noGrp="1"/>
          </p:cNvSpPr>
          <p:nvPr>
            <p:ph type="pic" sz="quarter" idx="14"/>
          </p:nvPr>
        </p:nvSpPr>
        <p:spPr>
          <a:xfrm>
            <a:off x="1380778" y="2533650"/>
            <a:ext cx="2684463" cy="1431925"/>
          </a:xfrm>
        </p:spPr>
        <p:txBody>
          <a:bodyPr/>
          <a:lstStyle/>
          <a:p>
            <a:endParaRPr lang="en-GB"/>
          </a:p>
        </p:txBody>
      </p:sp>
      <p:sp>
        <p:nvSpPr>
          <p:cNvPr id="8" name="Text Placeholder 35">
            <a:extLst>
              <a:ext uri="{FF2B5EF4-FFF2-40B4-BE49-F238E27FC236}">
                <a16:creationId xmlns:a16="http://schemas.microsoft.com/office/drawing/2014/main" id="{C0CA7D34-E67D-8E1E-D764-4EEF48B5F106}"/>
              </a:ext>
            </a:extLst>
          </p:cNvPr>
          <p:cNvSpPr>
            <a:spLocks noGrp="1"/>
          </p:cNvSpPr>
          <p:nvPr>
            <p:ph type="body" sz="quarter" idx="39"/>
          </p:nvPr>
        </p:nvSpPr>
        <p:spPr>
          <a:xfrm>
            <a:off x="1372424" y="4044953"/>
            <a:ext cx="2692817" cy="680705"/>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9" name="Text Placeholder 35">
            <a:extLst>
              <a:ext uri="{FF2B5EF4-FFF2-40B4-BE49-F238E27FC236}">
                <a16:creationId xmlns:a16="http://schemas.microsoft.com/office/drawing/2014/main" id="{BF9C1CC2-757F-2074-A27F-0C3465D031C7}"/>
              </a:ext>
            </a:extLst>
          </p:cNvPr>
          <p:cNvSpPr>
            <a:spLocks noGrp="1"/>
          </p:cNvSpPr>
          <p:nvPr>
            <p:ph type="body" sz="quarter" idx="40"/>
          </p:nvPr>
        </p:nvSpPr>
        <p:spPr>
          <a:xfrm>
            <a:off x="1372424" y="4860184"/>
            <a:ext cx="2692817" cy="879610"/>
          </a:xfrm>
        </p:spPr>
        <p:txBody>
          <a:bodyPr>
            <a:noAutofit/>
          </a:bodyPr>
          <a:lstStyle>
            <a:lvl1pPr marL="0" indent="0" algn="ctr">
              <a:spcBef>
                <a:spcPts val="0"/>
              </a:spcBef>
              <a:buNone/>
              <a:defRPr sz="1400"/>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25" name="Picture Placeholder21">
            <a:extLst>
              <a:ext uri="{FF2B5EF4-FFF2-40B4-BE49-F238E27FC236}">
                <a16:creationId xmlns:a16="http://schemas.microsoft.com/office/drawing/2014/main" id="{57B833E3-1027-D68D-486F-417BDE65BF44}"/>
              </a:ext>
            </a:extLst>
          </p:cNvPr>
          <p:cNvSpPr>
            <a:spLocks noGrp="1"/>
          </p:cNvSpPr>
          <p:nvPr>
            <p:ph type="pic" sz="quarter" idx="17"/>
          </p:nvPr>
        </p:nvSpPr>
        <p:spPr>
          <a:xfrm>
            <a:off x="4753768" y="2533650"/>
            <a:ext cx="2684463" cy="1431925"/>
          </a:xfrm>
        </p:spPr>
        <p:txBody>
          <a:bodyPr/>
          <a:lstStyle/>
          <a:p>
            <a:endParaRPr lang="en-GB"/>
          </a:p>
        </p:txBody>
      </p:sp>
      <p:sp>
        <p:nvSpPr>
          <p:cNvPr id="12" name="Text Placeholder 35">
            <a:extLst>
              <a:ext uri="{FF2B5EF4-FFF2-40B4-BE49-F238E27FC236}">
                <a16:creationId xmlns:a16="http://schemas.microsoft.com/office/drawing/2014/main" id="{51119BFC-5232-31B7-0199-2BC44B1610E9}"/>
              </a:ext>
            </a:extLst>
          </p:cNvPr>
          <p:cNvSpPr>
            <a:spLocks noGrp="1"/>
          </p:cNvSpPr>
          <p:nvPr>
            <p:ph type="body" sz="quarter" idx="41"/>
          </p:nvPr>
        </p:nvSpPr>
        <p:spPr>
          <a:xfrm>
            <a:off x="4745414" y="4044953"/>
            <a:ext cx="2692817" cy="680705"/>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13" name="Text Placeholder 35">
            <a:extLst>
              <a:ext uri="{FF2B5EF4-FFF2-40B4-BE49-F238E27FC236}">
                <a16:creationId xmlns:a16="http://schemas.microsoft.com/office/drawing/2014/main" id="{5B52BFC0-79AE-E39B-C284-97D8EDBCA7A0}"/>
              </a:ext>
            </a:extLst>
          </p:cNvPr>
          <p:cNvSpPr>
            <a:spLocks noGrp="1"/>
          </p:cNvSpPr>
          <p:nvPr>
            <p:ph type="body" sz="quarter" idx="42"/>
          </p:nvPr>
        </p:nvSpPr>
        <p:spPr>
          <a:xfrm>
            <a:off x="4745414" y="4860184"/>
            <a:ext cx="2692817" cy="879610"/>
          </a:xfrm>
        </p:spPr>
        <p:txBody>
          <a:bodyPr>
            <a:noAutofit/>
          </a:bodyPr>
          <a:lstStyle>
            <a:lvl1pPr marL="0" indent="0" algn="ctr">
              <a:spcBef>
                <a:spcPts val="0"/>
              </a:spcBef>
              <a:buNone/>
              <a:defRPr sz="1400"/>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28" name="Picture Placeholder 21">
            <a:extLst>
              <a:ext uri="{FF2B5EF4-FFF2-40B4-BE49-F238E27FC236}">
                <a16:creationId xmlns:a16="http://schemas.microsoft.com/office/drawing/2014/main" id="{CF406033-2018-29A3-CCC9-6C9E44FD5D18}"/>
              </a:ext>
            </a:extLst>
          </p:cNvPr>
          <p:cNvSpPr>
            <a:spLocks noGrp="1"/>
          </p:cNvSpPr>
          <p:nvPr>
            <p:ph type="pic" sz="quarter" idx="20"/>
          </p:nvPr>
        </p:nvSpPr>
        <p:spPr>
          <a:xfrm>
            <a:off x="8114789" y="2533650"/>
            <a:ext cx="2684463" cy="1431925"/>
          </a:xfrm>
        </p:spPr>
        <p:txBody>
          <a:bodyPr/>
          <a:lstStyle/>
          <a:p>
            <a:endParaRPr lang="en-GB"/>
          </a:p>
        </p:txBody>
      </p:sp>
      <p:sp>
        <p:nvSpPr>
          <p:cNvPr id="18" name="Text Placeholder 35">
            <a:extLst>
              <a:ext uri="{FF2B5EF4-FFF2-40B4-BE49-F238E27FC236}">
                <a16:creationId xmlns:a16="http://schemas.microsoft.com/office/drawing/2014/main" id="{C3ED7ECE-1ADF-CD96-C30D-6F02AC54B1FE}"/>
              </a:ext>
            </a:extLst>
          </p:cNvPr>
          <p:cNvSpPr>
            <a:spLocks noGrp="1"/>
          </p:cNvSpPr>
          <p:nvPr>
            <p:ph type="body" sz="quarter" idx="43"/>
          </p:nvPr>
        </p:nvSpPr>
        <p:spPr>
          <a:xfrm>
            <a:off x="8106435" y="4044953"/>
            <a:ext cx="2692817" cy="680705"/>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21" name="Text Placeholder 35">
            <a:extLst>
              <a:ext uri="{FF2B5EF4-FFF2-40B4-BE49-F238E27FC236}">
                <a16:creationId xmlns:a16="http://schemas.microsoft.com/office/drawing/2014/main" id="{12DF7936-36F7-44AF-D721-23AB6274392F}"/>
              </a:ext>
            </a:extLst>
          </p:cNvPr>
          <p:cNvSpPr>
            <a:spLocks noGrp="1"/>
          </p:cNvSpPr>
          <p:nvPr>
            <p:ph type="body" sz="quarter" idx="44"/>
          </p:nvPr>
        </p:nvSpPr>
        <p:spPr>
          <a:xfrm>
            <a:off x="8106435" y="4860184"/>
            <a:ext cx="2692817" cy="879610"/>
          </a:xfrm>
        </p:spPr>
        <p:txBody>
          <a:bodyPr>
            <a:noAutofit/>
          </a:bodyPr>
          <a:lstStyle>
            <a:lvl1pPr marL="0" indent="0" algn="ctr">
              <a:spcBef>
                <a:spcPts val="0"/>
              </a:spcBef>
              <a:buNone/>
              <a:defRPr sz="1400"/>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6" name="Date Placeholder 3">
            <a:extLst>
              <a:ext uri="{FF2B5EF4-FFF2-40B4-BE49-F238E27FC236}">
                <a16:creationId xmlns:a16="http://schemas.microsoft.com/office/drawing/2014/main" id="{D33EABF6-4EA1-0F72-47E7-E214CDBF7DD4}"/>
              </a:ext>
            </a:extLst>
          </p:cNvPr>
          <p:cNvSpPr>
            <a:spLocks noGrp="1"/>
          </p:cNvSpPr>
          <p:nvPr>
            <p:ph type="dt" sz="half" idx="4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4" name="Footer Placeholder 4">
            <a:extLst>
              <a:ext uri="{FF2B5EF4-FFF2-40B4-BE49-F238E27FC236}">
                <a16:creationId xmlns:a16="http://schemas.microsoft.com/office/drawing/2014/main" id="{F3BA8BAB-E3F7-7F34-F87D-AA46C5710F22}"/>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CE3977F9-FC55-44B0-53B8-ADB4C12EC74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4" name="Freeform: Shape 59">
            <a:extLst>
              <a:ext uri="{FF2B5EF4-FFF2-40B4-BE49-F238E27FC236}">
                <a16:creationId xmlns:a16="http://schemas.microsoft.com/office/drawing/2014/main" id="{ED3CEBA7-0265-2989-2EC6-ED2043F33782}"/>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5" name="Rectangle 9">
            <a:extLst>
              <a:ext uri="{FF2B5EF4-FFF2-40B4-BE49-F238E27FC236}">
                <a16:creationId xmlns:a16="http://schemas.microsoft.com/office/drawing/2014/main" id="{A25533D8-30B7-6701-E92E-C0BA672DCCEE}"/>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1">
            <a:extLst>
              <a:ext uri="{FF2B5EF4-FFF2-40B4-BE49-F238E27FC236}">
                <a16:creationId xmlns:a16="http://schemas.microsoft.com/office/drawing/2014/main" id="{C35F9418-7400-2BD9-AE41-597ECEA37938}"/>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Shape 59">
            <a:extLst>
              <a:ext uri="{FF2B5EF4-FFF2-40B4-BE49-F238E27FC236}">
                <a16:creationId xmlns:a16="http://schemas.microsoft.com/office/drawing/2014/main" id="{C0743258-BC4B-50FD-71BE-9D97DF0A87FD}"/>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447885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4-item List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844000" y="886783"/>
            <a:ext cx="10504000" cy="1132258"/>
          </a:xfrm>
        </p:spPr>
        <p:txBody>
          <a:bodyPr anchor="ctr">
            <a:noAutofit/>
          </a:bodyPr>
          <a:lstStyle>
            <a:lvl1pPr algn="ctr">
              <a:defRPr sz="3600"/>
            </a:lvl1pPr>
          </a:lstStyle>
          <a:p>
            <a:r>
              <a:rPr lang="en-US"/>
              <a:t>Click to edit Master title style</a:t>
            </a:r>
          </a:p>
        </p:txBody>
      </p:sp>
      <p:sp>
        <p:nvSpPr>
          <p:cNvPr id="30" name="Text Placeholder 35">
            <a:extLst>
              <a:ext uri="{FF2B5EF4-FFF2-40B4-BE49-F238E27FC236}">
                <a16:creationId xmlns:a16="http://schemas.microsoft.com/office/drawing/2014/main" id="{A6D91015-EB22-C504-4A41-5D8469D6BF38}"/>
              </a:ext>
            </a:extLst>
          </p:cNvPr>
          <p:cNvSpPr>
            <a:spLocks noGrp="1"/>
          </p:cNvSpPr>
          <p:nvPr>
            <p:ph type="body" sz="quarter" idx="31"/>
          </p:nvPr>
        </p:nvSpPr>
        <p:spPr>
          <a:xfrm>
            <a:off x="2064866" y="2456269"/>
            <a:ext cx="3568837" cy="609600"/>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31" name="Text Placeholder 35">
            <a:extLst>
              <a:ext uri="{FF2B5EF4-FFF2-40B4-BE49-F238E27FC236}">
                <a16:creationId xmlns:a16="http://schemas.microsoft.com/office/drawing/2014/main" id="{532D2B12-D41E-8DA0-8841-A776ACF4492B}"/>
              </a:ext>
            </a:extLst>
          </p:cNvPr>
          <p:cNvSpPr>
            <a:spLocks noGrp="1"/>
          </p:cNvSpPr>
          <p:nvPr>
            <p:ph type="body" sz="quarter" idx="32"/>
          </p:nvPr>
        </p:nvSpPr>
        <p:spPr>
          <a:xfrm>
            <a:off x="2064866" y="3200395"/>
            <a:ext cx="3568837" cy="789658"/>
          </a:xfrm>
        </p:spPr>
        <p:txBody>
          <a:bodyPr>
            <a:noAutofit/>
          </a:bodyPr>
          <a:lstStyle>
            <a:lvl1pPr marL="0" indent="0" algn="ctr">
              <a:spcBef>
                <a:spcPts val="0"/>
              </a:spcBef>
              <a:buNone/>
              <a:defRPr sz="1400">
                <a:solidFill>
                  <a:schemeClr val="tx1">
                    <a:lumMod val="75000"/>
                    <a:lumOff val="25000"/>
                  </a:schemeClr>
                </a:solidFill>
              </a:defRPr>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32" name="Text Placeholder 35">
            <a:extLst>
              <a:ext uri="{FF2B5EF4-FFF2-40B4-BE49-F238E27FC236}">
                <a16:creationId xmlns:a16="http://schemas.microsoft.com/office/drawing/2014/main" id="{40A11E8F-696A-E4EF-90AF-7299A387E89D}"/>
              </a:ext>
            </a:extLst>
          </p:cNvPr>
          <p:cNvSpPr>
            <a:spLocks noGrp="1"/>
          </p:cNvSpPr>
          <p:nvPr>
            <p:ph type="body" sz="quarter" idx="33"/>
          </p:nvPr>
        </p:nvSpPr>
        <p:spPr>
          <a:xfrm>
            <a:off x="6556353" y="2456269"/>
            <a:ext cx="3568837" cy="609600"/>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33" name="Text Placeholder 35">
            <a:extLst>
              <a:ext uri="{FF2B5EF4-FFF2-40B4-BE49-F238E27FC236}">
                <a16:creationId xmlns:a16="http://schemas.microsoft.com/office/drawing/2014/main" id="{ED0764D2-EF05-95D7-E518-B428DEA78A5B}"/>
              </a:ext>
            </a:extLst>
          </p:cNvPr>
          <p:cNvSpPr>
            <a:spLocks noGrp="1"/>
          </p:cNvSpPr>
          <p:nvPr>
            <p:ph type="body" sz="quarter" idx="34"/>
          </p:nvPr>
        </p:nvSpPr>
        <p:spPr>
          <a:xfrm>
            <a:off x="6556353" y="3200395"/>
            <a:ext cx="3568837" cy="789658"/>
          </a:xfrm>
        </p:spPr>
        <p:txBody>
          <a:bodyPr>
            <a:noAutofit/>
          </a:bodyPr>
          <a:lstStyle>
            <a:lvl1pPr marL="0" indent="0" algn="ctr">
              <a:spcBef>
                <a:spcPts val="0"/>
              </a:spcBef>
              <a:buNone/>
              <a:defRPr sz="1400">
                <a:solidFill>
                  <a:schemeClr val="tx1">
                    <a:lumMod val="75000"/>
                    <a:lumOff val="25000"/>
                  </a:schemeClr>
                </a:solidFill>
              </a:defRPr>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34" name="Text Placeholder 35">
            <a:extLst>
              <a:ext uri="{FF2B5EF4-FFF2-40B4-BE49-F238E27FC236}">
                <a16:creationId xmlns:a16="http://schemas.microsoft.com/office/drawing/2014/main" id="{C07DDEA9-66DD-7AAA-0D2F-798B2B9629EE}"/>
              </a:ext>
            </a:extLst>
          </p:cNvPr>
          <p:cNvSpPr>
            <a:spLocks noGrp="1"/>
          </p:cNvSpPr>
          <p:nvPr>
            <p:ph type="body" sz="quarter" idx="35"/>
          </p:nvPr>
        </p:nvSpPr>
        <p:spPr>
          <a:xfrm>
            <a:off x="2064866" y="4332161"/>
            <a:ext cx="3568837" cy="609600"/>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35" name="Text Placeholder 35">
            <a:extLst>
              <a:ext uri="{FF2B5EF4-FFF2-40B4-BE49-F238E27FC236}">
                <a16:creationId xmlns:a16="http://schemas.microsoft.com/office/drawing/2014/main" id="{D27F749F-CAF5-FF7B-7CF9-192E8764322C}"/>
              </a:ext>
            </a:extLst>
          </p:cNvPr>
          <p:cNvSpPr>
            <a:spLocks noGrp="1"/>
          </p:cNvSpPr>
          <p:nvPr>
            <p:ph type="body" sz="quarter" idx="36"/>
          </p:nvPr>
        </p:nvSpPr>
        <p:spPr>
          <a:xfrm>
            <a:off x="2064866" y="5076287"/>
            <a:ext cx="3568837" cy="789658"/>
          </a:xfrm>
        </p:spPr>
        <p:txBody>
          <a:bodyPr>
            <a:noAutofit/>
          </a:bodyPr>
          <a:lstStyle>
            <a:lvl1pPr marL="0" indent="0" algn="ctr">
              <a:spcBef>
                <a:spcPts val="0"/>
              </a:spcBef>
              <a:buNone/>
              <a:defRPr sz="1400">
                <a:solidFill>
                  <a:schemeClr val="tx1">
                    <a:lumMod val="75000"/>
                    <a:lumOff val="25000"/>
                  </a:schemeClr>
                </a:solidFill>
              </a:defRPr>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36" name="Text Placeholder 35">
            <a:extLst>
              <a:ext uri="{FF2B5EF4-FFF2-40B4-BE49-F238E27FC236}">
                <a16:creationId xmlns:a16="http://schemas.microsoft.com/office/drawing/2014/main" id="{BC192F01-6AB2-5F7C-6D0A-CB9465FB2B17}"/>
              </a:ext>
            </a:extLst>
          </p:cNvPr>
          <p:cNvSpPr>
            <a:spLocks noGrp="1"/>
          </p:cNvSpPr>
          <p:nvPr>
            <p:ph type="body" sz="quarter" idx="37"/>
          </p:nvPr>
        </p:nvSpPr>
        <p:spPr>
          <a:xfrm>
            <a:off x="6556353" y="4332161"/>
            <a:ext cx="3568837" cy="609600"/>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37" name="Text Placeholder 35">
            <a:extLst>
              <a:ext uri="{FF2B5EF4-FFF2-40B4-BE49-F238E27FC236}">
                <a16:creationId xmlns:a16="http://schemas.microsoft.com/office/drawing/2014/main" id="{92B7605E-FACE-97D3-9DDD-CBD52582C52F}"/>
              </a:ext>
            </a:extLst>
          </p:cNvPr>
          <p:cNvSpPr>
            <a:spLocks noGrp="1"/>
          </p:cNvSpPr>
          <p:nvPr>
            <p:ph type="body" sz="quarter" idx="38"/>
          </p:nvPr>
        </p:nvSpPr>
        <p:spPr>
          <a:xfrm>
            <a:off x="6556353" y="5076287"/>
            <a:ext cx="3568837" cy="789658"/>
          </a:xfrm>
        </p:spPr>
        <p:txBody>
          <a:bodyPr>
            <a:noAutofit/>
          </a:bodyPr>
          <a:lstStyle>
            <a:lvl1pPr marL="0" indent="0" algn="ctr">
              <a:spcBef>
                <a:spcPts val="0"/>
              </a:spcBef>
              <a:buNone/>
              <a:defRPr sz="1400">
                <a:solidFill>
                  <a:schemeClr val="tx1">
                    <a:lumMod val="75000"/>
                    <a:lumOff val="25000"/>
                  </a:schemeClr>
                </a:solidFill>
              </a:defRPr>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8" name="Date Placeholder 3">
            <a:extLst>
              <a:ext uri="{FF2B5EF4-FFF2-40B4-BE49-F238E27FC236}">
                <a16:creationId xmlns:a16="http://schemas.microsoft.com/office/drawing/2014/main" id="{3077065C-2494-1885-831E-3BA6D45D1B23}"/>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4" name="Footer Placeholder 4">
            <a:extLst>
              <a:ext uri="{FF2B5EF4-FFF2-40B4-BE49-F238E27FC236}">
                <a16:creationId xmlns:a16="http://schemas.microsoft.com/office/drawing/2014/main" id="{F3BA8BAB-E3F7-7F34-F87D-AA46C5710F22}"/>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CE3977F9-FC55-44B0-53B8-ADB4C12EC74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4" name="Freeform: Shape 16">
            <a:extLst>
              <a:ext uri="{FF2B5EF4-FFF2-40B4-BE49-F238E27FC236}">
                <a16:creationId xmlns:a16="http://schemas.microsoft.com/office/drawing/2014/main" id="{9495CF4B-5A18-C9CB-401F-E668B73D1DF2}"/>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7">
            <a:extLst>
              <a:ext uri="{FF2B5EF4-FFF2-40B4-BE49-F238E27FC236}">
                <a16:creationId xmlns:a16="http://schemas.microsoft.com/office/drawing/2014/main" id="{A3A58E7B-24DB-5995-5E8D-E19B88CD122D}"/>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Freeform: Shape 19">
            <a:extLst>
              <a:ext uri="{FF2B5EF4-FFF2-40B4-BE49-F238E27FC236}">
                <a16:creationId xmlns:a16="http://schemas.microsoft.com/office/drawing/2014/main" id="{7AEF2BAC-C579-9EFD-2089-8AAF5C6A9312}"/>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Freeform: Shape 18">
            <a:extLst>
              <a:ext uri="{FF2B5EF4-FFF2-40B4-BE49-F238E27FC236}">
                <a16:creationId xmlns:a16="http://schemas.microsoft.com/office/drawing/2014/main" id="{5D70562F-DEEF-5606-F5E8-63AEA8B627AE}"/>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9450604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4-item List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844000" y="886783"/>
            <a:ext cx="10504000" cy="1132258"/>
          </a:xfrm>
        </p:spPr>
        <p:txBody>
          <a:bodyPr anchor="ctr">
            <a:noAutofit/>
          </a:bodyPr>
          <a:lstStyle>
            <a:lvl1pPr algn="ctr">
              <a:defRPr sz="3600"/>
            </a:lvl1pPr>
          </a:lstStyle>
          <a:p>
            <a:r>
              <a:rPr lang="en-US"/>
              <a:t>Click to edit Master title style</a:t>
            </a:r>
          </a:p>
        </p:txBody>
      </p:sp>
      <p:sp>
        <p:nvSpPr>
          <p:cNvPr id="31" name="Picture Placeholder 30">
            <a:extLst>
              <a:ext uri="{FF2B5EF4-FFF2-40B4-BE49-F238E27FC236}">
                <a16:creationId xmlns:a16="http://schemas.microsoft.com/office/drawing/2014/main" id="{1E932CF8-809C-FD53-EC2F-3F8B262C9E10}"/>
              </a:ext>
            </a:extLst>
          </p:cNvPr>
          <p:cNvSpPr>
            <a:spLocks noGrp="1"/>
          </p:cNvSpPr>
          <p:nvPr>
            <p:ph type="pic" sz="quarter" idx="20"/>
          </p:nvPr>
        </p:nvSpPr>
        <p:spPr>
          <a:xfrm>
            <a:off x="1628775" y="2362200"/>
            <a:ext cx="1122363" cy="1482577"/>
          </a:xfrm>
        </p:spPr>
        <p:txBody>
          <a:bodyPr/>
          <a:lstStyle/>
          <a:p>
            <a:endParaRPr lang="en-GB"/>
          </a:p>
        </p:txBody>
      </p:sp>
      <p:sp>
        <p:nvSpPr>
          <p:cNvPr id="35" name="Text Placeholder 35">
            <a:extLst>
              <a:ext uri="{FF2B5EF4-FFF2-40B4-BE49-F238E27FC236}">
                <a16:creationId xmlns:a16="http://schemas.microsoft.com/office/drawing/2014/main" id="{C5471E28-499C-13C5-B42B-B8FC431D7331}"/>
              </a:ext>
            </a:extLst>
          </p:cNvPr>
          <p:cNvSpPr>
            <a:spLocks noGrp="1"/>
          </p:cNvSpPr>
          <p:nvPr>
            <p:ph type="body" sz="quarter" idx="25"/>
          </p:nvPr>
        </p:nvSpPr>
        <p:spPr>
          <a:xfrm>
            <a:off x="2930248" y="2355585"/>
            <a:ext cx="2683398"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36" name="Text Placeholder 35">
            <a:extLst>
              <a:ext uri="{FF2B5EF4-FFF2-40B4-BE49-F238E27FC236}">
                <a16:creationId xmlns:a16="http://schemas.microsoft.com/office/drawing/2014/main" id="{0A5EC27E-AE02-883E-31F5-32208B9F14C7}"/>
              </a:ext>
            </a:extLst>
          </p:cNvPr>
          <p:cNvSpPr>
            <a:spLocks noGrp="1"/>
          </p:cNvSpPr>
          <p:nvPr>
            <p:ph type="body" sz="quarter" idx="26"/>
          </p:nvPr>
        </p:nvSpPr>
        <p:spPr>
          <a:xfrm>
            <a:off x="2930248" y="3099711"/>
            <a:ext cx="2683398" cy="789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3" name="Picture Placeholder 30">
            <a:extLst>
              <a:ext uri="{FF2B5EF4-FFF2-40B4-BE49-F238E27FC236}">
                <a16:creationId xmlns:a16="http://schemas.microsoft.com/office/drawing/2014/main" id="{5771AF9B-91C5-4FCF-3268-BEF15CB2C657}"/>
              </a:ext>
            </a:extLst>
          </p:cNvPr>
          <p:cNvSpPr>
            <a:spLocks noGrp="1"/>
          </p:cNvSpPr>
          <p:nvPr>
            <p:ph type="pic" sz="quarter" idx="22"/>
          </p:nvPr>
        </p:nvSpPr>
        <p:spPr>
          <a:xfrm>
            <a:off x="6578356" y="2362200"/>
            <a:ext cx="1122363" cy="1482577"/>
          </a:xfrm>
        </p:spPr>
        <p:txBody>
          <a:bodyPr/>
          <a:lstStyle/>
          <a:p>
            <a:endParaRPr lang="en-GB"/>
          </a:p>
        </p:txBody>
      </p:sp>
      <p:sp>
        <p:nvSpPr>
          <p:cNvPr id="37" name="Text Placeholder 35">
            <a:extLst>
              <a:ext uri="{FF2B5EF4-FFF2-40B4-BE49-F238E27FC236}">
                <a16:creationId xmlns:a16="http://schemas.microsoft.com/office/drawing/2014/main" id="{16CD61A4-9D01-CB18-B80D-F0D20394AF22}"/>
              </a:ext>
            </a:extLst>
          </p:cNvPr>
          <p:cNvSpPr>
            <a:spLocks noGrp="1"/>
          </p:cNvSpPr>
          <p:nvPr>
            <p:ph type="body" sz="quarter" idx="27"/>
          </p:nvPr>
        </p:nvSpPr>
        <p:spPr>
          <a:xfrm>
            <a:off x="7876966" y="2355585"/>
            <a:ext cx="2683398"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38" name="Text Placeholder 35">
            <a:extLst>
              <a:ext uri="{FF2B5EF4-FFF2-40B4-BE49-F238E27FC236}">
                <a16:creationId xmlns:a16="http://schemas.microsoft.com/office/drawing/2014/main" id="{EA936668-A06C-15E6-9A5A-A170E3C8A6D7}"/>
              </a:ext>
            </a:extLst>
          </p:cNvPr>
          <p:cNvSpPr>
            <a:spLocks noGrp="1"/>
          </p:cNvSpPr>
          <p:nvPr>
            <p:ph type="body" sz="quarter" idx="28"/>
          </p:nvPr>
        </p:nvSpPr>
        <p:spPr>
          <a:xfrm>
            <a:off x="7876966" y="3099711"/>
            <a:ext cx="2683398" cy="789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2" name="Picture Placeholder 30">
            <a:extLst>
              <a:ext uri="{FF2B5EF4-FFF2-40B4-BE49-F238E27FC236}">
                <a16:creationId xmlns:a16="http://schemas.microsoft.com/office/drawing/2014/main" id="{66E6D2AA-72F5-D5EB-9F7A-61EFDB86790E}"/>
              </a:ext>
            </a:extLst>
          </p:cNvPr>
          <p:cNvSpPr>
            <a:spLocks noGrp="1"/>
          </p:cNvSpPr>
          <p:nvPr>
            <p:ph type="pic" sz="quarter" idx="21"/>
          </p:nvPr>
        </p:nvSpPr>
        <p:spPr>
          <a:xfrm>
            <a:off x="1628775" y="4307775"/>
            <a:ext cx="1122363" cy="1482577"/>
          </a:xfrm>
        </p:spPr>
        <p:txBody>
          <a:bodyPr/>
          <a:lstStyle/>
          <a:p>
            <a:endParaRPr lang="en-GB"/>
          </a:p>
        </p:txBody>
      </p:sp>
      <p:sp>
        <p:nvSpPr>
          <p:cNvPr id="39" name="Text Placeholder 35">
            <a:extLst>
              <a:ext uri="{FF2B5EF4-FFF2-40B4-BE49-F238E27FC236}">
                <a16:creationId xmlns:a16="http://schemas.microsoft.com/office/drawing/2014/main" id="{06D78574-9004-D5A4-06C4-6DE8A9BCBC01}"/>
              </a:ext>
            </a:extLst>
          </p:cNvPr>
          <p:cNvSpPr>
            <a:spLocks noGrp="1"/>
          </p:cNvSpPr>
          <p:nvPr>
            <p:ph type="body" sz="quarter" idx="29"/>
          </p:nvPr>
        </p:nvSpPr>
        <p:spPr>
          <a:xfrm>
            <a:off x="2930248" y="4280325"/>
            <a:ext cx="2683398"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40" name="Text Placeholder 35">
            <a:extLst>
              <a:ext uri="{FF2B5EF4-FFF2-40B4-BE49-F238E27FC236}">
                <a16:creationId xmlns:a16="http://schemas.microsoft.com/office/drawing/2014/main" id="{9A4992FB-C1F4-515B-6938-346345DE2B80}"/>
              </a:ext>
            </a:extLst>
          </p:cNvPr>
          <p:cNvSpPr>
            <a:spLocks noGrp="1"/>
          </p:cNvSpPr>
          <p:nvPr>
            <p:ph type="body" sz="quarter" idx="30"/>
          </p:nvPr>
        </p:nvSpPr>
        <p:spPr>
          <a:xfrm>
            <a:off x="2930248" y="5024451"/>
            <a:ext cx="2683398" cy="789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4" name="Picture Placeholder 30">
            <a:extLst>
              <a:ext uri="{FF2B5EF4-FFF2-40B4-BE49-F238E27FC236}">
                <a16:creationId xmlns:a16="http://schemas.microsoft.com/office/drawing/2014/main" id="{D7A8246B-3515-AD53-2508-3FC029202DA0}"/>
              </a:ext>
            </a:extLst>
          </p:cNvPr>
          <p:cNvSpPr>
            <a:spLocks noGrp="1"/>
          </p:cNvSpPr>
          <p:nvPr>
            <p:ph type="pic" sz="quarter" idx="23"/>
          </p:nvPr>
        </p:nvSpPr>
        <p:spPr>
          <a:xfrm>
            <a:off x="6578356" y="4307775"/>
            <a:ext cx="1122363" cy="1482577"/>
          </a:xfrm>
        </p:spPr>
        <p:txBody>
          <a:bodyPr/>
          <a:lstStyle/>
          <a:p>
            <a:endParaRPr lang="en-GB"/>
          </a:p>
        </p:txBody>
      </p:sp>
      <p:sp>
        <p:nvSpPr>
          <p:cNvPr id="41" name="Text Placeholder 35">
            <a:extLst>
              <a:ext uri="{FF2B5EF4-FFF2-40B4-BE49-F238E27FC236}">
                <a16:creationId xmlns:a16="http://schemas.microsoft.com/office/drawing/2014/main" id="{1FFCB778-56FA-17FD-49C7-D7F1BDD26C18}"/>
              </a:ext>
            </a:extLst>
          </p:cNvPr>
          <p:cNvSpPr>
            <a:spLocks noGrp="1"/>
          </p:cNvSpPr>
          <p:nvPr>
            <p:ph type="body" sz="quarter" idx="31"/>
          </p:nvPr>
        </p:nvSpPr>
        <p:spPr>
          <a:xfrm>
            <a:off x="7876966" y="4280325"/>
            <a:ext cx="2683398"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42" name="Text Placeholder 35">
            <a:extLst>
              <a:ext uri="{FF2B5EF4-FFF2-40B4-BE49-F238E27FC236}">
                <a16:creationId xmlns:a16="http://schemas.microsoft.com/office/drawing/2014/main" id="{7AAE6DE1-1F3D-F4AB-184E-8A3A4CEDCDC1}"/>
              </a:ext>
            </a:extLst>
          </p:cNvPr>
          <p:cNvSpPr>
            <a:spLocks noGrp="1"/>
          </p:cNvSpPr>
          <p:nvPr>
            <p:ph type="body" sz="quarter" idx="32"/>
          </p:nvPr>
        </p:nvSpPr>
        <p:spPr>
          <a:xfrm>
            <a:off x="7876966" y="5024451"/>
            <a:ext cx="2683398" cy="789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9" name="Date Placeholder 3">
            <a:extLst>
              <a:ext uri="{FF2B5EF4-FFF2-40B4-BE49-F238E27FC236}">
                <a16:creationId xmlns:a16="http://schemas.microsoft.com/office/drawing/2014/main" id="{AF563E81-A6F0-648D-DCF7-BFF1870E7555}"/>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4" name="Footer Placeholder 4">
            <a:extLst>
              <a:ext uri="{FF2B5EF4-FFF2-40B4-BE49-F238E27FC236}">
                <a16:creationId xmlns:a16="http://schemas.microsoft.com/office/drawing/2014/main" id="{F3BA8BAB-E3F7-7F34-F87D-AA46C5710F22}"/>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CE3977F9-FC55-44B0-53B8-ADB4C12EC74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0" name="Freeform: Shape 59">
            <a:extLst>
              <a:ext uri="{FF2B5EF4-FFF2-40B4-BE49-F238E27FC236}">
                <a16:creationId xmlns:a16="http://schemas.microsoft.com/office/drawing/2014/main" id="{EB1495DF-573A-3AAB-5854-8A09491BAAD0}"/>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1" name="Rectangle 9">
            <a:extLst>
              <a:ext uri="{FF2B5EF4-FFF2-40B4-BE49-F238E27FC236}">
                <a16:creationId xmlns:a16="http://schemas.microsoft.com/office/drawing/2014/main" id="{BD49C3F5-81F6-6E72-50FF-8F3AEFA131CC}"/>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92EEEEF2-460E-B70B-6230-10A7994EF00E}"/>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Shape 59">
            <a:extLst>
              <a:ext uri="{FF2B5EF4-FFF2-40B4-BE49-F238E27FC236}">
                <a16:creationId xmlns:a16="http://schemas.microsoft.com/office/drawing/2014/main" id="{C4E3626D-71B6-6652-8FE1-40921DF05687}"/>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37220220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4-item Lists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844000" y="886783"/>
            <a:ext cx="10504000" cy="1132258"/>
          </a:xfrm>
        </p:spPr>
        <p:txBody>
          <a:bodyPr anchor="ctr">
            <a:noAutofit/>
          </a:bodyPr>
          <a:lstStyle>
            <a:lvl1pPr algn="l">
              <a:defRPr sz="3600" baseline="0"/>
            </a:lvl1pPr>
          </a:lstStyle>
          <a:p>
            <a:r>
              <a:rPr lang="en-US"/>
              <a:t>Click to edit Master title style</a:t>
            </a:r>
          </a:p>
        </p:txBody>
      </p:sp>
      <p:sp>
        <p:nvSpPr>
          <p:cNvPr id="20" name="Picture Placeholder 19">
            <a:extLst>
              <a:ext uri="{FF2B5EF4-FFF2-40B4-BE49-F238E27FC236}">
                <a16:creationId xmlns:a16="http://schemas.microsoft.com/office/drawing/2014/main" id="{5EE5EE63-A6DA-348D-8495-E51900A59A5F}"/>
              </a:ext>
            </a:extLst>
          </p:cNvPr>
          <p:cNvSpPr>
            <a:spLocks noGrp="1"/>
          </p:cNvSpPr>
          <p:nvPr>
            <p:ph type="pic" sz="quarter" idx="13"/>
          </p:nvPr>
        </p:nvSpPr>
        <p:spPr>
          <a:xfrm>
            <a:off x="839788" y="2366167"/>
            <a:ext cx="3255962" cy="3604422"/>
          </a:xfrm>
        </p:spPr>
        <p:txBody>
          <a:bodyPr/>
          <a:lstStyle/>
          <a:p>
            <a:endParaRPr lang="en-GB"/>
          </a:p>
        </p:txBody>
      </p:sp>
      <p:sp>
        <p:nvSpPr>
          <p:cNvPr id="36" name="Text Placeholder 35">
            <a:extLst>
              <a:ext uri="{FF2B5EF4-FFF2-40B4-BE49-F238E27FC236}">
                <a16:creationId xmlns:a16="http://schemas.microsoft.com/office/drawing/2014/main" id="{94087FA0-09BB-9F62-C383-36B2C6623B9E}"/>
              </a:ext>
            </a:extLst>
          </p:cNvPr>
          <p:cNvSpPr>
            <a:spLocks noGrp="1"/>
          </p:cNvSpPr>
          <p:nvPr>
            <p:ph type="body" sz="quarter" idx="21"/>
          </p:nvPr>
        </p:nvSpPr>
        <p:spPr>
          <a:xfrm>
            <a:off x="4634844" y="2146300"/>
            <a:ext cx="3102631"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37" name="Text Placeholder 35">
            <a:extLst>
              <a:ext uri="{FF2B5EF4-FFF2-40B4-BE49-F238E27FC236}">
                <a16:creationId xmlns:a16="http://schemas.microsoft.com/office/drawing/2014/main" id="{1156A739-AA76-7366-9AE0-D20D44A62F18}"/>
              </a:ext>
            </a:extLst>
          </p:cNvPr>
          <p:cNvSpPr>
            <a:spLocks noGrp="1"/>
          </p:cNvSpPr>
          <p:nvPr>
            <p:ph type="body" sz="quarter" idx="22"/>
          </p:nvPr>
        </p:nvSpPr>
        <p:spPr>
          <a:xfrm>
            <a:off x="4634844" y="2890426"/>
            <a:ext cx="3102631" cy="1021836"/>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8" name="Text Placeholder 35">
            <a:extLst>
              <a:ext uri="{FF2B5EF4-FFF2-40B4-BE49-F238E27FC236}">
                <a16:creationId xmlns:a16="http://schemas.microsoft.com/office/drawing/2014/main" id="{57BB261E-3856-D4EB-E49A-A805AA8CA02A}"/>
              </a:ext>
            </a:extLst>
          </p:cNvPr>
          <p:cNvSpPr>
            <a:spLocks noGrp="1"/>
          </p:cNvSpPr>
          <p:nvPr>
            <p:ph type="body" sz="quarter" idx="23"/>
          </p:nvPr>
        </p:nvSpPr>
        <p:spPr>
          <a:xfrm>
            <a:off x="8235143" y="2146300"/>
            <a:ext cx="3102631"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39" name="Text Placeholder 35">
            <a:extLst>
              <a:ext uri="{FF2B5EF4-FFF2-40B4-BE49-F238E27FC236}">
                <a16:creationId xmlns:a16="http://schemas.microsoft.com/office/drawing/2014/main" id="{14EE8DBC-744D-FDE5-F388-611D6C0C1608}"/>
              </a:ext>
            </a:extLst>
          </p:cNvPr>
          <p:cNvSpPr>
            <a:spLocks noGrp="1"/>
          </p:cNvSpPr>
          <p:nvPr>
            <p:ph type="body" sz="quarter" idx="24"/>
          </p:nvPr>
        </p:nvSpPr>
        <p:spPr>
          <a:xfrm>
            <a:off x="8235143" y="2890426"/>
            <a:ext cx="3102631" cy="1021836"/>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40" name="Text Placeholder 35">
            <a:extLst>
              <a:ext uri="{FF2B5EF4-FFF2-40B4-BE49-F238E27FC236}">
                <a16:creationId xmlns:a16="http://schemas.microsoft.com/office/drawing/2014/main" id="{29E55623-928E-5F9E-2EBB-9C1009DA2153}"/>
              </a:ext>
            </a:extLst>
          </p:cNvPr>
          <p:cNvSpPr>
            <a:spLocks noGrp="1"/>
          </p:cNvSpPr>
          <p:nvPr>
            <p:ph type="body" sz="quarter" idx="25"/>
          </p:nvPr>
        </p:nvSpPr>
        <p:spPr>
          <a:xfrm>
            <a:off x="4634844" y="4195512"/>
            <a:ext cx="3102631"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41" name="Text Placeholder 35">
            <a:extLst>
              <a:ext uri="{FF2B5EF4-FFF2-40B4-BE49-F238E27FC236}">
                <a16:creationId xmlns:a16="http://schemas.microsoft.com/office/drawing/2014/main" id="{E7542672-472E-0E16-8066-DFA62799082F}"/>
              </a:ext>
            </a:extLst>
          </p:cNvPr>
          <p:cNvSpPr>
            <a:spLocks noGrp="1"/>
          </p:cNvSpPr>
          <p:nvPr>
            <p:ph type="body" sz="quarter" idx="26"/>
          </p:nvPr>
        </p:nvSpPr>
        <p:spPr>
          <a:xfrm>
            <a:off x="4634844" y="4939638"/>
            <a:ext cx="3102631" cy="1021836"/>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42" name="Text Placeholder 35">
            <a:extLst>
              <a:ext uri="{FF2B5EF4-FFF2-40B4-BE49-F238E27FC236}">
                <a16:creationId xmlns:a16="http://schemas.microsoft.com/office/drawing/2014/main" id="{8D6428D0-36EF-16D7-741F-B91DFF9CC9A5}"/>
              </a:ext>
            </a:extLst>
          </p:cNvPr>
          <p:cNvSpPr>
            <a:spLocks noGrp="1"/>
          </p:cNvSpPr>
          <p:nvPr>
            <p:ph type="body" sz="quarter" idx="27"/>
          </p:nvPr>
        </p:nvSpPr>
        <p:spPr>
          <a:xfrm>
            <a:off x="8235143" y="4195512"/>
            <a:ext cx="3102631"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43" name="Text Placeholder 35">
            <a:extLst>
              <a:ext uri="{FF2B5EF4-FFF2-40B4-BE49-F238E27FC236}">
                <a16:creationId xmlns:a16="http://schemas.microsoft.com/office/drawing/2014/main" id="{0BCE5C17-683A-5D3B-ECCE-2C25D14F893D}"/>
              </a:ext>
            </a:extLst>
          </p:cNvPr>
          <p:cNvSpPr>
            <a:spLocks noGrp="1"/>
          </p:cNvSpPr>
          <p:nvPr>
            <p:ph type="body" sz="quarter" idx="28"/>
          </p:nvPr>
        </p:nvSpPr>
        <p:spPr>
          <a:xfrm>
            <a:off x="8235143" y="4939638"/>
            <a:ext cx="3102631" cy="1021836"/>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10" name="Date Placeholder 3">
            <a:extLst>
              <a:ext uri="{FF2B5EF4-FFF2-40B4-BE49-F238E27FC236}">
                <a16:creationId xmlns:a16="http://schemas.microsoft.com/office/drawing/2014/main" id="{AF234816-4552-682C-7011-792489AA8518}"/>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4" name="Footer Placeholder 4">
            <a:extLst>
              <a:ext uri="{FF2B5EF4-FFF2-40B4-BE49-F238E27FC236}">
                <a16:creationId xmlns:a16="http://schemas.microsoft.com/office/drawing/2014/main" id="{F3BA8BAB-E3F7-7F34-F87D-AA46C5710F22}"/>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CE3977F9-FC55-44B0-53B8-ADB4C12EC74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6" name="Freeform: Shape 59">
            <a:extLst>
              <a:ext uri="{FF2B5EF4-FFF2-40B4-BE49-F238E27FC236}">
                <a16:creationId xmlns:a16="http://schemas.microsoft.com/office/drawing/2014/main" id="{516C1398-A7AF-C02F-934D-C37C5E987D85}"/>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7" name="Rectangle 9">
            <a:extLst>
              <a:ext uri="{FF2B5EF4-FFF2-40B4-BE49-F238E27FC236}">
                <a16:creationId xmlns:a16="http://schemas.microsoft.com/office/drawing/2014/main" id="{9B38EA50-6705-E42C-3897-B0D76FAA812E}"/>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C3BF1543-7A6B-249C-1650-3EFEB63C1EC8}"/>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Shape 59">
            <a:extLst>
              <a:ext uri="{FF2B5EF4-FFF2-40B4-BE49-F238E27FC236}">
                <a16:creationId xmlns:a16="http://schemas.microsoft.com/office/drawing/2014/main" id="{BBAD9B21-7393-1499-E59D-EA109D80C822}"/>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15012475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4-item Lists 4">
    <p:spTree>
      <p:nvGrpSpPr>
        <p:cNvPr id="1" name=""/>
        <p:cNvGrpSpPr/>
        <p:nvPr/>
      </p:nvGrpSpPr>
      <p:grpSpPr>
        <a:xfrm>
          <a:off x="0" y="0"/>
          <a:ext cx="0" cy="0"/>
          <a:chOff x="0" y="0"/>
          <a:chExt cx="0" cy="0"/>
        </a:xfrm>
      </p:grpSpPr>
      <p:sp>
        <p:nvSpPr>
          <p:cNvPr id="14" name="Rectangle 6">
            <a:extLst>
              <a:ext uri="{FF2B5EF4-FFF2-40B4-BE49-F238E27FC236}">
                <a16:creationId xmlns:a16="http://schemas.microsoft.com/office/drawing/2014/main" id="{CC5A7648-D01A-875E-E9BB-ED5949D478A6}"/>
              </a:ext>
              <a:ext uri="{C183D7F6-B498-43B3-948B-1728B52AA6E4}">
                <adec:decorative xmlns:adec="http://schemas.microsoft.com/office/drawing/2017/decorative" val="1"/>
              </a:ext>
            </a:extLst>
          </p:cNvPr>
          <p:cNvSpPr/>
          <p:nvPr userDrawn="1"/>
        </p:nvSpPr>
        <p:spPr>
          <a:xfrm rot="5400000">
            <a:off x="766930" y="5779705"/>
            <a:ext cx="311361" cy="184523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844000" y="886783"/>
            <a:ext cx="10504000" cy="1132258"/>
          </a:xfrm>
        </p:spPr>
        <p:txBody>
          <a:bodyPr anchor="ctr">
            <a:noAutofit/>
          </a:bodyPr>
          <a:lstStyle>
            <a:lvl1pPr algn="l">
              <a:defRPr sz="3600" baseline="0"/>
            </a:lvl1pPr>
          </a:lstStyle>
          <a:p>
            <a:r>
              <a:rPr lang="en-US"/>
              <a:t>Click to edit Master title style</a:t>
            </a:r>
          </a:p>
        </p:txBody>
      </p:sp>
      <p:sp>
        <p:nvSpPr>
          <p:cNvPr id="30" name="Picture Placeholder 29">
            <a:extLst>
              <a:ext uri="{FF2B5EF4-FFF2-40B4-BE49-F238E27FC236}">
                <a16:creationId xmlns:a16="http://schemas.microsoft.com/office/drawing/2014/main" id="{35EC3073-FA99-7015-CBD2-0E3B9CE430CA}"/>
              </a:ext>
            </a:extLst>
          </p:cNvPr>
          <p:cNvSpPr>
            <a:spLocks noGrp="1"/>
          </p:cNvSpPr>
          <p:nvPr>
            <p:ph type="pic" sz="quarter" idx="29"/>
          </p:nvPr>
        </p:nvSpPr>
        <p:spPr>
          <a:xfrm>
            <a:off x="841988" y="2331669"/>
            <a:ext cx="2302850" cy="1255082"/>
          </a:xfrm>
        </p:spPr>
        <p:txBody>
          <a:bodyPr/>
          <a:lstStyle/>
          <a:p>
            <a:endParaRPr lang="en-GB"/>
          </a:p>
        </p:txBody>
      </p:sp>
      <p:sp>
        <p:nvSpPr>
          <p:cNvPr id="19" name="Text Placeholder 35">
            <a:extLst>
              <a:ext uri="{FF2B5EF4-FFF2-40B4-BE49-F238E27FC236}">
                <a16:creationId xmlns:a16="http://schemas.microsoft.com/office/drawing/2014/main" id="{C879862E-201F-4356-6D65-28E89DB6F11C}"/>
              </a:ext>
            </a:extLst>
          </p:cNvPr>
          <p:cNvSpPr>
            <a:spLocks noGrp="1"/>
          </p:cNvSpPr>
          <p:nvPr>
            <p:ph type="body" sz="quarter" idx="21"/>
          </p:nvPr>
        </p:nvSpPr>
        <p:spPr>
          <a:xfrm>
            <a:off x="841989" y="3665225"/>
            <a:ext cx="2302536" cy="73513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22" name="Text Placeholder 35">
            <a:extLst>
              <a:ext uri="{FF2B5EF4-FFF2-40B4-BE49-F238E27FC236}">
                <a16:creationId xmlns:a16="http://schemas.microsoft.com/office/drawing/2014/main" id="{A15D05C0-B891-85E5-35C5-24FBD31E3269}"/>
              </a:ext>
            </a:extLst>
          </p:cNvPr>
          <p:cNvSpPr>
            <a:spLocks noGrp="1"/>
          </p:cNvSpPr>
          <p:nvPr>
            <p:ph type="body" sz="quarter" idx="22"/>
          </p:nvPr>
        </p:nvSpPr>
        <p:spPr>
          <a:xfrm>
            <a:off x="841989" y="4534881"/>
            <a:ext cx="2302536" cy="1511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5" name="Picture Placeholder 29">
            <a:extLst>
              <a:ext uri="{FF2B5EF4-FFF2-40B4-BE49-F238E27FC236}">
                <a16:creationId xmlns:a16="http://schemas.microsoft.com/office/drawing/2014/main" id="{B9CDE245-8A43-C7AE-733E-51362998210E}"/>
              </a:ext>
            </a:extLst>
          </p:cNvPr>
          <p:cNvSpPr>
            <a:spLocks noGrp="1"/>
          </p:cNvSpPr>
          <p:nvPr>
            <p:ph type="pic" sz="quarter" idx="34"/>
          </p:nvPr>
        </p:nvSpPr>
        <p:spPr>
          <a:xfrm>
            <a:off x="3552179" y="2331669"/>
            <a:ext cx="2302850" cy="1255082"/>
          </a:xfrm>
        </p:spPr>
        <p:txBody>
          <a:bodyPr/>
          <a:lstStyle/>
          <a:p>
            <a:endParaRPr lang="en-GB"/>
          </a:p>
        </p:txBody>
      </p:sp>
      <p:sp>
        <p:nvSpPr>
          <p:cNvPr id="23" name="Text Placeholder 35">
            <a:extLst>
              <a:ext uri="{FF2B5EF4-FFF2-40B4-BE49-F238E27FC236}">
                <a16:creationId xmlns:a16="http://schemas.microsoft.com/office/drawing/2014/main" id="{6741BED5-DD9B-DA08-B276-4A6A9619A77F}"/>
              </a:ext>
            </a:extLst>
          </p:cNvPr>
          <p:cNvSpPr>
            <a:spLocks noGrp="1"/>
          </p:cNvSpPr>
          <p:nvPr>
            <p:ph type="body" sz="quarter" idx="23"/>
          </p:nvPr>
        </p:nvSpPr>
        <p:spPr>
          <a:xfrm>
            <a:off x="3552493" y="3665225"/>
            <a:ext cx="2302536" cy="73513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24" name="Text Placeholder 35">
            <a:extLst>
              <a:ext uri="{FF2B5EF4-FFF2-40B4-BE49-F238E27FC236}">
                <a16:creationId xmlns:a16="http://schemas.microsoft.com/office/drawing/2014/main" id="{4211193A-897F-A0CB-98F7-FD02B1E03211}"/>
              </a:ext>
            </a:extLst>
          </p:cNvPr>
          <p:cNvSpPr>
            <a:spLocks noGrp="1"/>
          </p:cNvSpPr>
          <p:nvPr>
            <p:ph type="body" sz="quarter" idx="24"/>
          </p:nvPr>
        </p:nvSpPr>
        <p:spPr>
          <a:xfrm>
            <a:off x="3552493" y="4534881"/>
            <a:ext cx="2302536" cy="1511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4" name="Picture Placeholder 29">
            <a:extLst>
              <a:ext uri="{FF2B5EF4-FFF2-40B4-BE49-F238E27FC236}">
                <a16:creationId xmlns:a16="http://schemas.microsoft.com/office/drawing/2014/main" id="{6776899D-7EB0-41AC-9AF4-FE101D6C9E83}"/>
              </a:ext>
            </a:extLst>
          </p:cNvPr>
          <p:cNvSpPr>
            <a:spLocks noGrp="1"/>
          </p:cNvSpPr>
          <p:nvPr>
            <p:ph type="pic" sz="quarter" idx="33"/>
          </p:nvPr>
        </p:nvSpPr>
        <p:spPr>
          <a:xfrm>
            <a:off x="6284660" y="2331669"/>
            <a:ext cx="2302850" cy="1255082"/>
          </a:xfrm>
        </p:spPr>
        <p:txBody>
          <a:bodyPr/>
          <a:lstStyle/>
          <a:p>
            <a:endParaRPr lang="en-GB"/>
          </a:p>
        </p:txBody>
      </p:sp>
      <p:sp>
        <p:nvSpPr>
          <p:cNvPr id="25" name="Text Placeholder 35">
            <a:extLst>
              <a:ext uri="{FF2B5EF4-FFF2-40B4-BE49-F238E27FC236}">
                <a16:creationId xmlns:a16="http://schemas.microsoft.com/office/drawing/2014/main" id="{1DED0997-D314-C6AE-A692-306403BBE629}"/>
              </a:ext>
            </a:extLst>
          </p:cNvPr>
          <p:cNvSpPr>
            <a:spLocks noGrp="1"/>
          </p:cNvSpPr>
          <p:nvPr>
            <p:ph type="body" sz="quarter" idx="25"/>
          </p:nvPr>
        </p:nvSpPr>
        <p:spPr>
          <a:xfrm>
            <a:off x="6284974" y="3665225"/>
            <a:ext cx="2302536" cy="73513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26" name="Text Placeholder 35">
            <a:extLst>
              <a:ext uri="{FF2B5EF4-FFF2-40B4-BE49-F238E27FC236}">
                <a16:creationId xmlns:a16="http://schemas.microsoft.com/office/drawing/2014/main" id="{CB02C1DA-F7C6-2990-C630-24D0D3CA8930}"/>
              </a:ext>
            </a:extLst>
          </p:cNvPr>
          <p:cNvSpPr>
            <a:spLocks noGrp="1"/>
          </p:cNvSpPr>
          <p:nvPr>
            <p:ph type="body" sz="quarter" idx="26"/>
          </p:nvPr>
        </p:nvSpPr>
        <p:spPr>
          <a:xfrm>
            <a:off x="6284974" y="4534881"/>
            <a:ext cx="2302536" cy="1511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3" name="Picture Placeholder 29">
            <a:extLst>
              <a:ext uri="{FF2B5EF4-FFF2-40B4-BE49-F238E27FC236}">
                <a16:creationId xmlns:a16="http://schemas.microsoft.com/office/drawing/2014/main" id="{F1FE3630-D074-6944-4F08-08363014CC1D}"/>
              </a:ext>
            </a:extLst>
          </p:cNvPr>
          <p:cNvSpPr>
            <a:spLocks noGrp="1"/>
          </p:cNvSpPr>
          <p:nvPr>
            <p:ph type="pic" sz="quarter" idx="32"/>
          </p:nvPr>
        </p:nvSpPr>
        <p:spPr>
          <a:xfrm>
            <a:off x="9045148" y="2331669"/>
            <a:ext cx="2302850" cy="1255082"/>
          </a:xfrm>
        </p:spPr>
        <p:txBody>
          <a:bodyPr/>
          <a:lstStyle/>
          <a:p>
            <a:endParaRPr lang="en-GB"/>
          </a:p>
        </p:txBody>
      </p:sp>
      <p:sp>
        <p:nvSpPr>
          <p:cNvPr id="27" name="Text Placeholder 35">
            <a:extLst>
              <a:ext uri="{FF2B5EF4-FFF2-40B4-BE49-F238E27FC236}">
                <a16:creationId xmlns:a16="http://schemas.microsoft.com/office/drawing/2014/main" id="{2BD521B6-BD70-6519-3BCC-0441BC90998A}"/>
              </a:ext>
            </a:extLst>
          </p:cNvPr>
          <p:cNvSpPr>
            <a:spLocks noGrp="1"/>
          </p:cNvSpPr>
          <p:nvPr>
            <p:ph type="body" sz="quarter" idx="27"/>
          </p:nvPr>
        </p:nvSpPr>
        <p:spPr>
          <a:xfrm>
            <a:off x="9045462" y="3665225"/>
            <a:ext cx="2302536" cy="73513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28" name="Text Placeholder 35">
            <a:extLst>
              <a:ext uri="{FF2B5EF4-FFF2-40B4-BE49-F238E27FC236}">
                <a16:creationId xmlns:a16="http://schemas.microsoft.com/office/drawing/2014/main" id="{B09D8CE1-C90E-B457-C2C5-5AE34D538BFD}"/>
              </a:ext>
            </a:extLst>
          </p:cNvPr>
          <p:cNvSpPr>
            <a:spLocks noGrp="1"/>
          </p:cNvSpPr>
          <p:nvPr>
            <p:ph type="body" sz="quarter" idx="28"/>
          </p:nvPr>
        </p:nvSpPr>
        <p:spPr>
          <a:xfrm>
            <a:off x="9045462" y="4534881"/>
            <a:ext cx="2302536" cy="1511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5" name="Date Placeholder 3">
            <a:extLst>
              <a:ext uri="{FF2B5EF4-FFF2-40B4-BE49-F238E27FC236}">
                <a16:creationId xmlns:a16="http://schemas.microsoft.com/office/drawing/2014/main" id="{D7AF960F-EA2C-059B-FD05-9627AA9B405B}"/>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6/22/2025</a:t>
            </a:fld>
            <a:endParaRPr lang="en-US"/>
          </a:p>
        </p:txBody>
      </p:sp>
      <p:sp>
        <p:nvSpPr>
          <p:cNvPr id="4" name="Footer Placeholder 4">
            <a:extLst>
              <a:ext uri="{FF2B5EF4-FFF2-40B4-BE49-F238E27FC236}">
                <a16:creationId xmlns:a16="http://schemas.microsoft.com/office/drawing/2014/main" id="{F3BA8BAB-E3F7-7F34-F87D-AA46C5710F22}"/>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CE3977F9-FC55-44B0-53B8-ADB4C12EC74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0" name="Rectangle 8">
            <a:extLst>
              <a:ext uri="{FF2B5EF4-FFF2-40B4-BE49-F238E27FC236}">
                <a16:creationId xmlns:a16="http://schemas.microsoft.com/office/drawing/2014/main" id="{41B0960E-E397-9136-EE2E-F2595BA18E5D}"/>
              </a:ext>
              <a:ext uri="{C183D7F6-B498-43B3-948B-1728B52AA6E4}">
                <adec:decorative xmlns:adec="http://schemas.microsoft.com/office/drawing/2017/decorative" val="1"/>
              </a:ext>
            </a:extLst>
          </p:cNvPr>
          <p:cNvSpPr/>
          <p:nvPr userDrawn="1"/>
        </p:nvSpPr>
        <p:spPr>
          <a:xfrm rot="16200000" flipH="1">
            <a:off x="10715814" y="-681672"/>
            <a:ext cx="311360"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9">
            <a:extLst>
              <a:ext uri="{FF2B5EF4-FFF2-40B4-BE49-F238E27FC236}">
                <a16:creationId xmlns:a16="http://schemas.microsoft.com/office/drawing/2014/main" id="{89DDA4E8-D382-3D12-576D-43FB555E0E86}"/>
              </a:ext>
              <a:ext uri="{C183D7F6-B498-43B3-948B-1728B52AA6E4}">
                <adec:decorative xmlns:adec="http://schemas.microsoft.com/office/drawing/2017/decorative" val="1"/>
              </a:ext>
            </a:extLst>
          </p:cNvPr>
          <p:cNvSpPr/>
          <p:nvPr userDrawn="1"/>
        </p:nvSpPr>
        <p:spPr>
          <a:xfrm rot="16200000" flipH="1">
            <a:off x="11795962" y="-84996"/>
            <a:ext cx="311359"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4757695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04A53CF-A657-E995-A3A7-271D67F33E95}"/>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6/22/2025</a:t>
            </a:fld>
            <a:endParaRPr lang="en-US"/>
          </a:p>
        </p:txBody>
      </p:sp>
      <p:sp>
        <p:nvSpPr>
          <p:cNvPr id="3" name="Footer Placeholder 4">
            <a:extLst>
              <a:ext uri="{FF2B5EF4-FFF2-40B4-BE49-F238E27FC236}">
                <a16:creationId xmlns:a16="http://schemas.microsoft.com/office/drawing/2014/main" id="{85E39344-307B-8BD6-D5B8-D1E1F15507D9}"/>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 name="Slide Number Placeholder 5">
            <a:extLst>
              <a:ext uri="{FF2B5EF4-FFF2-40B4-BE49-F238E27FC236}">
                <a16:creationId xmlns:a16="http://schemas.microsoft.com/office/drawing/2014/main" id="{5F632A0F-F12A-0DEF-B91F-C360E126DB37}"/>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97541939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hasCustomPrompt="1"/>
          </p:nvPr>
        </p:nvSpPr>
        <p:spPr>
          <a:xfrm>
            <a:off x="844000" y="831919"/>
            <a:ext cx="3595634" cy="1757505"/>
          </a:xfrm>
        </p:spPr>
        <p:txBody>
          <a:bodyPr anchor="t">
            <a:no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hasCustomPrompt="1"/>
          </p:nvPr>
        </p:nvSpPr>
        <p:spPr>
          <a:xfrm>
            <a:off x="844000" y="2724912"/>
            <a:ext cx="3595634" cy="3301168"/>
          </a:xfrm>
        </p:spPr>
        <p:txBody>
          <a:bodyPr anchor="t">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hasCustomPrompt="1"/>
          </p:nvPr>
        </p:nvSpPr>
        <p:spPr>
          <a:xfrm>
            <a:off x="4907742" y="831919"/>
            <a:ext cx="6440258" cy="5194161"/>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a:extLst>
              <a:ext uri="{FF2B5EF4-FFF2-40B4-BE49-F238E27FC236}">
                <a16:creationId xmlns:a16="http://schemas.microsoft.com/office/drawing/2014/main" id="{DB9FEA63-1DA3-3F9F-C50E-7AC4477F2215}"/>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6" name="Footer Placeholder 4">
            <a:extLst>
              <a:ext uri="{FF2B5EF4-FFF2-40B4-BE49-F238E27FC236}">
                <a16:creationId xmlns:a16="http://schemas.microsoft.com/office/drawing/2014/main" id="{DBD582E8-8B0D-6439-7715-18DB0157354C}"/>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665968CD-929F-6D74-C903-1AA5B15388B2}"/>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8" name="Freeform: Shape 59">
            <a:extLst>
              <a:ext uri="{FF2B5EF4-FFF2-40B4-BE49-F238E27FC236}">
                <a16:creationId xmlns:a16="http://schemas.microsoft.com/office/drawing/2014/main" id="{0322356F-D701-4C42-BB8B-523069A7752B}"/>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9" name="Rectangle 9">
            <a:extLst>
              <a:ext uri="{FF2B5EF4-FFF2-40B4-BE49-F238E27FC236}">
                <a16:creationId xmlns:a16="http://schemas.microsoft.com/office/drawing/2014/main" id="{2E841F2B-D332-09D0-EBCB-48E8FBC6D38F}"/>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11">
            <a:extLst>
              <a:ext uri="{FF2B5EF4-FFF2-40B4-BE49-F238E27FC236}">
                <a16:creationId xmlns:a16="http://schemas.microsoft.com/office/drawing/2014/main" id="{5024EB45-DF26-BF12-BFEF-CA485F4D9549}"/>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Shape 59">
            <a:extLst>
              <a:ext uri="{FF2B5EF4-FFF2-40B4-BE49-F238E27FC236}">
                <a16:creationId xmlns:a16="http://schemas.microsoft.com/office/drawing/2014/main" id="{B1D17E64-4E73-BCCA-9364-C59A3D2260F2}"/>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38488489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hasCustomPrompt="1"/>
          </p:nvPr>
        </p:nvSpPr>
        <p:spPr>
          <a:xfrm>
            <a:off x="844000" y="831919"/>
            <a:ext cx="3595634" cy="2212313"/>
          </a:xfrm>
        </p:spPr>
        <p:txBody>
          <a:bodyPr anchor="t">
            <a:no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hasCustomPrompt="1"/>
          </p:nvPr>
        </p:nvSpPr>
        <p:spPr>
          <a:xfrm>
            <a:off x="849024" y="3260034"/>
            <a:ext cx="3585586" cy="2766045"/>
          </a:xfrm>
        </p:spPr>
        <p:txBody>
          <a:bodyPr anchor="b">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831919"/>
            <a:ext cx="6284681" cy="5194161"/>
          </a:xfrm>
        </p:spPr>
        <p:txBody>
          <a:bodyPr>
            <a:no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Date Placeholder 3">
            <a:extLst>
              <a:ext uri="{FF2B5EF4-FFF2-40B4-BE49-F238E27FC236}">
                <a16:creationId xmlns:a16="http://schemas.microsoft.com/office/drawing/2014/main" id="{BDADB269-BBE0-1959-FE0B-2D6A08AE1A05}"/>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6" name="Footer Placeholder 4">
            <a:extLst>
              <a:ext uri="{FF2B5EF4-FFF2-40B4-BE49-F238E27FC236}">
                <a16:creationId xmlns:a16="http://schemas.microsoft.com/office/drawing/2014/main" id="{D88765A0-98CE-097F-70CA-A8CE88670F65}"/>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004CCF01-6BD8-D0D5-B68F-BF0D0E1EC427}"/>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8" name="Freeform: Shape 16">
            <a:extLst>
              <a:ext uri="{FF2B5EF4-FFF2-40B4-BE49-F238E27FC236}">
                <a16:creationId xmlns:a16="http://schemas.microsoft.com/office/drawing/2014/main" id="{F978EDC5-9ECC-A0CA-79B2-E1099D0523A3}"/>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Freeform: Shape 17">
            <a:extLst>
              <a:ext uri="{FF2B5EF4-FFF2-40B4-BE49-F238E27FC236}">
                <a16:creationId xmlns:a16="http://schemas.microsoft.com/office/drawing/2014/main" id="{5CC0BF8E-63A7-7E59-17B3-46BB432D5516}"/>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Freeform: Shape 19">
            <a:extLst>
              <a:ext uri="{FF2B5EF4-FFF2-40B4-BE49-F238E27FC236}">
                <a16:creationId xmlns:a16="http://schemas.microsoft.com/office/drawing/2014/main" id="{7C16A068-4B31-D509-6638-F057A8F5CFDE}"/>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Freeform: Shape 18">
            <a:extLst>
              <a:ext uri="{FF2B5EF4-FFF2-40B4-BE49-F238E27FC236}">
                <a16:creationId xmlns:a16="http://schemas.microsoft.com/office/drawing/2014/main" id="{ED2C66E4-77A5-559A-C4D6-22E169AE6F1D}"/>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5952500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7175" y="831919"/>
            <a:ext cx="7342307" cy="1791217"/>
          </a:xfrm>
        </p:spPr>
        <p:txBody>
          <a:bodyPr anchor="b">
            <a:noAutofit/>
          </a:bodyPr>
          <a:lstStyle>
            <a:lvl1pPr>
              <a:defRPr sz="6000"/>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860427" y="3280496"/>
            <a:ext cx="10504000" cy="2743200"/>
          </a:xfrm>
        </p:spPr>
        <p:txBody>
          <a:bodyPr>
            <a:norm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49B4F649-ECC0-65D4-73EB-F610B1EEE476}"/>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5" name="Footer Placeholder 4">
            <a:extLst>
              <a:ext uri="{FF2B5EF4-FFF2-40B4-BE49-F238E27FC236}">
                <a16:creationId xmlns:a16="http://schemas.microsoft.com/office/drawing/2014/main" id="{E34BAC71-4189-4AAE-3C30-91D3E7645111}"/>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F335CC0F-60E4-5024-B6AB-D87255AB6A72}"/>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0" name="Freeform: Shape 59">
            <a:extLst>
              <a:ext uri="{FF2B5EF4-FFF2-40B4-BE49-F238E27FC236}">
                <a16:creationId xmlns:a16="http://schemas.microsoft.com/office/drawing/2014/main" id="{EB1DE042-7AE4-75AA-1CFC-259030057C71}"/>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1" name="Rectangle 9">
            <a:extLst>
              <a:ext uri="{FF2B5EF4-FFF2-40B4-BE49-F238E27FC236}">
                <a16:creationId xmlns:a16="http://schemas.microsoft.com/office/drawing/2014/main" id="{AB955153-AC29-8EA8-DE1E-EF143A129F84}"/>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C5CBF393-915A-6526-812F-61956DD2ED62}"/>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Shape 59">
            <a:extLst>
              <a:ext uri="{FF2B5EF4-FFF2-40B4-BE49-F238E27FC236}">
                <a16:creationId xmlns:a16="http://schemas.microsoft.com/office/drawing/2014/main" id="{36817505-F187-6307-3AA7-E870199259F8}"/>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78480003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Photo 3">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1F45E22-547F-B6E1-5F51-CFECC13B28B9}"/>
              </a:ext>
              <a:ext uri="{C183D7F6-B498-43B3-948B-1728B52AA6E4}">
                <adec:decorative xmlns:adec="http://schemas.microsoft.com/office/drawing/2017/decorative" val="1"/>
              </a:ext>
            </a:extLst>
          </p:cNvPr>
          <p:cNvSpPr/>
          <p:nvPr userDrawn="1"/>
        </p:nvSpPr>
        <p:spPr>
          <a:xfrm>
            <a:off x="7065818" y="6245509"/>
            <a:ext cx="5134119" cy="6124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itle 1">
            <a:extLst>
              <a:ext uri="{FF2B5EF4-FFF2-40B4-BE49-F238E27FC236}">
                <a16:creationId xmlns:a16="http://schemas.microsoft.com/office/drawing/2014/main" id="{F1C19B4F-DFB6-9576-9DF4-96FE43A1EC98}"/>
              </a:ext>
            </a:extLst>
          </p:cNvPr>
          <p:cNvSpPr>
            <a:spLocks noGrp="1"/>
          </p:cNvSpPr>
          <p:nvPr>
            <p:ph type="ctrTitle" hasCustomPrompt="1"/>
          </p:nvPr>
        </p:nvSpPr>
        <p:spPr>
          <a:xfrm>
            <a:off x="910628" y="482261"/>
            <a:ext cx="5824186" cy="3987799"/>
          </a:xfrm>
        </p:spPr>
        <p:txBody>
          <a:bodyPr lIns="0" tIns="0" rIns="0" bIns="0" anchor="b">
            <a:noAutofit/>
          </a:bodyPr>
          <a:lstStyle>
            <a:lvl1pPr algn="l">
              <a:defRPr sz="5400"/>
            </a:lvl1pPr>
          </a:lstStyle>
          <a:p>
            <a:r>
              <a:rPr lang="en-US"/>
              <a:t>Click to edit Master title style</a:t>
            </a:r>
            <a:endParaRPr lang="en-CN"/>
          </a:p>
        </p:txBody>
      </p:sp>
      <p:sp>
        <p:nvSpPr>
          <p:cNvPr id="18" name="Subtitle 2">
            <a:extLst>
              <a:ext uri="{FF2B5EF4-FFF2-40B4-BE49-F238E27FC236}">
                <a16:creationId xmlns:a16="http://schemas.microsoft.com/office/drawing/2014/main" id="{D99BC2BC-8A72-7BB8-D8C8-CB385D30BB75}"/>
              </a:ext>
            </a:extLst>
          </p:cNvPr>
          <p:cNvSpPr>
            <a:spLocks noGrp="1"/>
          </p:cNvSpPr>
          <p:nvPr>
            <p:ph type="subTitle" idx="1" hasCustomPrompt="1"/>
          </p:nvPr>
        </p:nvSpPr>
        <p:spPr>
          <a:xfrm>
            <a:off x="910628" y="4640704"/>
            <a:ext cx="5824186" cy="876323"/>
          </a:xfrm>
        </p:spPr>
        <p:txBody>
          <a:bodyPr>
            <a:noAutofit/>
          </a:bodyPr>
          <a:lstStyle>
            <a:lvl1pPr marL="0" indent="0" algn="l">
              <a:lnSpc>
                <a:spcPct val="10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2" name="Content Placeholder 8">
            <a:extLst>
              <a:ext uri="{FF2B5EF4-FFF2-40B4-BE49-F238E27FC236}">
                <a16:creationId xmlns:a16="http://schemas.microsoft.com/office/drawing/2014/main" id="{EC403ECD-0E61-4F10-7162-E98E5D2C68D4}"/>
              </a:ext>
              <a:ext uri="{C183D7F6-B498-43B3-948B-1728B52AA6E4}">
                <adec:decorative xmlns:adec="http://schemas.microsoft.com/office/drawing/2017/decorative" val="0"/>
              </a:ext>
            </a:extLst>
          </p:cNvPr>
          <p:cNvSpPr>
            <a:spLocks noGrp="1"/>
          </p:cNvSpPr>
          <p:nvPr>
            <p:ph sz="quarter" idx="17" hasCustomPrompt="1"/>
          </p:nvPr>
        </p:nvSpPr>
        <p:spPr>
          <a:xfrm>
            <a:off x="910629" y="5978808"/>
            <a:ext cx="1737322" cy="266701"/>
          </a:xfrm>
        </p:spPr>
        <p:txBody>
          <a:bodyPr lIns="0" tIns="0" rIns="0" bIns="0" anchor="b">
            <a:noAutofit/>
          </a:bodyPr>
          <a:lstStyle>
            <a:lvl1pPr marL="0" indent="0">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26" name="Picture Placeholder 25">
            <a:extLst>
              <a:ext uri="{FF2B5EF4-FFF2-40B4-BE49-F238E27FC236}">
                <a16:creationId xmlns:a16="http://schemas.microsoft.com/office/drawing/2014/main" id="{035CA494-5B62-D1F6-0DF6-40D867589380}"/>
              </a:ext>
            </a:extLst>
          </p:cNvPr>
          <p:cNvSpPr>
            <a:spLocks noGrp="1"/>
          </p:cNvSpPr>
          <p:nvPr>
            <p:ph type="pic" sz="quarter" idx="20"/>
          </p:nvPr>
        </p:nvSpPr>
        <p:spPr>
          <a:xfrm>
            <a:off x="7065818" y="1331046"/>
            <a:ext cx="3772303" cy="4914460"/>
          </a:xfrm>
          <a:noFill/>
        </p:spPr>
        <p:txBody>
          <a:bodyPr/>
          <a:lstStyle/>
          <a:p>
            <a:endParaRPr lang="zh-CN" altLang="en-US"/>
          </a:p>
        </p:txBody>
      </p:sp>
      <p:sp>
        <p:nvSpPr>
          <p:cNvPr id="3" name="Date Placeholder 3">
            <a:extLst>
              <a:ext uri="{FF2B5EF4-FFF2-40B4-BE49-F238E27FC236}">
                <a16:creationId xmlns:a16="http://schemas.microsoft.com/office/drawing/2014/main" id="{B742842F-049E-5CE5-521C-3D7CF4664B24}"/>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t>6/22/2025</a:t>
            </a:fld>
            <a:endParaRPr lang="en-US"/>
          </a:p>
        </p:txBody>
      </p:sp>
      <p:sp>
        <p:nvSpPr>
          <p:cNvPr id="4" name="Footer Placeholder 4">
            <a:extLst>
              <a:ext uri="{FF2B5EF4-FFF2-40B4-BE49-F238E27FC236}">
                <a16:creationId xmlns:a16="http://schemas.microsoft.com/office/drawing/2014/main" id="{F57807E5-619C-C6C7-6226-8A9540B6DD6B}"/>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9873A478-35CD-870F-0A0C-AD044CED3009}"/>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10" name="Rectangle 8">
            <a:extLst>
              <a:ext uri="{FF2B5EF4-FFF2-40B4-BE49-F238E27FC236}">
                <a16:creationId xmlns:a16="http://schemas.microsoft.com/office/drawing/2014/main" id="{1B4E1136-DFDD-32BF-5846-514278A0F779}"/>
              </a:ext>
              <a:ext uri="{C183D7F6-B498-43B3-948B-1728B52AA6E4}">
                <adec:decorative xmlns:adec="http://schemas.microsoft.com/office/drawing/2017/decorative" val="1"/>
              </a:ext>
            </a:extLst>
          </p:cNvPr>
          <p:cNvSpPr/>
          <p:nvPr userDrawn="1"/>
        </p:nvSpPr>
        <p:spPr>
          <a:xfrm rot="5400000">
            <a:off x="1183663"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9">
            <a:extLst>
              <a:ext uri="{FF2B5EF4-FFF2-40B4-BE49-F238E27FC236}">
                <a16:creationId xmlns:a16="http://schemas.microsoft.com/office/drawing/2014/main" id="{4973B099-8DFA-53FB-1105-A26CC36014D5}"/>
              </a:ext>
              <a:ext uri="{C183D7F6-B498-43B3-948B-1728B52AA6E4}">
                <adec:decorative xmlns:adec="http://schemas.microsoft.com/office/drawing/2017/decorative" val="1"/>
              </a:ext>
            </a:extLst>
          </p:cNvPr>
          <p:cNvSpPr/>
          <p:nvPr userDrawn="1"/>
        </p:nvSpPr>
        <p:spPr>
          <a:xfrm rot="5400000">
            <a:off x="104574" y="-104573"/>
            <a:ext cx="274322" cy="483472"/>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Rectangle 6">
            <a:extLst>
              <a:ext uri="{FF2B5EF4-FFF2-40B4-BE49-F238E27FC236}">
                <a16:creationId xmlns:a16="http://schemas.microsoft.com/office/drawing/2014/main" id="{F5FF0307-7223-2A57-49F7-205DFC3CADD3}"/>
              </a:ext>
              <a:ext uri="{C183D7F6-B498-43B3-948B-1728B52AA6E4}">
                <adec:decorative xmlns:adec="http://schemas.microsoft.com/office/drawing/2017/decorative" val="1"/>
              </a:ext>
            </a:extLst>
          </p:cNvPr>
          <p:cNvSpPr/>
          <p:nvPr userDrawn="1"/>
        </p:nvSpPr>
        <p:spPr>
          <a:xfrm rot="10800000">
            <a:off x="10833956" y="-2"/>
            <a:ext cx="1365980" cy="22320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6" name="Freeform: Shape 59">
            <a:extLst>
              <a:ext uri="{FF2B5EF4-FFF2-40B4-BE49-F238E27FC236}">
                <a16:creationId xmlns:a16="http://schemas.microsoft.com/office/drawing/2014/main" id="{AB33DB86-5F38-0CF7-F613-511E8B1B1997}"/>
              </a:ext>
              <a:ext uri="{C183D7F6-B498-43B3-948B-1728B52AA6E4}">
                <adec:decorative xmlns:adec="http://schemas.microsoft.com/office/drawing/2017/decorative" val="1"/>
              </a:ext>
            </a:extLst>
          </p:cNvPr>
          <p:cNvSpPr/>
          <p:nvPr userDrawn="1"/>
        </p:nvSpPr>
        <p:spPr>
          <a:xfrm flipH="1" flipV="1">
            <a:off x="10841892" y="-3"/>
            <a:ext cx="1358044" cy="2232015"/>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41" name="Rectangle 6">
            <a:extLst>
              <a:ext uri="{FF2B5EF4-FFF2-40B4-BE49-F238E27FC236}">
                <a16:creationId xmlns:a16="http://schemas.microsoft.com/office/drawing/2014/main" id="{B297F7B8-C42C-1B4A-C596-DA9004187DEB}"/>
              </a:ext>
              <a:ext uri="{C183D7F6-B498-43B3-948B-1728B52AA6E4}">
                <adec:decorative xmlns:adec="http://schemas.microsoft.com/office/drawing/2017/decorative" val="1"/>
              </a:ext>
            </a:extLst>
          </p:cNvPr>
          <p:cNvSpPr/>
          <p:nvPr userDrawn="1"/>
        </p:nvSpPr>
        <p:spPr>
          <a:xfrm rot="10800000">
            <a:off x="10833956" y="2232018"/>
            <a:ext cx="1358044" cy="1916648"/>
          </a:xfrm>
          <a:prstGeom prst="rect">
            <a:avLst/>
          </a:prstGeom>
          <a:solidFill>
            <a:schemeClr val="accent1"/>
          </a:solidFill>
          <a:ln w="9525" cap="flat">
            <a:noFill/>
            <a:prstDash val="solid"/>
            <a:miter/>
          </a:ln>
        </p:spPr>
        <p:txBody>
          <a:bodyPr rtlCol="0" anchor="ctr"/>
          <a:lstStyle/>
          <a:p>
            <a:pPr lvl="0"/>
            <a:endParaRPr lang="zh-CN" altLang="en-US">
              <a:solidFill>
                <a:schemeClr val="tx1"/>
              </a:solidFill>
            </a:endParaRPr>
          </a:p>
        </p:txBody>
      </p:sp>
      <p:sp>
        <p:nvSpPr>
          <p:cNvPr id="14" name="Freeform: Shape 9">
            <a:extLst>
              <a:ext uri="{FF2B5EF4-FFF2-40B4-BE49-F238E27FC236}">
                <a16:creationId xmlns:a16="http://schemas.microsoft.com/office/drawing/2014/main" id="{3CDB4C82-C1F2-7A31-B0C0-EC7A16E86E01}"/>
              </a:ext>
              <a:ext uri="{C183D7F6-B498-43B3-948B-1728B52AA6E4}">
                <adec:decorative xmlns:adec="http://schemas.microsoft.com/office/drawing/2017/decorative" val="1"/>
              </a:ext>
            </a:extLst>
          </p:cNvPr>
          <p:cNvSpPr/>
          <p:nvPr userDrawn="1"/>
        </p:nvSpPr>
        <p:spPr>
          <a:xfrm flipV="1">
            <a:off x="10833888" y="3428999"/>
            <a:ext cx="1366047" cy="71966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33" name="Rectangle 8">
            <a:extLst>
              <a:ext uri="{FF2B5EF4-FFF2-40B4-BE49-F238E27FC236}">
                <a16:creationId xmlns:a16="http://schemas.microsoft.com/office/drawing/2014/main" id="{D03B5295-1DAD-F67E-A9D1-1EDDEDAE034E}"/>
              </a:ext>
              <a:ext uri="{C183D7F6-B498-43B3-948B-1728B52AA6E4}">
                <adec:decorative xmlns:adec="http://schemas.microsoft.com/office/drawing/2017/decorative" val="1"/>
              </a:ext>
            </a:extLst>
          </p:cNvPr>
          <p:cNvSpPr/>
          <p:nvPr userDrawn="1"/>
        </p:nvSpPr>
        <p:spPr>
          <a:xfrm rot="10800000" flipV="1">
            <a:off x="10833955" y="4148664"/>
            <a:ext cx="1365981" cy="20968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Shape 59">
            <a:extLst>
              <a:ext uri="{FF2B5EF4-FFF2-40B4-BE49-F238E27FC236}">
                <a16:creationId xmlns:a16="http://schemas.microsoft.com/office/drawing/2014/main" id="{C681F86B-1EB2-1ABD-11BE-7405C317D113}"/>
              </a:ext>
              <a:ext uri="{C183D7F6-B498-43B3-948B-1728B52AA6E4}">
                <adec:decorative xmlns:adec="http://schemas.microsoft.com/office/drawing/2017/decorative" val="1"/>
              </a:ext>
            </a:extLst>
          </p:cNvPr>
          <p:cNvSpPr/>
          <p:nvPr userDrawn="1"/>
        </p:nvSpPr>
        <p:spPr>
          <a:xfrm flipH="1" flipV="1">
            <a:off x="10833955" y="4148663"/>
            <a:ext cx="1365980" cy="209684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Tree>
    <p:extLst>
      <p:ext uri="{BB962C8B-B14F-4D97-AF65-F5344CB8AC3E}">
        <p14:creationId xmlns:p14="http://schemas.microsoft.com/office/powerpoint/2010/main" val="21235514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clusion 2">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 uri="{C183D7F6-B498-43B3-948B-1728B52AA6E4}">
                <adec:decorative xmlns:adec="http://schemas.microsoft.com/office/drawing/2017/decorative" val="0"/>
              </a:ext>
            </a:extLst>
          </p:cNvPr>
          <p:cNvSpPr>
            <a:spLocks noGrp="1"/>
          </p:cNvSpPr>
          <p:nvPr>
            <p:ph type="title"/>
          </p:nvPr>
        </p:nvSpPr>
        <p:spPr>
          <a:xfrm>
            <a:off x="844000" y="1627318"/>
            <a:ext cx="8430767" cy="1842020"/>
          </a:xfrm>
        </p:spPr>
        <p:txBody>
          <a:bodyPr anchor="b">
            <a:noAutofit/>
          </a:bodyPr>
          <a:lstStyle>
            <a:lvl1pPr>
              <a:defRPr sz="6000"/>
            </a:lvl1pPr>
          </a:lstStyle>
          <a:p>
            <a:r>
              <a:rPr lang="en-US" dirty="0"/>
              <a:t>Click to edit Master title style</a:t>
            </a:r>
          </a:p>
        </p:txBody>
      </p:sp>
      <p:sp>
        <p:nvSpPr>
          <p:cNvPr id="7" name="Content Placeholder 6">
            <a:extLst>
              <a:ext uri="{FF2B5EF4-FFF2-40B4-BE49-F238E27FC236}">
                <a16:creationId xmlns:a16="http://schemas.microsoft.com/office/drawing/2014/main" id="{053FFEDA-E57B-DF13-2394-A1514E15F85A}"/>
              </a:ext>
              <a:ext uri="{C183D7F6-B498-43B3-948B-1728B52AA6E4}">
                <adec:decorative xmlns:adec="http://schemas.microsoft.com/office/drawing/2017/decorative" val="0"/>
              </a:ext>
            </a:extLst>
          </p:cNvPr>
          <p:cNvSpPr>
            <a:spLocks noGrp="1"/>
          </p:cNvSpPr>
          <p:nvPr>
            <p:ph sz="quarter" idx="14"/>
          </p:nvPr>
        </p:nvSpPr>
        <p:spPr>
          <a:xfrm>
            <a:off x="844128" y="3622674"/>
            <a:ext cx="8430639" cy="2150962"/>
          </a:xfrm>
        </p:spPr>
        <p:txBody>
          <a:bodyPr>
            <a:no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3">
            <a:extLst>
              <a:ext uri="{FF2B5EF4-FFF2-40B4-BE49-F238E27FC236}">
                <a16:creationId xmlns:a16="http://schemas.microsoft.com/office/drawing/2014/main" id="{4915D485-D4CB-65C5-C05B-8D3E535F6A4E}"/>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6/22/2025</a:t>
            </a:fld>
            <a:endParaRPr lang="en-US"/>
          </a:p>
        </p:txBody>
      </p:sp>
      <p:sp>
        <p:nvSpPr>
          <p:cNvPr id="5" name="Footer Placeholder 4">
            <a:extLst>
              <a:ext uri="{FF2B5EF4-FFF2-40B4-BE49-F238E27FC236}">
                <a16:creationId xmlns:a16="http://schemas.microsoft.com/office/drawing/2014/main" id="{9C567240-62F7-D89C-BF3D-34806BC255BC}"/>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F9726FF9-AAAD-F331-EC9B-83CB551F1DCA}"/>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16">
            <a:extLst>
              <a:ext uri="{FF2B5EF4-FFF2-40B4-BE49-F238E27FC236}">
                <a16:creationId xmlns:a16="http://schemas.microsoft.com/office/drawing/2014/main" id="{7C2CB355-42E5-6CAD-CDA4-04E8698C7806}"/>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Freeform: Shape 17">
            <a:extLst>
              <a:ext uri="{FF2B5EF4-FFF2-40B4-BE49-F238E27FC236}">
                <a16:creationId xmlns:a16="http://schemas.microsoft.com/office/drawing/2014/main" id="{7F51CA23-0DF4-94C6-A295-9A6ED5AA7078}"/>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Freeform: Shape 19">
            <a:extLst>
              <a:ext uri="{FF2B5EF4-FFF2-40B4-BE49-F238E27FC236}">
                <a16:creationId xmlns:a16="http://schemas.microsoft.com/office/drawing/2014/main" id="{78973DDC-FE45-271D-D333-1265C63DC4F4}"/>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Freeform: Shape 18">
            <a:extLst>
              <a:ext uri="{FF2B5EF4-FFF2-40B4-BE49-F238E27FC236}">
                <a16:creationId xmlns:a16="http://schemas.microsoft.com/office/drawing/2014/main" id="{98BB5E17-8DB4-2B6A-4A48-E57456A3120F}"/>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191022383"/>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87" name="Rectangle 23">
            <a:extLst>
              <a:ext uri="{FF2B5EF4-FFF2-40B4-BE49-F238E27FC236}">
                <a16:creationId xmlns:a16="http://schemas.microsoft.com/office/drawing/2014/main" id="{590E6AF1-4025-C539-6638-597177D00B8D}"/>
              </a:ext>
              <a:ext uri="{C183D7F6-B498-43B3-948B-1728B52AA6E4}">
                <adec:decorative xmlns:adec="http://schemas.microsoft.com/office/drawing/2017/decorative" val="1"/>
              </a:ext>
            </a:extLst>
          </p:cNvPr>
          <p:cNvSpPr/>
          <p:nvPr userDrawn="1"/>
        </p:nvSpPr>
        <p:spPr>
          <a:xfrm>
            <a:off x="7065818" y="6245509"/>
            <a:ext cx="5126179" cy="6124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Title 6">
            <a:extLst>
              <a:ext uri="{FF2B5EF4-FFF2-40B4-BE49-F238E27FC236}">
                <a16:creationId xmlns:a16="http://schemas.microsoft.com/office/drawing/2014/main" id="{25E8EC5E-EA9E-1F86-2E83-5D5499601119}"/>
              </a:ext>
            </a:extLst>
          </p:cNvPr>
          <p:cNvSpPr>
            <a:spLocks noGrp="1"/>
          </p:cNvSpPr>
          <p:nvPr>
            <p:ph type="title" hasCustomPrompt="1"/>
          </p:nvPr>
        </p:nvSpPr>
        <p:spPr>
          <a:xfrm>
            <a:off x="1085864" y="1532081"/>
            <a:ext cx="5273221" cy="3793838"/>
          </a:xfrm>
        </p:spPr>
        <p:txBody>
          <a:bodyPr lIns="0" tIns="0" rIns="0" bIns="0" anchor="ctr">
            <a:noAutofit/>
          </a:bodyPr>
          <a:lstStyle>
            <a:lvl1pPr>
              <a:defRPr sz="5400" baseline="0">
                <a:solidFill>
                  <a:schemeClr val="tx1"/>
                </a:solidFill>
              </a:defRPr>
            </a:lvl1pPr>
          </a:lstStyle>
          <a:p>
            <a:r>
              <a:rPr lang="en-US"/>
              <a:t>Click to edit Master title style</a:t>
            </a:r>
            <a:endParaRPr lang="en-CN"/>
          </a:p>
        </p:txBody>
      </p:sp>
      <p:sp>
        <p:nvSpPr>
          <p:cNvPr id="3" name="Picture Placeholder 25" descr="A woman wearing a yellow sweater working at the office">
            <a:extLst>
              <a:ext uri="{FF2B5EF4-FFF2-40B4-BE49-F238E27FC236}">
                <a16:creationId xmlns:a16="http://schemas.microsoft.com/office/drawing/2014/main" id="{0F266249-25B1-EF53-33EB-FA594F7F68B4}"/>
              </a:ext>
              <a:ext uri="{C183D7F6-B498-43B3-948B-1728B52AA6E4}">
                <adec:decorative xmlns:adec="http://schemas.microsoft.com/office/drawing/2017/decorative" val="0"/>
              </a:ext>
            </a:extLst>
          </p:cNvPr>
          <p:cNvSpPr>
            <a:spLocks noGrp="1"/>
          </p:cNvSpPr>
          <p:nvPr>
            <p:ph type="pic" sz="quarter" idx="20"/>
          </p:nvPr>
        </p:nvSpPr>
        <p:spPr>
          <a:xfrm>
            <a:off x="7063457" y="1326812"/>
            <a:ext cx="3778434" cy="4924193"/>
          </a:xfrm>
          <a:noFill/>
        </p:spPr>
        <p:txBody>
          <a:bodyPr/>
          <a:lstStyle/>
          <a:p>
            <a:endParaRPr lang="zh-CN" altLang="en-US"/>
          </a:p>
        </p:txBody>
      </p:sp>
      <p:sp>
        <p:nvSpPr>
          <p:cNvPr id="7" name="Date Placeholder 3">
            <a:extLst>
              <a:ext uri="{FF2B5EF4-FFF2-40B4-BE49-F238E27FC236}">
                <a16:creationId xmlns:a16="http://schemas.microsoft.com/office/drawing/2014/main" id="{021528A5-067A-BD49-2204-67FF006E8BBF}"/>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6/22/2025</a:t>
            </a:fld>
            <a:endParaRPr lang="en-US"/>
          </a:p>
        </p:txBody>
      </p:sp>
      <p:sp>
        <p:nvSpPr>
          <p:cNvPr id="6" name="Footer Placeholder 4">
            <a:extLst>
              <a:ext uri="{FF2B5EF4-FFF2-40B4-BE49-F238E27FC236}">
                <a16:creationId xmlns:a16="http://schemas.microsoft.com/office/drawing/2014/main" id="{5E67C389-E6A8-48B1-74CD-322C690F98FD}"/>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9D7705C1-E2D3-B1B7-C51C-44843980FFF1}"/>
              </a:ext>
            </a:extLst>
          </p:cNvPr>
          <p:cNvSpPr>
            <a:spLocks noGrp="1"/>
          </p:cNvSpPr>
          <p:nvPr>
            <p:ph type="sldNum" sz="quarter" idx="12"/>
          </p:nvPr>
        </p:nvSpPr>
        <p:spPr>
          <a:xfrm>
            <a:off x="8274049" y="6400800"/>
            <a:ext cx="3241675" cy="266700"/>
          </a:xfrm>
        </p:spPr>
        <p:txBody>
          <a:bodyPr/>
          <a:lstStyle>
            <a:lvl1pPr algn="r">
              <a:defRPr>
                <a:solidFill>
                  <a:schemeClr val="bg1"/>
                </a:solidFill>
              </a:defRPr>
            </a:lvl1pPr>
          </a:lstStyle>
          <a:p>
            <a:fld id="{CC057153-B650-4DEB-B370-79DDCFDCE934}" type="slidenum">
              <a:rPr lang="en-US" smtClean="0"/>
              <a:pPr/>
              <a:t>‹#›</a:t>
            </a:fld>
            <a:endParaRPr lang="en-US"/>
          </a:p>
        </p:txBody>
      </p:sp>
      <p:sp>
        <p:nvSpPr>
          <p:cNvPr id="12" name="Rectangle 9">
            <a:extLst>
              <a:ext uri="{FF2B5EF4-FFF2-40B4-BE49-F238E27FC236}">
                <a16:creationId xmlns:a16="http://schemas.microsoft.com/office/drawing/2014/main" id="{5917FF65-0254-002E-D43D-FF8B5E603B7F}"/>
              </a:ext>
              <a:ext uri="{C183D7F6-B498-43B3-948B-1728B52AA6E4}">
                <adec:decorative xmlns:adec="http://schemas.microsoft.com/office/drawing/2017/decorative" val="1"/>
              </a:ext>
            </a:extLst>
          </p:cNvPr>
          <p:cNvSpPr/>
          <p:nvPr userDrawn="1"/>
        </p:nvSpPr>
        <p:spPr>
          <a:xfrm rot="5400000">
            <a:off x="103515" y="-103514"/>
            <a:ext cx="274322"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Rectangle 8">
            <a:extLst>
              <a:ext uri="{FF2B5EF4-FFF2-40B4-BE49-F238E27FC236}">
                <a16:creationId xmlns:a16="http://schemas.microsoft.com/office/drawing/2014/main" id="{3D6108ED-5598-D9CD-3F7C-E35B4C8BBB5C}"/>
              </a:ext>
              <a:ext uri="{C183D7F6-B498-43B3-948B-1728B52AA6E4}">
                <adec:decorative xmlns:adec="http://schemas.microsoft.com/office/drawing/2017/decorative" val="1"/>
              </a:ext>
            </a:extLst>
          </p:cNvPr>
          <p:cNvSpPr/>
          <p:nvPr userDrawn="1"/>
        </p:nvSpPr>
        <p:spPr>
          <a:xfrm rot="5400000">
            <a:off x="1183663"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6">
            <a:extLst>
              <a:ext uri="{FF2B5EF4-FFF2-40B4-BE49-F238E27FC236}">
                <a16:creationId xmlns:a16="http://schemas.microsoft.com/office/drawing/2014/main" id="{21EB73BE-3F32-B696-CCF3-3120CC026F45}"/>
              </a:ext>
              <a:ext uri="{C183D7F6-B498-43B3-948B-1728B52AA6E4}">
                <adec:decorative xmlns:adec="http://schemas.microsoft.com/office/drawing/2017/decorative" val="1"/>
              </a:ext>
            </a:extLst>
          </p:cNvPr>
          <p:cNvSpPr/>
          <p:nvPr userDrawn="1"/>
        </p:nvSpPr>
        <p:spPr>
          <a:xfrm rot="10800000">
            <a:off x="10833956" y="-2"/>
            <a:ext cx="1365980" cy="22320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4" name="Freeform: Shape 59">
            <a:extLst>
              <a:ext uri="{FF2B5EF4-FFF2-40B4-BE49-F238E27FC236}">
                <a16:creationId xmlns:a16="http://schemas.microsoft.com/office/drawing/2014/main" id="{A7A3C520-412F-3B3C-3DD2-BA1FA9970CED}"/>
              </a:ext>
              <a:ext uri="{C183D7F6-B498-43B3-948B-1728B52AA6E4}">
                <adec:decorative xmlns:adec="http://schemas.microsoft.com/office/drawing/2017/decorative" val="1"/>
              </a:ext>
            </a:extLst>
          </p:cNvPr>
          <p:cNvSpPr/>
          <p:nvPr userDrawn="1"/>
        </p:nvSpPr>
        <p:spPr>
          <a:xfrm flipH="1" flipV="1">
            <a:off x="10841892" y="-3"/>
            <a:ext cx="1358044" cy="2232015"/>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0" name="Rectangle 6">
            <a:extLst>
              <a:ext uri="{FF2B5EF4-FFF2-40B4-BE49-F238E27FC236}">
                <a16:creationId xmlns:a16="http://schemas.microsoft.com/office/drawing/2014/main" id="{99367659-61EC-44B3-A73E-47A6D3C10F4F}"/>
              </a:ext>
              <a:ext uri="{C183D7F6-B498-43B3-948B-1728B52AA6E4}">
                <adec:decorative xmlns:adec="http://schemas.microsoft.com/office/drawing/2017/decorative" val="1"/>
              </a:ext>
            </a:extLst>
          </p:cNvPr>
          <p:cNvSpPr/>
          <p:nvPr userDrawn="1"/>
        </p:nvSpPr>
        <p:spPr>
          <a:xfrm rot="10800000">
            <a:off x="10833956" y="2232018"/>
            <a:ext cx="1358044" cy="1916648"/>
          </a:xfrm>
          <a:prstGeom prst="rect">
            <a:avLst/>
          </a:prstGeom>
          <a:solidFill>
            <a:schemeClr val="accent1"/>
          </a:solidFill>
          <a:ln w="9525" cap="flat">
            <a:noFill/>
            <a:prstDash val="solid"/>
            <a:miter/>
          </a:ln>
        </p:spPr>
        <p:txBody>
          <a:bodyPr rtlCol="0" anchor="ctr"/>
          <a:lstStyle/>
          <a:p>
            <a:pPr lvl="0"/>
            <a:endParaRPr lang="zh-CN" altLang="en-US">
              <a:solidFill>
                <a:schemeClr val="tx1"/>
              </a:solidFill>
            </a:endParaRPr>
          </a:p>
        </p:txBody>
      </p:sp>
      <p:sp>
        <p:nvSpPr>
          <p:cNvPr id="26" name="Freeform: Shape 9">
            <a:extLst>
              <a:ext uri="{FF2B5EF4-FFF2-40B4-BE49-F238E27FC236}">
                <a16:creationId xmlns:a16="http://schemas.microsoft.com/office/drawing/2014/main" id="{14EDCCCA-96A0-0D33-9C7F-224DCB3D55E0}"/>
              </a:ext>
              <a:ext uri="{C183D7F6-B498-43B3-948B-1728B52AA6E4}">
                <adec:decorative xmlns:adec="http://schemas.microsoft.com/office/drawing/2017/decorative" val="1"/>
              </a:ext>
            </a:extLst>
          </p:cNvPr>
          <p:cNvSpPr/>
          <p:nvPr userDrawn="1"/>
        </p:nvSpPr>
        <p:spPr>
          <a:xfrm flipV="1">
            <a:off x="10833956" y="3472845"/>
            <a:ext cx="1358044" cy="675816"/>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22" name="Rectangle 8">
            <a:extLst>
              <a:ext uri="{FF2B5EF4-FFF2-40B4-BE49-F238E27FC236}">
                <a16:creationId xmlns:a16="http://schemas.microsoft.com/office/drawing/2014/main" id="{2C55E30B-D458-A8B6-11AB-5FAEA926BFB0}"/>
              </a:ext>
              <a:ext uri="{C183D7F6-B498-43B3-948B-1728B52AA6E4}">
                <adec:decorative xmlns:adec="http://schemas.microsoft.com/office/drawing/2017/decorative" val="1"/>
              </a:ext>
            </a:extLst>
          </p:cNvPr>
          <p:cNvSpPr/>
          <p:nvPr userDrawn="1"/>
        </p:nvSpPr>
        <p:spPr>
          <a:xfrm rot="10800000" flipV="1">
            <a:off x="10833954" y="4148664"/>
            <a:ext cx="1358043" cy="20968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Shape 59">
            <a:extLst>
              <a:ext uri="{FF2B5EF4-FFF2-40B4-BE49-F238E27FC236}">
                <a16:creationId xmlns:a16="http://schemas.microsoft.com/office/drawing/2014/main" id="{81D1A457-4F77-6BE6-3713-4638E83D6D7D}"/>
              </a:ext>
              <a:ext uri="{C183D7F6-B498-43B3-948B-1728B52AA6E4}">
                <adec:decorative xmlns:adec="http://schemas.microsoft.com/office/drawing/2017/decorative" val="1"/>
              </a:ext>
            </a:extLst>
          </p:cNvPr>
          <p:cNvSpPr/>
          <p:nvPr userDrawn="1"/>
        </p:nvSpPr>
        <p:spPr>
          <a:xfrm flipH="1" flipV="1">
            <a:off x="10833955" y="4148663"/>
            <a:ext cx="1358045" cy="209684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Tree>
    <p:extLst>
      <p:ext uri="{BB962C8B-B14F-4D97-AF65-F5344CB8AC3E}">
        <p14:creationId xmlns:p14="http://schemas.microsoft.com/office/powerpoint/2010/main" val="375255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quence Number, Photo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91D9F7-2AF5-7E15-28CD-C5189318CC9A}"/>
              </a:ext>
              <a:ext uri="{C183D7F6-B498-43B3-948B-1728B52AA6E4}">
                <adec:decorative xmlns:adec="http://schemas.microsoft.com/office/drawing/2017/decorative" val="1"/>
              </a:ext>
            </a:extLst>
          </p:cNvPr>
          <p:cNvSpPr/>
          <p:nvPr userDrawn="1"/>
        </p:nvSpPr>
        <p:spPr>
          <a:xfrm>
            <a:off x="10010775" y="0"/>
            <a:ext cx="2181225"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FF402BE0-455F-CF23-B696-A4F06F441098}"/>
              </a:ext>
              <a:ext uri="{C183D7F6-B498-43B3-948B-1728B52AA6E4}">
                <adec:decorative xmlns:adec="http://schemas.microsoft.com/office/drawing/2017/decorative" val="1"/>
              </a:ext>
            </a:extLst>
          </p:cNvPr>
          <p:cNvSpPr/>
          <p:nvPr userDrawn="1"/>
        </p:nvSpPr>
        <p:spPr>
          <a:xfrm>
            <a:off x="11191875" y="5862637"/>
            <a:ext cx="1000125" cy="10001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itle 6">
            <a:extLst>
              <a:ext uri="{FF2B5EF4-FFF2-40B4-BE49-F238E27FC236}">
                <a16:creationId xmlns:a16="http://schemas.microsoft.com/office/drawing/2014/main" id="{3575A47E-66DF-0DFE-6068-FCE75A83C7A8}"/>
              </a:ext>
            </a:extLst>
          </p:cNvPr>
          <p:cNvSpPr>
            <a:spLocks noGrp="1"/>
          </p:cNvSpPr>
          <p:nvPr>
            <p:ph type="title" hasCustomPrompt="1"/>
          </p:nvPr>
        </p:nvSpPr>
        <p:spPr>
          <a:xfrm>
            <a:off x="1022364" y="2558836"/>
            <a:ext cx="6735597" cy="3793838"/>
          </a:xfrm>
        </p:spPr>
        <p:txBody>
          <a:bodyPr lIns="0" tIns="0" rIns="0" bIns="0" anchor="t">
            <a:noAutofit/>
          </a:bodyPr>
          <a:lstStyle>
            <a:lvl1pPr>
              <a:defRPr sz="5400">
                <a:solidFill>
                  <a:schemeClr val="tx1"/>
                </a:solidFill>
              </a:defRPr>
            </a:lvl1pPr>
          </a:lstStyle>
          <a:p>
            <a:r>
              <a:rPr lang="en-US"/>
              <a:t>Click to edit Master title style</a:t>
            </a:r>
            <a:endParaRPr lang="en-CN"/>
          </a:p>
        </p:txBody>
      </p:sp>
      <p:sp>
        <p:nvSpPr>
          <p:cNvPr id="3" name="Text Placeholder 2">
            <a:extLst>
              <a:ext uri="{C183D7F6-B498-43B3-948B-1728B52AA6E4}">
                <adec:decorative xmlns:adec="http://schemas.microsoft.com/office/drawing/2017/decorative" val="0"/>
              </a:ext>
            </a:extLst>
          </p:cNvPr>
          <p:cNvSpPr>
            <a:spLocks noGrp="1"/>
          </p:cNvSpPr>
          <p:nvPr>
            <p:ph type="body" idx="1" hasCustomPrompt="1"/>
          </p:nvPr>
        </p:nvSpPr>
        <p:spPr>
          <a:xfrm>
            <a:off x="1022365" y="1649960"/>
            <a:ext cx="831916" cy="597807"/>
          </a:xfrm>
        </p:spPr>
        <p:txBody>
          <a:bodyPr lIns="0" tIns="0" rIns="0" bIns="0" anchor="b">
            <a:noAutofit/>
          </a:bodyPr>
          <a:lstStyle>
            <a:lvl1pPr marL="0" indent="0" algn="l">
              <a:buNone/>
              <a:defRPr sz="300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01</a:t>
            </a:r>
          </a:p>
        </p:txBody>
      </p:sp>
      <p:sp>
        <p:nvSpPr>
          <p:cNvPr id="18" name="Picture Placeholder 17">
            <a:extLst>
              <a:ext uri="{FF2B5EF4-FFF2-40B4-BE49-F238E27FC236}">
                <a16:creationId xmlns:a16="http://schemas.microsoft.com/office/drawing/2014/main" id="{54D9E87A-1CDC-4014-2314-39FC7B07C83B}"/>
              </a:ext>
            </a:extLst>
          </p:cNvPr>
          <p:cNvSpPr>
            <a:spLocks noGrp="1"/>
          </p:cNvSpPr>
          <p:nvPr>
            <p:ph type="pic" sz="quarter" idx="10"/>
          </p:nvPr>
        </p:nvSpPr>
        <p:spPr>
          <a:xfrm>
            <a:off x="7961313" y="1306802"/>
            <a:ext cx="3230562" cy="4541837"/>
          </a:xfrm>
          <a:noFill/>
        </p:spPr>
        <p:txBody>
          <a:bodyPr/>
          <a:lstStyle/>
          <a:p>
            <a:endParaRPr lang="zh-CN" altLang="en-US"/>
          </a:p>
        </p:txBody>
      </p:sp>
      <p:sp>
        <p:nvSpPr>
          <p:cNvPr id="12" name="Date Placeholder 3">
            <a:extLst>
              <a:ext uri="{FF2B5EF4-FFF2-40B4-BE49-F238E27FC236}">
                <a16:creationId xmlns:a16="http://schemas.microsoft.com/office/drawing/2014/main" id="{9054A355-1144-8E9E-0708-A56938F03394}"/>
              </a:ext>
            </a:extLst>
          </p:cNvPr>
          <p:cNvSpPr>
            <a:spLocks noGrp="1"/>
          </p:cNvSpPr>
          <p:nvPr>
            <p:ph type="dt" sz="half" idx="13"/>
          </p:nvPr>
        </p:nvSpPr>
        <p:spPr>
          <a:xfrm>
            <a:off x="657225" y="6400800"/>
            <a:ext cx="2743200" cy="266700"/>
          </a:xfrm>
        </p:spPr>
        <p:txBody>
          <a:bodyPr/>
          <a:lstStyle/>
          <a:p>
            <a:r>
              <a:rPr lang="en-US" altLang="zh-CN" dirty="0"/>
              <a:t>03/12/2025</a:t>
            </a:r>
            <a:fld id="{FD138C57-8E3B-4697-92F8-0ED9B71F7E17}" type="datetime1">
              <a:rPr lang="en-US" smtClean="0"/>
              <a:t>6/22/2025</a:t>
            </a:fld>
            <a:endParaRPr lang="en-US"/>
          </a:p>
        </p:txBody>
      </p:sp>
      <p:sp>
        <p:nvSpPr>
          <p:cNvPr id="11" name="Footer Placeholder 4">
            <a:extLst>
              <a:ext uri="{FF2B5EF4-FFF2-40B4-BE49-F238E27FC236}">
                <a16:creationId xmlns:a16="http://schemas.microsoft.com/office/drawing/2014/main" id="{DB79E66C-660C-8962-2CA8-5B57D171332E}"/>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4" name="Freeform: Shape 13">
            <a:extLst>
              <a:ext uri="{FF2B5EF4-FFF2-40B4-BE49-F238E27FC236}">
                <a16:creationId xmlns:a16="http://schemas.microsoft.com/office/drawing/2014/main" id="{EADD3443-0734-5152-8D04-B2D94110150A}"/>
              </a:ext>
              <a:ext uri="{C183D7F6-B498-43B3-948B-1728B52AA6E4}">
                <adec:decorative xmlns:adec="http://schemas.microsoft.com/office/drawing/2017/decorative" val="1"/>
              </a:ext>
            </a:extLst>
          </p:cNvPr>
          <p:cNvSpPr/>
          <p:nvPr userDrawn="1"/>
        </p:nvSpPr>
        <p:spPr>
          <a:xfrm>
            <a:off x="6972301"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4">
            <a:extLst>
              <a:ext uri="{FF2B5EF4-FFF2-40B4-BE49-F238E27FC236}">
                <a16:creationId xmlns:a16="http://schemas.microsoft.com/office/drawing/2014/main" id="{90703BCA-69C2-3D24-7F07-71DD32C3B700}"/>
              </a:ext>
              <a:ext uri="{C183D7F6-B498-43B3-948B-1728B52AA6E4}">
                <adec:decorative xmlns:adec="http://schemas.microsoft.com/office/drawing/2017/decorative" val="1"/>
              </a:ext>
            </a:extLst>
          </p:cNvPr>
          <p:cNvSpPr/>
          <p:nvPr userDrawn="1"/>
        </p:nvSpPr>
        <p:spPr>
          <a:xfrm>
            <a:off x="7600951"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70251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quence Number, Photo 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91D9F7-2AF5-7E15-28CD-C5189318CC9A}"/>
              </a:ext>
              <a:ext uri="{C183D7F6-B498-43B3-948B-1728B52AA6E4}">
                <adec:decorative xmlns:adec="http://schemas.microsoft.com/office/drawing/2017/decorative" val="1"/>
              </a:ext>
            </a:extLst>
          </p:cNvPr>
          <p:cNvSpPr/>
          <p:nvPr userDrawn="1"/>
        </p:nvSpPr>
        <p:spPr>
          <a:xfrm flipH="1">
            <a:off x="0" y="0"/>
            <a:ext cx="2181225"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itle 6">
            <a:extLst>
              <a:ext uri="{FF2B5EF4-FFF2-40B4-BE49-F238E27FC236}">
                <a16:creationId xmlns:a16="http://schemas.microsoft.com/office/drawing/2014/main" id="{3575A47E-66DF-0DFE-6068-FCE75A83C7A8}"/>
              </a:ext>
            </a:extLst>
          </p:cNvPr>
          <p:cNvSpPr>
            <a:spLocks noGrp="1"/>
          </p:cNvSpPr>
          <p:nvPr>
            <p:ph type="title" hasCustomPrompt="1"/>
          </p:nvPr>
        </p:nvSpPr>
        <p:spPr>
          <a:xfrm>
            <a:off x="4446653" y="2558836"/>
            <a:ext cx="6735597" cy="3793838"/>
          </a:xfrm>
        </p:spPr>
        <p:txBody>
          <a:bodyPr lIns="0" tIns="0" rIns="0" bIns="0" anchor="t">
            <a:noAutofit/>
          </a:bodyPr>
          <a:lstStyle>
            <a:lvl1pPr algn="r">
              <a:defRPr sz="5400">
                <a:solidFill>
                  <a:schemeClr val="tx1"/>
                </a:solidFill>
              </a:defRPr>
            </a:lvl1pPr>
          </a:lstStyle>
          <a:p>
            <a:r>
              <a:rPr lang="en-US"/>
              <a:t>Click to edit Master title style</a:t>
            </a:r>
            <a:endParaRPr lang="en-CN"/>
          </a:p>
        </p:txBody>
      </p:sp>
      <p:sp>
        <p:nvSpPr>
          <p:cNvPr id="18" name="Picture Placeholder 17">
            <a:extLst>
              <a:ext uri="{FF2B5EF4-FFF2-40B4-BE49-F238E27FC236}">
                <a16:creationId xmlns:a16="http://schemas.microsoft.com/office/drawing/2014/main" id="{54D9E87A-1CDC-4014-2314-39FC7B07C83B}"/>
              </a:ext>
            </a:extLst>
          </p:cNvPr>
          <p:cNvSpPr>
            <a:spLocks noGrp="1"/>
          </p:cNvSpPr>
          <p:nvPr>
            <p:ph type="pic" sz="quarter" idx="10"/>
          </p:nvPr>
        </p:nvSpPr>
        <p:spPr>
          <a:xfrm flipH="1">
            <a:off x="1000125" y="1316037"/>
            <a:ext cx="3230562" cy="4541837"/>
          </a:xfrm>
          <a:noFill/>
        </p:spPr>
        <p:txBody>
          <a:bodyPr/>
          <a:lstStyle/>
          <a:p>
            <a:endParaRPr lang="zh-CN" altLang="en-US"/>
          </a:p>
        </p:txBody>
      </p:sp>
      <p:sp>
        <p:nvSpPr>
          <p:cNvPr id="3" name="Text Placeholder 2">
            <a:extLst>
              <a:ext uri="{C183D7F6-B498-43B3-948B-1728B52AA6E4}">
                <adec:decorative xmlns:adec="http://schemas.microsoft.com/office/drawing/2017/decorative" val="0"/>
              </a:ext>
            </a:extLst>
          </p:cNvPr>
          <p:cNvSpPr>
            <a:spLocks noGrp="1"/>
          </p:cNvSpPr>
          <p:nvPr>
            <p:ph type="body" idx="1" hasCustomPrompt="1"/>
          </p:nvPr>
        </p:nvSpPr>
        <p:spPr>
          <a:xfrm>
            <a:off x="10350334" y="1649960"/>
            <a:ext cx="831916" cy="597807"/>
          </a:xfrm>
        </p:spPr>
        <p:txBody>
          <a:bodyPr lIns="0" tIns="0" rIns="0" bIns="0" anchor="b">
            <a:noAutofit/>
          </a:bodyPr>
          <a:lstStyle>
            <a:lvl1pPr marL="0" indent="0" algn="r">
              <a:buNone/>
              <a:defRPr sz="260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01</a:t>
            </a:r>
          </a:p>
        </p:txBody>
      </p:sp>
      <p:sp>
        <p:nvSpPr>
          <p:cNvPr id="12" name="Date Placeholder 3">
            <a:extLst>
              <a:ext uri="{FF2B5EF4-FFF2-40B4-BE49-F238E27FC236}">
                <a16:creationId xmlns:a16="http://schemas.microsoft.com/office/drawing/2014/main" id="{9054A355-1144-8E9E-0708-A56938F03394}"/>
              </a:ext>
            </a:extLst>
          </p:cNvPr>
          <p:cNvSpPr>
            <a:spLocks noGrp="1"/>
          </p:cNvSpPr>
          <p:nvPr>
            <p:ph type="dt" sz="half" idx="13"/>
          </p:nvPr>
        </p:nvSpPr>
        <p:spPr>
          <a:xfrm>
            <a:off x="1174751" y="6400800"/>
            <a:ext cx="2743200" cy="266700"/>
          </a:xfrm>
        </p:spPr>
        <p:txBody>
          <a:bodyPr lIns="0" tIns="0" rIns="0" bIns="0"/>
          <a:lstStyle>
            <a:lvl1pPr>
              <a:defRPr>
                <a:solidFill>
                  <a:schemeClr val="bg1"/>
                </a:solidFill>
              </a:defRPr>
            </a:lvl1pPr>
          </a:lstStyle>
          <a:p>
            <a:r>
              <a:rPr lang="en-US" altLang="zh-CN" dirty="0"/>
              <a:t>03/12/2025</a:t>
            </a:r>
            <a:fld id="{FD138C57-8E3B-4697-92F8-0ED9B71F7E17}" type="datetime1">
              <a:rPr lang="en-US" smtClean="0"/>
              <a:pPr/>
              <a:t>6/22/2025</a:t>
            </a:fld>
            <a:endParaRPr lang="en-US"/>
          </a:p>
        </p:txBody>
      </p:sp>
      <p:sp>
        <p:nvSpPr>
          <p:cNvPr id="11" name="Footer Placeholder 4">
            <a:extLst>
              <a:ext uri="{FF2B5EF4-FFF2-40B4-BE49-F238E27FC236}">
                <a16:creationId xmlns:a16="http://schemas.microsoft.com/office/drawing/2014/main" id="{DB79E66C-660C-8962-2CA8-5B57D171332E}"/>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15" name="Freeform: Shape 14">
            <a:extLst>
              <a:ext uri="{FF2B5EF4-FFF2-40B4-BE49-F238E27FC236}">
                <a16:creationId xmlns:a16="http://schemas.microsoft.com/office/drawing/2014/main" id="{90703BCA-69C2-3D24-7F07-71DD32C3B700}"/>
              </a:ext>
              <a:ext uri="{C183D7F6-B498-43B3-948B-1728B52AA6E4}">
                <adec:decorative xmlns:adec="http://schemas.microsoft.com/office/drawing/2017/decorative" val="1"/>
              </a:ext>
            </a:extLst>
          </p:cNvPr>
          <p:cNvSpPr/>
          <p:nvPr userDrawn="1"/>
        </p:nvSpPr>
        <p:spPr>
          <a:xfrm flipH="1">
            <a:off x="4029074"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3">
            <a:extLst>
              <a:ext uri="{FF2B5EF4-FFF2-40B4-BE49-F238E27FC236}">
                <a16:creationId xmlns:a16="http://schemas.microsoft.com/office/drawing/2014/main" id="{EADD3443-0734-5152-8D04-B2D94110150A}"/>
              </a:ext>
              <a:ext uri="{C183D7F6-B498-43B3-948B-1728B52AA6E4}">
                <adec:decorative xmlns:adec="http://schemas.microsoft.com/office/drawing/2017/decorative" val="1"/>
              </a:ext>
            </a:extLst>
          </p:cNvPr>
          <p:cNvSpPr/>
          <p:nvPr userDrawn="1"/>
        </p:nvSpPr>
        <p:spPr>
          <a:xfrm flipH="1">
            <a:off x="4657724"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Rectangle 9">
            <a:extLst>
              <a:ext uri="{FF2B5EF4-FFF2-40B4-BE49-F238E27FC236}">
                <a16:creationId xmlns:a16="http://schemas.microsoft.com/office/drawing/2014/main" id="{FF402BE0-455F-CF23-B696-A4F06F441098}"/>
              </a:ext>
              <a:ext uri="{C183D7F6-B498-43B3-948B-1728B52AA6E4}">
                <adec:decorative xmlns:adec="http://schemas.microsoft.com/office/drawing/2017/decorative" val="1"/>
              </a:ext>
            </a:extLst>
          </p:cNvPr>
          <p:cNvSpPr/>
          <p:nvPr userDrawn="1"/>
        </p:nvSpPr>
        <p:spPr>
          <a:xfrm flipH="1">
            <a:off x="0" y="5862637"/>
            <a:ext cx="1000125" cy="10001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0887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quence Number 1">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5EA40962-D6F9-CBBE-FF2C-4EC3830F9DAA}"/>
              </a:ext>
              <a:ext uri="{C183D7F6-B498-43B3-948B-1728B52AA6E4}">
                <adec:decorative xmlns:adec="http://schemas.microsoft.com/office/drawing/2017/decorative" val="1"/>
              </a:ext>
            </a:extLst>
          </p:cNvPr>
          <p:cNvSpPr/>
          <p:nvPr userDrawn="1"/>
        </p:nvSpPr>
        <p:spPr>
          <a:xfrm rot="10800000" flipH="1" flipV="1">
            <a:off x="0" y="4558433"/>
            <a:ext cx="1498042"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Shape 59">
            <a:extLst>
              <a:ext uri="{FF2B5EF4-FFF2-40B4-BE49-F238E27FC236}">
                <a16:creationId xmlns:a16="http://schemas.microsoft.com/office/drawing/2014/main" id="{EC816DDB-9EA2-DF6E-AAED-1B18863E588F}"/>
              </a:ext>
              <a:ext uri="{C183D7F6-B498-43B3-948B-1728B52AA6E4}">
                <adec:decorative xmlns:adec="http://schemas.microsoft.com/office/drawing/2017/decorative" val="1"/>
              </a:ext>
            </a:extLst>
          </p:cNvPr>
          <p:cNvSpPr/>
          <p:nvPr userDrawn="1"/>
        </p:nvSpPr>
        <p:spPr>
          <a:xfrm flipV="1">
            <a:off x="0" y="4558438"/>
            <a:ext cx="1498042"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5" name="Rectangle 8">
            <a:extLst>
              <a:ext uri="{FF2B5EF4-FFF2-40B4-BE49-F238E27FC236}">
                <a16:creationId xmlns:a16="http://schemas.microsoft.com/office/drawing/2014/main" id="{A04F26B9-B28E-8D10-94D1-04FE26C51C1B}"/>
              </a:ext>
              <a:ext uri="{C183D7F6-B498-43B3-948B-1728B52AA6E4}">
                <adec:decorative xmlns:adec="http://schemas.microsoft.com/office/drawing/2017/decorative" val="1"/>
              </a:ext>
            </a:extLst>
          </p:cNvPr>
          <p:cNvSpPr/>
          <p:nvPr userDrawn="1"/>
        </p:nvSpPr>
        <p:spPr>
          <a:xfrm rot="10800000" flipV="1">
            <a:off x="10693958" y="4558433"/>
            <a:ext cx="1498042"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a16="http://schemas.microsoft.com/office/drawing/2014/main" id="{4947CEF4-1632-7EBE-80C3-C52AE183F60D}"/>
              </a:ext>
              <a:ext uri="{C183D7F6-B498-43B3-948B-1728B52AA6E4}">
                <adec:decorative xmlns:adec="http://schemas.microsoft.com/office/drawing/2017/decorative" val="1"/>
              </a:ext>
            </a:extLst>
          </p:cNvPr>
          <p:cNvSpPr/>
          <p:nvPr userDrawn="1"/>
        </p:nvSpPr>
        <p:spPr>
          <a:xfrm flipH="1" flipV="1">
            <a:off x="10693958" y="4558438"/>
            <a:ext cx="1498042"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3" name="Text Placeholder 2">
            <a:extLst>
              <a:ext uri="{C183D7F6-B498-43B3-948B-1728B52AA6E4}">
                <adec:decorative xmlns:adec="http://schemas.microsoft.com/office/drawing/2017/decorative" val="0"/>
              </a:ext>
            </a:extLst>
          </p:cNvPr>
          <p:cNvSpPr>
            <a:spLocks noGrp="1"/>
          </p:cNvSpPr>
          <p:nvPr>
            <p:ph type="body" idx="1" hasCustomPrompt="1"/>
          </p:nvPr>
        </p:nvSpPr>
        <p:spPr>
          <a:xfrm>
            <a:off x="5680042" y="1649960"/>
            <a:ext cx="831916" cy="597807"/>
          </a:xfrm>
        </p:spPr>
        <p:txBody>
          <a:bodyPr lIns="0" tIns="0" rIns="0" bIns="0" anchor="b">
            <a:noAutofit/>
          </a:bodyPr>
          <a:lstStyle>
            <a:lvl1pPr marL="0" indent="0" algn="ctr">
              <a:buNone/>
              <a:defRPr sz="260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01</a:t>
            </a:r>
          </a:p>
        </p:txBody>
      </p:sp>
      <p:sp>
        <p:nvSpPr>
          <p:cNvPr id="7" name="Title 6">
            <a:extLst>
              <a:ext uri="{FF2B5EF4-FFF2-40B4-BE49-F238E27FC236}">
                <a16:creationId xmlns:a16="http://schemas.microsoft.com/office/drawing/2014/main" id="{3575A47E-66DF-0DFE-6068-FCE75A83C7A8}"/>
              </a:ext>
            </a:extLst>
          </p:cNvPr>
          <p:cNvSpPr>
            <a:spLocks noGrp="1"/>
          </p:cNvSpPr>
          <p:nvPr>
            <p:ph type="title" hasCustomPrompt="1"/>
          </p:nvPr>
        </p:nvSpPr>
        <p:spPr>
          <a:xfrm>
            <a:off x="2728202" y="2558836"/>
            <a:ext cx="6735597" cy="2536289"/>
          </a:xfrm>
        </p:spPr>
        <p:txBody>
          <a:bodyPr lIns="0" tIns="0" rIns="0" bIns="0" anchor="t">
            <a:noAutofit/>
          </a:bodyPr>
          <a:lstStyle>
            <a:lvl1pPr algn="ctr">
              <a:defRPr sz="5400">
                <a:solidFill>
                  <a:schemeClr val="tx1"/>
                </a:solidFill>
              </a:defRPr>
            </a:lvl1pPr>
          </a:lstStyle>
          <a:p>
            <a:r>
              <a:rPr lang="en-US"/>
              <a:t>Click to edit Master title style</a:t>
            </a:r>
            <a:endParaRPr lang="en-CN"/>
          </a:p>
        </p:txBody>
      </p:sp>
      <p:sp>
        <p:nvSpPr>
          <p:cNvPr id="12" name="Date Placeholder 3">
            <a:extLst>
              <a:ext uri="{FF2B5EF4-FFF2-40B4-BE49-F238E27FC236}">
                <a16:creationId xmlns:a16="http://schemas.microsoft.com/office/drawing/2014/main" id="{9054A355-1144-8E9E-0708-A56938F03394}"/>
              </a:ext>
            </a:extLst>
          </p:cNvPr>
          <p:cNvSpPr>
            <a:spLocks noGrp="1"/>
          </p:cNvSpPr>
          <p:nvPr>
            <p:ph type="dt" sz="half" idx="13"/>
          </p:nvPr>
        </p:nvSpPr>
        <p:spPr>
          <a:xfrm>
            <a:off x="657225" y="6400800"/>
            <a:ext cx="2743200" cy="266700"/>
          </a:xfrm>
        </p:spPr>
        <p:txBody>
          <a:bodyPr lIns="0" tIns="0" rIns="0" bIns="0"/>
          <a:lstStyle>
            <a:lvl1pPr>
              <a:defRPr>
                <a:solidFill>
                  <a:schemeClr val="bg1"/>
                </a:solidFill>
              </a:defRPr>
            </a:lvl1pPr>
          </a:lstStyle>
          <a:p>
            <a:r>
              <a:rPr lang="en-US" altLang="zh-CN" dirty="0"/>
              <a:t>03/12/2025</a:t>
            </a:r>
            <a:fld id="{FD138C57-8E3B-4697-92F8-0ED9B71F7E17}" type="datetime1">
              <a:rPr lang="en-US" smtClean="0"/>
              <a:pPr/>
              <a:t>6/22/2025</a:t>
            </a:fld>
            <a:endParaRPr lang="en-US"/>
          </a:p>
        </p:txBody>
      </p:sp>
      <p:sp>
        <p:nvSpPr>
          <p:cNvPr id="11" name="Footer Placeholder 4">
            <a:extLst>
              <a:ext uri="{FF2B5EF4-FFF2-40B4-BE49-F238E27FC236}">
                <a16:creationId xmlns:a16="http://schemas.microsoft.com/office/drawing/2014/main" id="{DB79E66C-660C-8962-2CA8-5B57D171332E}"/>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15" name="Rectangle 6">
            <a:extLst>
              <a:ext uri="{FF2B5EF4-FFF2-40B4-BE49-F238E27FC236}">
                <a16:creationId xmlns:a16="http://schemas.microsoft.com/office/drawing/2014/main" id="{AE61E74D-D5FA-5080-2F53-0087775B372B}"/>
              </a:ext>
              <a:ext uri="{C183D7F6-B498-43B3-948B-1728B52AA6E4}">
                <adec:decorative xmlns:adec="http://schemas.microsoft.com/office/drawing/2017/decorative" val="1"/>
              </a:ext>
            </a:extLst>
          </p:cNvPr>
          <p:cNvSpPr/>
          <p:nvPr userDrawn="1"/>
        </p:nvSpPr>
        <p:spPr>
          <a:xfrm rot="10800000" flipH="1">
            <a:off x="1"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8" name="Freeform: Shape 59">
            <a:extLst>
              <a:ext uri="{FF2B5EF4-FFF2-40B4-BE49-F238E27FC236}">
                <a16:creationId xmlns:a16="http://schemas.microsoft.com/office/drawing/2014/main" id="{470C155E-4CCC-564B-027C-CDC41E373939}"/>
              </a:ext>
              <a:ext uri="{C183D7F6-B498-43B3-948B-1728B52AA6E4}">
                <adec:decorative xmlns:adec="http://schemas.microsoft.com/office/drawing/2017/decorative" val="1"/>
              </a:ext>
            </a:extLst>
          </p:cNvPr>
          <p:cNvSpPr/>
          <p:nvPr userDrawn="1"/>
        </p:nvSpPr>
        <p:spPr>
          <a:xfrm flipV="1">
            <a:off x="0" y="-1"/>
            <a:ext cx="1489338"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4" name="Rectangle 6">
            <a:extLst>
              <a:ext uri="{FF2B5EF4-FFF2-40B4-BE49-F238E27FC236}">
                <a16:creationId xmlns:a16="http://schemas.microsoft.com/office/drawing/2014/main" id="{7285D770-FD07-EC97-B009-40BA4F4D0F55}"/>
              </a:ext>
              <a:ext uri="{C183D7F6-B498-43B3-948B-1728B52AA6E4}">
                <adec:decorative xmlns:adec="http://schemas.microsoft.com/office/drawing/2017/decorative" val="1"/>
              </a:ext>
            </a:extLst>
          </p:cNvPr>
          <p:cNvSpPr/>
          <p:nvPr userDrawn="1"/>
        </p:nvSpPr>
        <p:spPr>
          <a:xfrm rot="10800000" flipH="1">
            <a:off x="1" y="2456494"/>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5" name="Freeform: Shape 9">
            <a:extLst>
              <a:ext uri="{FF2B5EF4-FFF2-40B4-BE49-F238E27FC236}">
                <a16:creationId xmlns:a16="http://schemas.microsoft.com/office/drawing/2014/main" id="{9F696CCD-6826-7E03-C9F2-76B5BC139752}"/>
              </a:ext>
              <a:ext uri="{C183D7F6-B498-43B3-948B-1728B52AA6E4}">
                <adec:decorative xmlns:adec="http://schemas.microsoft.com/office/drawing/2017/decorative" val="1"/>
              </a:ext>
            </a:extLst>
          </p:cNvPr>
          <p:cNvSpPr/>
          <p:nvPr userDrawn="1"/>
        </p:nvSpPr>
        <p:spPr>
          <a:xfrm flipV="1">
            <a:off x="0" y="3813296"/>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4" name="Rectangle 6">
            <a:extLst>
              <a:ext uri="{FF2B5EF4-FFF2-40B4-BE49-F238E27FC236}">
                <a16:creationId xmlns:a16="http://schemas.microsoft.com/office/drawing/2014/main" id="{91A24A50-A008-86B3-5F54-E8B7B3A9C733}"/>
              </a:ext>
              <a:ext uri="{C183D7F6-B498-43B3-948B-1728B52AA6E4}">
                <adec:decorative xmlns:adec="http://schemas.microsoft.com/office/drawing/2017/decorative" val="1"/>
              </a:ext>
            </a:extLst>
          </p:cNvPr>
          <p:cNvSpPr/>
          <p:nvPr userDrawn="1"/>
        </p:nvSpPr>
        <p:spPr>
          <a:xfrm rot="10800000">
            <a:off x="10693958"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9" name="Freeform: Shape 59">
            <a:extLst>
              <a:ext uri="{FF2B5EF4-FFF2-40B4-BE49-F238E27FC236}">
                <a16:creationId xmlns:a16="http://schemas.microsoft.com/office/drawing/2014/main" id="{C476D228-FB57-F7F8-C68A-E3413EFE8ED5}"/>
              </a:ext>
              <a:ext uri="{C183D7F6-B498-43B3-948B-1728B52AA6E4}">
                <adec:decorative xmlns:adec="http://schemas.microsoft.com/office/drawing/2017/decorative" val="1"/>
              </a:ext>
            </a:extLst>
          </p:cNvPr>
          <p:cNvSpPr/>
          <p:nvPr userDrawn="1"/>
        </p:nvSpPr>
        <p:spPr>
          <a:xfrm flipH="1" flipV="1">
            <a:off x="10702662" y="-1"/>
            <a:ext cx="1489338"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 name="Rectangle 6">
            <a:extLst>
              <a:ext uri="{FF2B5EF4-FFF2-40B4-BE49-F238E27FC236}">
                <a16:creationId xmlns:a16="http://schemas.microsoft.com/office/drawing/2014/main" id="{03673381-EECC-4D46-EDE7-C5E028BE1F76}"/>
              </a:ext>
              <a:ext uri="{C183D7F6-B498-43B3-948B-1728B52AA6E4}">
                <adec:decorative xmlns:adec="http://schemas.microsoft.com/office/drawing/2017/decorative" val="1"/>
              </a:ext>
            </a:extLst>
          </p:cNvPr>
          <p:cNvSpPr/>
          <p:nvPr userDrawn="1"/>
        </p:nvSpPr>
        <p:spPr>
          <a:xfrm rot="10800000">
            <a:off x="10693958" y="2456494"/>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6" name="Freeform: Shape 9">
            <a:extLst>
              <a:ext uri="{FF2B5EF4-FFF2-40B4-BE49-F238E27FC236}">
                <a16:creationId xmlns:a16="http://schemas.microsoft.com/office/drawing/2014/main" id="{4441DE95-147E-9B38-A464-7A9CF35CE2CE}"/>
              </a:ext>
              <a:ext uri="{C183D7F6-B498-43B3-948B-1728B52AA6E4}">
                <adec:decorative xmlns:adec="http://schemas.microsoft.com/office/drawing/2017/decorative" val="1"/>
              </a:ext>
            </a:extLst>
          </p:cNvPr>
          <p:cNvSpPr/>
          <p:nvPr userDrawn="1"/>
        </p:nvSpPr>
        <p:spPr>
          <a:xfrm flipV="1">
            <a:off x="10693958" y="3813296"/>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Tree>
    <p:extLst>
      <p:ext uri="{BB962C8B-B14F-4D97-AF65-F5344CB8AC3E}">
        <p14:creationId xmlns:p14="http://schemas.microsoft.com/office/powerpoint/2010/main" val="285303795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400" y="128587"/>
            <a:ext cx="10858500" cy="900112"/>
          </a:xfrm>
          <a:prstGeom prst="rect">
            <a:avLst/>
          </a:prstGeom>
        </p:spPr>
        <p:txBody>
          <a:bodyPr vert="horz" lIns="0" tIns="0" rIns="0" bIns="0" rtlCol="0" anchor="b">
            <a:normAutofit/>
          </a:bodyPr>
          <a:lstStyle/>
          <a:p>
            <a:r>
              <a:rPr lang="en-US" sz="1418"/>
              <a:t>Click to edit Master title style</a:t>
            </a:r>
          </a:p>
        </p:txBody>
      </p:sp>
      <p:sp>
        <p:nvSpPr>
          <p:cNvPr id="3" name="Text Placeholder 2"/>
          <p:cNvSpPr>
            <a:spLocks noGrp="1"/>
          </p:cNvSpPr>
          <p:nvPr>
            <p:ph type="body" idx="1"/>
          </p:nvPr>
        </p:nvSpPr>
        <p:spPr>
          <a:xfrm>
            <a:off x="660400" y="1130300"/>
            <a:ext cx="10858500" cy="5003800"/>
          </a:xfrm>
          <a:prstGeom prst="rect">
            <a:avLst/>
          </a:prstGeom>
        </p:spPr>
        <p:txBody>
          <a:bodyPr vert="horz" lIns="0" tIns="0" rIns="0" bIns="0" rtlCol="0">
            <a:normAutofit/>
          </a:bodyPr>
          <a:lstStyle/>
          <a:p>
            <a:pPr lvl="0"/>
            <a:r>
              <a:rPr lang="en-US" sz="1418"/>
              <a:t>Click to edit Master text styles</a:t>
            </a:r>
            <a:endParaRPr lang="en-US"/>
          </a:p>
          <a:p>
            <a:pPr lvl="1"/>
            <a:r>
              <a:rPr lang="en-US" sz="1418"/>
              <a:t>Second level</a:t>
            </a:r>
          </a:p>
          <a:p>
            <a:pPr lvl="2"/>
            <a:r>
              <a:rPr lang="en-US" sz="1418"/>
              <a:t>Third level</a:t>
            </a:r>
          </a:p>
          <a:p>
            <a:pPr lvl="3"/>
            <a:r>
              <a:rPr lang="en-US" sz="1418"/>
              <a:t>Fourth level</a:t>
            </a:r>
          </a:p>
          <a:p>
            <a:pPr lvl="4"/>
            <a:r>
              <a:rPr lang="en-US" sz="1418"/>
              <a:t>Fifth level</a:t>
            </a:r>
          </a:p>
        </p:txBody>
      </p:sp>
      <p:sp>
        <p:nvSpPr>
          <p:cNvPr id="9" name="Date Placeholder 3">
            <a:extLst>
              <a:ext uri="{FF2B5EF4-FFF2-40B4-BE49-F238E27FC236}">
                <a16:creationId xmlns:a16="http://schemas.microsoft.com/office/drawing/2014/main" id="{79DDEA0E-07E9-13B1-EDC7-61BAFA5FF753}"/>
              </a:ext>
            </a:extLst>
          </p:cNvPr>
          <p:cNvSpPr>
            <a:spLocks noGrp="1"/>
          </p:cNvSpPr>
          <p:nvPr>
            <p:ph type="dt" sz="half" idx="2"/>
          </p:nvPr>
        </p:nvSpPr>
        <p:spPr>
          <a:xfrm>
            <a:off x="657225" y="6400800"/>
            <a:ext cx="2743200" cy="266700"/>
          </a:xfrm>
        </p:spPr>
        <p:txBody>
          <a:bodyPr lIns="0" tIns="0" rIns="0" bIns="0"/>
          <a:lstStyle>
            <a:lvl1pPr>
              <a:defRPr sz="1200"/>
            </a:lvl1pPr>
          </a:lstStyle>
          <a:p>
            <a:fld id="{FD138C57-8E3B-4697-92F8-0ED9B71F7E17}" type="datetime1">
              <a:rPr lang="en-US" smtClean="0"/>
              <a:pPr/>
              <a:t>6/22/2025</a:t>
            </a:fld>
            <a:endParaRPr lang="en-US"/>
          </a:p>
        </p:txBody>
      </p:sp>
      <p:sp>
        <p:nvSpPr>
          <p:cNvPr id="8" name="Footer Placeholder 4">
            <a:extLst>
              <a:ext uri="{FF2B5EF4-FFF2-40B4-BE49-F238E27FC236}">
                <a16:creationId xmlns:a16="http://schemas.microsoft.com/office/drawing/2014/main" id="{1EA10547-A0BF-14BF-EF18-92FBBF644CF2}"/>
              </a:ext>
            </a:extLst>
          </p:cNvPr>
          <p:cNvSpPr>
            <a:spLocks noGrp="1"/>
          </p:cNvSpPr>
          <p:nvPr>
            <p:ph type="ftr" sz="quarter" idx="3"/>
          </p:nvPr>
        </p:nvSpPr>
        <p:spPr>
          <a:xfrm>
            <a:off x="4267200" y="6400800"/>
            <a:ext cx="3657600" cy="266700"/>
          </a:xfrm>
        </p:spPr>
        <p:txBody>
          <a:bodyPr lIns="0" tIns="0" rIns="0" bIns="0"/>
          <a:lstStyle>
            <a:lvl1pPr algn="ctr">
              <a:defRPr sz="1200"/>
            </a:lvl1pPr>
          </a:lstStyle>
          <a:p>
            <a:r>
              <a:rPr lang="en-US"/>
              <a:t>Sample Footer Text</a:t>
            </a:r>
          </a:p>
        </p:txBody>
      </p:sp>
      <p:sp>
        <p:nvSpPr>
          <p:cNvPr id="7" name="Slide Number Placeholder 5">
            <a:extLst>
              <a:ext uri="{FF2B5EF4-FFF2-40B4-BE49-F238E27FC236}">
                <a16:creationId xmlns:a16="http://schemas.microsoft.com/office/drawing/2014/main" id="{C413A03B-58A6-5266-F4CA-95B7A6F4BCC7}"/>
              </a:ext>
            </a:extLst>
          </p:cNvPr>
          <p:cNvSpPr>
            <a:spLocks noGrp="1"/>
          </p:cNvSpPr>
          <p:nvPr>
            <p:ph type="sldNum" sz="quarter" idx="4"/>
          </p:nvPr>
        </p:nvSpPr>
        <p:spPr>
          <a:xfrm>
            <a:off x="8274049" y="6400800"/>
            <a:ext cx="3241675" cy="266700"/>
          </a:xfrm>
        </p:spPr>
        <p:txBody>
          <a:bodyPr lIns="0" tIns="0" rIns="0" bIns="0"/>
          <a:lstStyle>
            <a:lvl1pPr algn="r">
              <a:defRPr sz="1200"/>
            </a:lvl1pPr>
          </a:lstStyle>
          <a:p>
            <a:fld id="{CC057153-B650-4DEB-B370-79DDCFDCE9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3" r:id="rId4"/>
    <p:sldLayoutId id="2147483707" r:id="rId5"/>
    <p:sldLayoutId id="2147483650" r:id="rId6"/>
    <p:sldLayoutId id="2147483654" r:id="rId7"/>
    <p:sldLayoutId id="2147483754" r:id="rId8"/>
    <p:sldLayoutId id="2147483755" r:id="rId9"/>
    <p:sldLayoutId id="2147483760" r:id="rId10"/>
    <p:sldLayoutId id="2147483761" r:id="rId11"/>
    <p:sldLayoutId id="2147483762" r:id="rId12"/>
    <p:sldLayoutId id="2147483662" r:id="rId13"/>
    <p:sldLayoutId id="2147483763"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2" r:id="rId23"/>
    <p:sldLayoutId id="2147483671"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752" r:id="rId43"/>
    <p:sldLayoutId id="2147483753" r:id="rId44"/>
    <p:sldLayoutId id="2147483691" r:id="rId45"/>
    <p:sldLayoutId id="2147483692" r:id="rId46"/>
    <p:sldLayoutId id="2147483693" r:id="rId47"/>
    <p:sldLayoutId id="2147483694" r:id="rId48"/>
    <p:sldLayoutId id="2147483695" r:id="rId49"/>
    <p:sldLayoutId id="2147483696" r:id="rId50"/>
    <p:sldLayoutId id="2147483697" r:id="rId51"/>
    <p:sldLayoutId id="2147483756" r:id="rId52"/>
    <p:sldLayoutId id="2147483757" r:id="rId53"/>
    <p:sldLayoutId id="2147483758" r:id="rId54"/>
    <p:sldLayoutId id="2147483759" r:id="rId55"/>
    <p:sldLayoutId id="2147483698" r:id="rId56"/>
    <p:sldLayoutId id="2147483699" r:id="rId57"/>
    <p:sldLayoutId id="2147483700" r:id="rId58"/>
    <p:sldLayoutId id="2147483701" r:id="rId59"/>
    <p:sldLayoutId id="2147483702" r:id="rId60"/>
    <p:sldLayoutId id="2147483661" r:id="rId61"/>
  </p:sldLayoutIdLst>
  <p:hf sldNum="0" hdr="0" ftr="0" dt="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872E-D8F0-BF64-FC5F-317F5A47DBCD}"/>
              </a:ext>
            </a:extLst>
          </p:cNvPr>
          <p:cNvSpPr>
            <a:spLocks noGrp="1"/>
          </p:cNvSpPr>
          <p:nvPr>
            <p:ph type="ctrTitle"/>
          </p:nvPr>
        </p:nvSpPr>
        <p:spPr>
          <a:xfrm>
            <a:off x="2518135" y="649274"/>
            <a:ext cx="6502678" cy="3465883"/>
          </a:xfrm>
        </p:spPr>
        <p:txBody>
          <a:bodyPr/>
          <a:lstStyle/>
          <a:p>
            <a:r>
              <a:rPr lang="en-US" b="0" dirty="0">
                <a:ea typeface="+mj-lt"/>
                <a:cs typeface="+mj-lt"/>
              </a:rPr>
              <a:t>Analyzing Salary Growth Patterns Based on Work Experience</a:t>
            </a:r>
            <a:endParaRPr lang="en-US" dirty="0"/>
          </a:p>
        </p:txBody>
      </p:sp>
      <p:sp>
        <p:nvSpPr>
          <p:cNvPr id="3" name="Subtitle 2">
            <a:extLst>
              <a:ext uri="{FF2B5EF4-FFF2-40B4-BE49-F238E27FC236}">
                <a16:creationId xmlns:a16="http://schemas.microsoft.com/office/drawing/2014/main" id="{DEB480B4-3B70-1D3F-43D1-F14B9904D8BF}"/>
              </a:ext>
            </a:extLst>
          </p:cNvPr>
          <p:cNvSpPr>
            <a:spLocks noGrp="1"/>
          </p:cNvSpPr>
          <p:nvPr>
            <p:ph type="subTitle" idx="1"/>
          </p:nvPr>
        </p:nvSpPr>
        <p:spPr>
          <a:xfrm>
            <a:off x="6098491" y="4651142"/>
            <a:ext cx="3924406" cy="1293857"/>
          </a:xfrm>
        </p:spPr>
        <p:txBody>
          <a:bodyPr vert="horz" lIns="0" tIns="0" rIns="0" bIns="0" rtlCol="0" anchor="t">
            <a:noAutofit/>
          </a:bodyPr>
          <a:lstStyle/>
          <a:p>
            <a:pPr algn="ctr"/>
            <a:r>
              <a:rPr lang="en-US" altLang="zh-CN" sz="2800" b="1" dirty="0">
                <a:latin typeface="+mj-lt"/>
                <a:ea typeface="+mj-lt"/>
                <a:cs typeface="Arial"/>
              </a:rPr>
              <a:t>Dhatchanamoorthi N</a:t>
            </a:r>
            <a:endParaRPr lang="en-US"/>
          </a:p>
          <a:p>
            <a:pPr algn="ctr"/>
            <a:r>
              <a:rPr lang="en-US" altLang="zh-CN" sz="2800" b="1" dirty="0">
                <a:latin typeface="+mj-lt"/>
                <a:ea typeface="+mj-lt"/>
                <a:cs typeface="Arial"/>
              </a:rPr>
              <a:t>     </a:t>
            </a:r>
            <a:r>
              <a:rPr lang="en-US" sz="2000" b="1" cap="all" dirty="0">
                <a:solidFill>
                  <a:srgbClr val="000000"/>
                </a:solidFill>
                <a:latin typeface="+mj-lt"/>
                <a:ea typeface="+mj-lt"/>
                <a:cs typeface="Arial"/>
              </a:rPr>
              <a:t>March Dads 25</a:t>
            </a:r>
          </a:p>
          <a:p>
            <a:pPr algn="ctr"/>
            <a:r>
              <a:rPr lang="en-US" sz="2000" b="1" cap="all" dirty="0">
                <a:solidFill>
                  <a:srgbClr val="000000"/>
                </a:solidFill>
                <a:latin typeface="+mj-lt"/>
                <a:ea typeface="+mj-lt"/>
                <a:cs typeface="Arial"/>
              </a:rPr>
              <a:t>            23/06/2025</a:t>
            </a:r>
          </a:p>
          <a:p>
            <a:pPr algn="ctr"/>
            <a:endParaRPr lang="en-US" altLang="zh-CN" sz="2800" b="1" dirty="0">
              <a:latin typeface="+mj-lt"/>
              <a:ea typeface="+mj-lt"/>
              <a:cs typeface="Arial"/>
            </a:endParaRPr>
          </a:p>
        </p:txBody>
      </p:sp>
    </p:spTree>
    <p:extLst>
      <p:ext uri="{BB962C8B-B14F-4D97-AF65-F5344CB8AC3E}">
        <p14:creationId xmlns:p14="http://schemas.microsoft.com/office/powerpoint/2010/main" val="2274281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CD5406-4EED-036C-9B1F-C148DB381CE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954F716-216E-6A17-24FB-303A63A752BC}"/>
              </a:ext>
            </a:extLst>
          </p:cNvPr>
          <p:cNvSpPr txBox="1"/>
          <p:nvPr/>
        </p:nvSpPr>
        <p:spPr>
          <a:xfrm>
            <a:off x="1874729" y="455112"/>
            <a:ext cx="84425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Segoe UI Black"/>
                <a:ea typeface="+mn-lt"/>
                <a:cs typeface="+mn-lt"/>
              </a:rPr>
              <a:t>6.Job titles with the highest salary in each country</a:t>
            </a:r>
            <a:endParaRPr lang="en-US" sz="2400" dirty="0">
              <a:latin typeface="Segoe UI Black"/>
              <a:ea typeface="Segoe UI Black"/>
              <a:cs typeface="Arial"/>
            </a:endParaRPr>
          </a:p>
        </p:txBody>
      </p:sp>
      <p:pic>
        <p:nvPicPr>
          <p:cNvPr id="2" name="Picture 1" descr="A computer screen shot of text">
            <a:extLst>
              <a:ext uri="{FF2B5EF4-FFF2-40B4-BE49-F238E27FC236}">
                <a16:creationId xmlns:a16="http://schemas.microsoft.com/office/drawing/2014/main" id="{204264D0-A44C-2735-1B2B-583EB00C72CA}"/>
              </a:ext>
            </a:extLst>
          </p:cNvPr>
          <p:cNvPicPr>
            <a:picLocks noChangeAspect="1"/>
          </p:cNvPicPr>
          <p:nvPr/>
        </p:nvPicPr>
        <p:blipFill>
          <a:blip r:embed="rId2"/>
          <a:stretch>
            <a:fillRect/>
          </a:stretch>
        </p:blipFill>
        <p:spPr>
          <a:xfrm>
            <a:off x="2518906" y="1452236"/>
            <a:ext cx="7143749" cy="2074623"/>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214A719C-20F0-664A-60C1-B1539FA63D1B}"/>
              </a:ext>
            </a:extLst>
          </p:cNvPr>
          <p:cNvPicPr>
            <a:picLocks noChangeAspect="1"/>
          </p:cNvPicPr>
          <p:nvPr/>
        </p:nvPicPr>
        <p:blipFill>
          <a:blip r:embed="rId3"/>
          <a:stretch>
            <a:fillRect/>
          </a:stretch>
        </p:blipFill>
        <p:spPr>
          <a:xfrm>
            <a:off x="5417116" y="3821223"/>
            <a:ext cx="5439166" cy="2420131"/>
          </a:xfrm>
          <a:prstGeom prst="rect">
            <a:avLst/>
          </a:prstGeom>
        </p:spPr>
      </p:pic>
    </p:spTree>
    <p:extLst>
      <p:ext uri="{BB962C8B-B14F-4D97-AF65-F5344CB8AC3E}">
        <p14:creationId xmlns:p14="http://schemas.microsoft.com/office/powerpoint/2010/main" val="1517423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DC7B07-E26D-FA73-CB85-AA0865413C1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A33B940-FA81-19E7-162A-036CE038D26B}"/>
              </a:ext>
            </a:extLst>
          </p:cNvPr>
          <p:cNvSpPr txBox="1"/>
          <p:nvPr/>
        </p:nvSpPr>
        <p:spPr>
          <a:xfrm>
            <a:off x="2469716" y="371606"/>
            <a:ext cx="725256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Segoe UI Black"/>
                <a:ea typeface="+mn-lt"/>
                <a:cs typeface="+mn-lt"/>
              </a:rPr>
              <a:t>7.Average salary by city and industry</a:t>
            </a:r>
            <a:endParaRPr lang="en-US" sz="2400" dirty="0">
              <a:latin typeface="Segoe UI Black"/>
              <a:ea typeface="Segoe UI Black"/>
              <a:cs typeface="Arial"/>
            </a:endParaRPr>
          </a:p>
        </p:txBody>
      </p:sp>
      <p:pic>
        <p:nvPicPr>
          <p:cNvPr id="2" name="Picture 1" descr="A computer screen shot of a computer code&#10;&#10;AI-generated content may be incorrect.">
            <a:extLst>
              <a:ext uri="{FF2B5EF4-FFF2-40B4-BE49-F238E27FC236}">
                <a16:creationId xmlns:a16="http://schemas.microsoft.com/office/drawing/2014/main" id="{DA6BEAB3-4C19-D5D3-47B9-1A6FEE061E70}"/>
              </a:ext>
            </a:extLst>
          </p:cNvPr>
          <p:cNvPicPr>
            <a:picLocks noChangeAspect="1"/>
          </p:cNvPicPr>
          <p:nvPr/>
        </p:nvPicPr>
        <p:blipFill>
          <a:blip r:embed="rId2"/>
          <a:stretch>
            <a:fillRect/>
          </a:stretch>
        </p:blipFill>
        <p:spPr>
          <a:xfrm>
            <a:off x="3424564" y="1273219"/>
            <a:ext cx="5332433" cy="1827233"/>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3102D40B-24D1-2C4C-B4DB-F488E1B60A0F}"/>
              </a:ext>
            </a:extLst>
          </p:cNvPr>
          <p:cNvPicPr>
            <a:picLocks noChangeAspect="1"/>
          </p:cNvPicPr>
          <p:nvPr/>
        </p:nvPicPr>
        <p:blipFill>
          <a:blip r:embed="rId3"/>
          <a:stretch>
            <a:fillRect/>
          </a:stretch>
        </p:blipFill>
        <p:spPr>
          <a:xfrm>
            <a:off x="5559273" y="3577225"/>
            <a:ext cx="5238358" cy="2918564"/>
          </a:xfrm>
          <a:prstGeom prst="rect">
            <a:avLst/>
          </a:prstGeom>
        </p:spPr>
      </p:pic>
    </p:spTree>
    <p:extLst>
      <p:ext uri="{BB962C8B-B14F-4D97-AF65-F5344CB8AC3E}">
        <p14:creationId xmlns:p14="http://schemas.microsoft.com/office/powerpoint/2010/main" val="741140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A5A4CC-3F2F-DB4F-AF92-80061F00FB0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497C5C9-DCA4-B5CC-E206-2024A82E5585}"/>
              </a:ext>
            </a:extLst>
          </p:cNvPr>
          <p:cNvSpPr txBox="1"/>
          <p:nvPr/>
        </p:nvSpPr>
        <p:spPr>
          <a:xfrm>
            <a:off x="1759907" y="444673"/>
            <a:ext cx="869306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Segoe UI Black"/>
                <a:ea typeface="+mn-lt"/>
                <a:cs typeface="+mn-lt"/>
              </a:rPr>
              <a:t>8.Percentage of employees with additional monetary compensation by gender</a:t>
            </a:r>
            <a:endParaRPr lang="en-US" sz="2400" dirty="0">
              <a:latin typeface="Segoe UI Black"/>
              <a:ea typeface="Segoe UI Black"/>
              <a:cs typeface="Arial"/>
            </a:endParaRPr>
          </a:p>
        </p:txBody>
      </p:sp>
      <p:pic>
        <p:nvPicPr>
          <p:cNvPr id="2" name="Picture 1" descr="A white background with blue and orange text">
            <a:extLst>
              <a:ext uri="{FF2B5EF4-FFF2-40B4-BE49-F238E27FC236}">
                <a16:creationId xmlns:a16="http://schemas.microsoft.com/office/drawing/2014/main" id="{858E6E62-E513-0542-7B96-74B3F2A2B75F}"/>
              </a:ext>
            </a:extLst>
          </p:cNvPr>
          <p:cNvPicPr>
            <a:picLocks noChangeAspect="1"/>
          </p:cNvPicPr>
          <p:nvPr/>
        </p:nvPicPr>
        <p:blipFill>
          <a:blip r:embed="rId2"/>
          <a:stretch>
            <a:fillRect/>
          </a:stretch>
        </p:blipFill>
        <p:spPr>
          <a:xfrm>
            <a:off x="1081153" y="1565101"/>
            <a:ext cx="10050571" cy="1869770"/>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4852F2D3-CA4E-2CDA-7556-8E2A9F1704A4}"/>
              </a:ext>
            </a:extLst>
          </p:cNvPr>
          <p:cNvPicPr>
            <a:picLocks noChangeAspect="1"/>
          </p:cNvPicPr>
          <p:nvPr/>
        </p:nvPicPr>
        <p:blipFill>
          <a:blip r:embed="rId3"/>
          <a:stretch>
            <a:fillRect/>
          </a:stretch>
        </p:blipFill>
        <p:spPr>
          <a:xfrm>
            <a:off x="6100894" y="4068675"/>
            <a:ext cx="4812734" cy="2040046"/>
          </a:xfrm>
          <a:prstGeom prst="rect">
            <a:avLst/>
          </a:prstGeom>
        </p:spPr>
      </p:pic>
    </p:spTree>
    <p:extLst>
      <p:ext uri="{BB962C8B-B14F-4D97-AF65-F5344CB8AC3E}">
        <p14:creationId xmlns:p14="http://schemas.microsoft.com/office/powerpoint/2010/main" val="2916314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881252-D938-CE3B-7355-3FD2BED2101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38F89AE-3387-EE9F-C8D3-1419D8CCD96A}"/>
              </a:ext>
            </a:extLst>
          </p:cNvPr>
          <p:cNvSpPr txBox="1"/>
          <p:nvPr/>
        </p:nvSpPr>
        <p:spPr>
          <a:xfrm>
            <a:off x="1613771" y="371605"/>
            <a:ext cx="736739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Segoe UI Black"/>
                <a:ea typeface="+mn-lt"/>
                <a:cs typeface="+mn-lt"/>
              </a:rPr>
              <a:t>9.Total compensation by job title and years of experience</a:t>
            </a:r>
            <a:endParaRPr lang="en-US" sz="2400" dirty="0">
              <a:latin typeface="Segoe UI Black"/>
              <a:ea typeface="Segoe UI Black"/>
              <a:cs typeface="Arial"/>
            </a:endParaRPr>
          </a:p>
        </p:txBody>
      </p:sp>
      <p:pic>
        <p:nvPicPr>
          <p:cNvPr id="2" name="Picture 1" descr="A screen shot of a computer program">
            <a:extLst>
              <a:ext uri="{FF2B5EF4-FFF2-40B4-BE49-F238E27FC236}">
                <a16:creationId xmlns:a16="http://schemas.microsoft.com/office/drawing/2014/main" id="{279BB253-3068-2859-F4BF-792C4CA509F5}"/>
              </a:ext>
            </a:extLst>
          </p:cNvPr>
          <p:cNvPicPr>
            <a:picLocks noChangeAspect="1"/>
          </p:cNvPicPr>
          <p:nvPr/>
        </p:nvPicPr>
        <p:blipFill>
          <a:blip r:embed="rId2"/>
          <a:stretch>
            <a:fillRect/>
          </a:stretch>
        </p:blipFill>
        <p:spPr>
          <a:xfrm>
            <a:off x="2667065" y="1483551"/>
            <a:ext cx="6450773" cy="2095500"/>
          </a:xfrm>
          <a:prstGeom prst="rect">
            <a:avLst/>
          </a:prstGeom>
        </p:spPr>
      </p:pic>
      <p:pic>
        <p:nvPicPr>
          <p:cNvPr id="3" name="Picture 2" descr="A table with text on it&#10;&#10;AI-generated content may be incorrect.">
            <a:extLst>
              <a:ext uri="{FF2B5EF4-FFF2-40B4-BE49-F238E27FC236}">
                <a16:creationId xmlns:a16="http://schemas.microsoft.com/office/drawing/2014/main" id="{5D9A53F8-A409-95D6-8F7D-3D8885BC32E3}"/>
              </a:ext>
            </a:extLst>
          </p:cNvPr>
          <p:cNvPicPr>
            <a:picLocks noChangeAspect="1"/>
          </p:cNvPicPr>
          <p:nvPr/>
        </p:nvPicPr>
        <p:blipFill>
          <a:blip r:embed="rId3"/>
          <a:stretch>
            <a:fillRect/>
          </a:stretch>
        </p:blipFill>
        <p:spPr>
          <a:xfrm>
            <a:off x="5290550" y="3961292"/>
            <a:ext cx="5807118" cy="2411390"/>
          </a:xfrm>
          <a:prstGeom prst="rect">
            <a:avLst/>
          </a:prstGeom>
        </p:spPr>
      </p:pic>
    </p:spTree>
    <p:extLst>
      <p:ext uri="{BB962C8B-B14F-4D97-AF65-F5344CB8AC3E}">
        <p14:creationId xmlns:p14="http://schemas.microsoft.com/office/powerpoint/2010/main" val="2876958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B285FE-9340-45B3-36BF-2BD76858EE4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48DB4A4-8392-C7CA-8D0C-10BDA231CC9C}"/>
              </a:ext>
            </a:extLst>
          </p:cNvPr>
          <p:cNvSpPr txBox="1"/>
          <p:nvPr/>
        </p:nvSpPr>
        <p:spPr>
          <a:xfrm>
            <a:off x="1415442" y="517742"/>
            <a:ext cx="93715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Segoe UI Black"/>
                <a:ea typeface="+mn-lt"/>
                <a:cs typeface="+mn-lt"/>
              </a:rPr>
              <a:t>10.Average salary by industry, gender, and education level </a:t>
            </a:r>
            <a:endParaRPr lang="en-US" sz="2400" dirty="0">
              <a:latin typeface="Segoe UI Black"/>
              <a:ea typeface="Segoe UI Black"/>
              <a:cs typeface="Arial"/>
            </a:endParaRPr>
          </a:p>
        </p:txBody>
      </p:sp>
      <p:pic>
        <p:nvPicPr>
          <p:cNvPr id="2" name="Picture 1" descr="A computer screen shot of text&#10;&#10;AI-generated content may be incorrect.">
            <a:extLst>
              <a:ext uri="{FF2B5EF4-FFF2-40B4-BE49-F238E27FC236}">
                <a16:creationId xmlns:a16="http://schemas.microsoft.com/office/drawing/2014/main" id="{CB24FF62-8519-2BBC-8638-36FD1F5F66AA}"/>
              </a:ext>
            </a:extLst>
          </p:cNvPr>
          <p:cNvPicPr>
            <a:picLocks noChangeAspect="1"/>
          </p:cNvPicPr>
          <p:nvPr/>
        </p:nvPicPr>
        <p:blipFill>
          <a:blip r:embed="rId2"/>
          <a:stretch>
            <a:fillRect/>
          </a:stretch>
        </p:blipFill>
        <p:spPr>
          <a:xfrm>
            <a:off x="2603326" y="1318169"/>
            <a:ext cx="6223347" cy="2238375"/>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5B947445-8265-53AB-CAA8-08804419917B}"/>
              </a:ext>
            </a:extLst>
          </p:cNvPr>
          <p:cNvPicPr>
            <a:picLocks noChangeAspect="1"/>
          </p:cNvPicPr>
          <p:nvPr/>
        </p:nvPicPr>
        <p:blipFill>
          <a:blip r:embed="rId3"/>
          <a:stretch>
            <a:fillRect/>
          </a:stretch>
        </p:blipFill>
        <p:spPr>
          <a:xfrm>
            <a:off x="5722503" y="3707052"/>
            <a:ext cx="5987049" cy="2815485"/>
          </a:xfrm>
          <a:prstGeom prst="rect">
            <a:avLst/>
          </a:prstGeom>
        </p:spPr>
      </p:pic>
    </p:spTree>
    <p:extLst>
      <p:ext uri="{BB962C8B-B14F-4D97-AF65-F5344CB8AC3E}">
        <p14:creationId xmlns:p14="http://schemas.microsoft.com/office/powerpoint/2010/main" val="1311511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9084888-D002-93DC-0628-9E1C1DFF4120}"/>
            </a:ext>
          </a:extLst>
        </p:cNvPr>
        <p:cNvGrpSpPr/>
        <p:nvPr/>
      </p:nvGrpSpPr>
      <p:grpSpPr>
        <a:xfrm>
          <a:off x="0" y="0"/>
          <a:ext cx="0" cy="0"/>
          <a:chOff x="0" y="0"/>
          <a:chExt cx="0" cy="0"/>
        </a:xfrm>
      </p:grpSpPr>
      <p:pic>
        <p:nvPicPr>
          <p:cNvPr id="4" name="Picture 3" descr="A screenshot of a graph&#10;&#10;AI-generated content may be incorrect.">
            <a:extLst>
              <a:ext uri="{FF2B5EF4-FFF2-40B4-BE49-F238E27FC236}">
                <a16:creationId xmlns:a16="http://schemas.microsoft.com/office/drawing/2014/main" id="{1713BF1F-6A53-C6B6-8647-C2E45096B426}"/>
              </a:ext>
            </a:extLst>
          </p:cNvPr>
          <p:cNvPicPr>
            <a:picLocks noChangeAspect="1"/>
          </p:cNvPicPr>
          <p:nvPr/>
        </p:nvPicPr>
        <p:blipFill>
          <a:blip r:embed="rId2"/>
          <a:stretch>
            <a:fillRect/>
          </a:stretch>
        </p:blipFill>
        <p:spPr>
          <a:xfrm>
            <a:off x="0" y="1070794"/>
            <a:ext cx="12192000" cy="5802001"/>
          </a:xfrm>
          <a:prstGeom prst="rect">
            <a:avLst/>
          </a:prstGeom>
        </p:spPr>
      </p:pic>
      <p:sp>
        <p:nvSpPr>
          <p:cNvPr id="6" name="TextBox 5">
            <a:extLst>
              <a:ext uri="{FF2B5EF4-FFF2-40B4-BE49-F238E27FC236}">
                <a16:creationId xmlns:a16="http://schemas.microsoft.com/office/drawing/2014/main" id="{7B77500E-92AB-7557-CBDC-26B9171852A9}"/>
              </a:ext>
            </a:extLst>
          </p:cNvPr>
          <p:cNvSpPr txBox="1"/>
          <p:nvPr/>
        </p:nvSpPr>
        <p:spPr>
          <a:xfrm>
            <a:off x="3701644" y="222732"/>
            <a:ext cx="47950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Segoe UI Black"/>
                <a:ea typeface="Segoe UI Black"/>
                <a:cs typeface="Arial"/>
              </a:rPr>
              <a:t>DASHBOARD OVERVIEW</a:t>
            </a:r>
          </a:p>
        </p:txBody>
      </p:sp>
    </p:spTree>
    <p:extLst>
      <p:ext uri="{BB962C8B-B14F-4D97-AF65-F5344CB8AC3E}">
        <p14:creationId xmlns:p14="http://schemas.microsoft.com/office/powerpoint/2010/main" val="3833968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EE7934-C115-AA46-41A0-F7CB84BB11E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7A0E3B7-3446-63D7-F89B-91D8263B98A1}"/>
              </a:ext>
            </a:extLst>
          </p:cNvPr>
          <p:cNvSpPr txBox="1"/>
          <p:nvPr/>
        </p:nvSpPr>
        <p:spPr>
          <a:xfrm>
            <a:off x="2104373" y="319414"/>
            <a:ext cx="798325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spc="300" dirty="0">
                <a:latin typeface="Segoe UI Black"/>
                <a:ea typeface="Segoe UI Black"/>
                <a:cs typeface="Posterama"/>
              </a:rPr>
              <a:t>Insights &amp; Trends </a:t>
            </a:r>
            <a:endParaRPr lang="en-US" sz="5400" dirty="0">
              <a:latin typeface="Segoe UI Black"/>
              <a:ea typeface="Segoe UI Black"/>
            </a:endParaRPr>
          </a:p>
        </p:txBody>
      </p:sp>
      <p:sp>
        <p:nvSpPr>
          <p:cNvPr id="3" name="TextBox 2">
            <a:extLst>
              <a:ext uri="{FF2B5EF4-FFF2-40B4-BE49-F238E27FC236}">
                <a16:creationId xmlns:a16="http://schemas.microsoft.com/office/drawing/2014/main" id="{D88B71BB-DB8F-4804-73DD-525C8C155051}"/>
              </a:ext>
            </a:extLst>
          </p:cNvPr>
          <p:cNvSpPr txBox="1"/>
          <p:nvPr/>
        </p:nvSpPr>
        <p:spPr>
          <a:xfrm>
            <a:off x="820456" y="1780784"/>
            <a:ext cx="1054064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t>High-paying industries</a:t>
            </a:r>
            <a:br>
              <a:rPr lang="en-US" dirty="0"/>
            </a:br>
            <a:r>
              <a:rPr lang="en-US" dirty="0"/>
              <a:t> The </a:t>
            </a:r>
            <a:r>
              <a:rPr lang="en-US" b="1" dirty="0"/>
              <a:t>technology</a:t>
            </a:r>
            <a:r>
              <a:rPr lang="en-US" dirty="0"/>
              <a:t> and </a:t>
            </a:r>
            <a:r>
              <a:rPr lang="en-US" b="1" dirty="0"/>
              <a:t>finance</a:t>
            </a:r>
            <a:r>
              <a:rPr lang="en-US" dirty="0"/>
              <a:t> sectors consistently offer </a:t>
            </a:r>
            <a:r>
              <a:rPr lang="en-US" b="1" dirty="0"/>
              <a:t>top-tier compensation</a:t>
            </a:r>
            <a:r>
              <a:rPr lang="en-US" dirty="0"/>
              <a:t>, driven by high demand for specialized skills and digital transformation initiatives.</a:t>
            </a:r>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Evolving gender pay dynamics</a:t>
            </a:r>
            <a:br>
              <a:rPr lang="en-US" b="1" dirty="0">
                <a:ea typeface="+mn-lt"/>
                <a:cs typeface="+mn-lt"/>
              </a:rPr>
            </a:br>
            <a:r>
              <a:rPr lang="en-US" dirty="0">
                <a:ea typeface="+mn-lt"/>
                <a:cs typeface="+mn-lt"/>
              </a:rPr>
              <a:t> In select industries (e.g., Healthcare, Education, and Technology), female professionals are earning more on average than their male counterparts,</a:t>
            </a:r>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Top-compensated job roles</a:t>
            </a:r>
            <a:br>
              <a:rPr lang="en-US" b="1" dirty="0">
                <a:ea typeface="+mn-lt"/>
                <a:cs typeface="+mn-lt"/>
              </a:rPr>
            </a:br>
            <a:r>
              <a:rPr lang="en-US" b="1" dirty="0">
                <a:ea typeface="+mn-lt"/>
                <a:cs typeface="+mn-lt"/>
              </a:rPr>
              <a:t> </a:t>
            </a:r>
            <a:r>
              <a:rPr lang="en-US" dirty="0">
                <a:ea typeface="+mn-lt"/>
                <a:cs typeface="+mn-lt"/>
              </a:rPr>
              <a:t>Positions such as Engineering Manager</a:t>
            </a:r>
            <a:r>
              <a:rPr lang="en-US" b="1" dirty="0">
                <a:ea typeface="+mn-lt"/>
                <a:cs typeface="+mn-lt"/>
              </a:rPr>
              <a:t>, Product Manager, and Data Scientist</a:t>
            </a:r>
            <a:r>
              <a:rPr lang="en-US" dirty="0">
                <a:ea typeface="+mn-lt"/>
                <a:cs typeface="+mn-lt"/>
              </a:rPr>
              <a:t> not only command high base salaries but also receive </a:t>
            </a:r>
            <a:r>
              <a:rPr lang="en-US" b="1" dirty="0">
                <a:ea typeface="+mn-lt"/>
                <a:cs typeface="+mn-lt"/>
              </a:rPr>
              <a:t>substantial bonuses and equity</a:t>
            </a:r>
            <a:r>
              <a:rPr lang="en-US" dirty="0">
                <a:ea typeface="+mn-lt"/>
                <a:cs typeface="+mn-lt"/>
              </a:rPr>
              <a:t>, </a:t>
            </a:r>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Remote work &amp; compensation</a:t>
            </a:r>
            <a:br>
              <a:rPr lang="en-US" b="1" dirty="0">
                <a:ea typeface="+mn-lt"/>
                <a:cs typeface="+mn-lt"/>
              </a:rPr>
            </a:br>
            <a:r>
              <a:rPr lang="en-US" b="1" dirty="0">
                <a:ea typeface="+mn-lt"/>
                <a:cs typeface="+mn-lt"/>
              </a:rPr>
              <a:t> </a:t>
            </a:r>
            <a:r>
              <a:rPr lang="en-US" dirty="0">
                <a:ea typeface="+mn-lt"/>
                <a:cs typeface="+mn-lt"/>
              </a:rPr>
              <a:t>Employees in remote roles are earning </a:t>
            </a:r>
            <a:r>
              <a:rPr lang="en-US" b="1" dirty="0">
                <a:ea typeface="+mn-lt"/>
                <a:cs typeface="+mn-lt"/>
              </a:rPr>
              <a:t>comparable or even higher salaries</a:t>
            </a:r>
            <a:r>
              <a:rPr lang="en-US" dirty="0">
                <a:ea typeface="+mn-lt"/>
                <a:cs typeface="+mn-lt"/>
              </a:rPr>
              <a:t> than on-site peers, indicating that </a:t>
            </a:r>
            <a:r>
              <a:rPr lang="en-US" b="1" dirty="0">
                <a:ea typeface="+mn-lt"/>
                <a:cs typeface="+mn-lt"/>
              </a:rPr>
              <a:t>remote flexibility does not hinder pay</a:t>
            </a:r>
            <a:endParaRPr lang="en-US" dirty="0">
              <a:cs typeface="Arial"/>
            </a:endParaRPr>
          </a:p>
        </p:txBody>
      </p:sp>
    </p:spTree>
    <p:extLst>
      <p:ext uri="{BB962C8B-B14F-4D97-AF65-F5344CB8AC3E}">
        <p14:creationId xmlns:p14="http://schemas.microsoft.com/office/powerpoint/2010/main" val="3137507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CFF0D8-3E67-C814-5D0B-280F8C2DD67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EDD5B0-2C3D-063A-CF5A-C51CBE345E94}"/>
              </a:ext>
            </a:extLst>
          </p:cNvPr>
          <p:cNvSpPr txBox="1"/>
          <p:nvPr/>
        </p:nvSpPr>
        <p:spPr>
          <a:xfrm>
            <a:off x="2835058" y="2615852"/>
            <a:ext cx="6521884" cy="29353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ea typeface="+mn-lt"/>
                <a:cs typeface="+mn-lt"/>
              </a:rPr>
              <a:t>Implement equitable salary structures</a:t>
            </a:r>
            <a:endParaRPr lang="en-US" sz="2000">
              <a:cs typeface="Arial"/>
            </a:endParaRPr>
          </a:p>
          <a:p>
            <a:pPr marL="285750" indent="-285750">
              <a:buFont typeface="Arial"/>
              <a:buChar char="•"/>
            </a:pPr>
            <a:r>
              <a:rPr lang="en-US" sz="2000" dirty="0">
                <a:ea typeface="+mn-lt"/>
                <a:cs typeface="+mn-lt"/>
              </a:rPr>
              <a:t>Align HR policies with evolving workforce expectations</a:t>
            </a:r>
            <a:endParaRPr lang="en-US" sz="2000">
              <a:cs typeface="Arial"/>
            </a:endParaRPr>
          </a:p>
          <a:p>
            <a:pPr marL="285750" indent="-285750">
              <a:buFont typeface="Arial"/>
              <a:buChar char="•"/>
            </a:pPr>
            <a:r>
              <a:rPr lang="en-US" sz="2000" dirty="0">
                <a:ea typeface="+mn-lt"/>
                <a:cs typeface="+mn-lt"/>
              </a:rPr>
              <a:t>Benchmark salaries to remain competitive across roles and sectors</a:t>
            </a:r>
            <a:endParaRPr lang="en-US" sz="2000">
              <a:cs typeface="Arial"/>
            </a:endParaRPr>
          </a:p>
          <a:p>
            <a:pPr marL="285750" indent="-285750">
              <a:buFont typeface="Arial"/>
              <a:buChar char="•"/>
            </a:pPr>
            <a:r>
              <a:rPr lang="en-US" sz="2000" dirty="0">
                <a:ea typeface="+mn-lt"/>
                <a:cs typeface="+mn-lt"/>
              </a:rPr>
              <a:t>Promote employee satisfaction and retention</a:t>
            </a:r>
            <a:endParaRPr lang="en-US" sz="2000">
              <a:cs typeface="Arial"/>
            </a:endParaRPr>
          </a:p>
          <a:p>
            <a:pPr marL="285750" indent="-285750">
              <a:buFont typeface="Arial"/>
              <a:buChar char="•"/>
            </a:pPr>
            <a:r>
              <a:rPr lang="en-US" sz="2000" dirty="0">
                <a:ea typeface="+mn-lt"/>
                <a:cs typeface="+mn-lt"/>
              </a:rPr>
              <a:t>Strengthen diversity, equity, and inclusion (DEI) initiatives</a:t>
            </a:r>
            <a:endParaRPr lang="en-US" sz="2000">
              <a:cs typeface="Arial"/>
            </a:endParaRPr>
          </a:p>
          <a:p>
            <a:endParaRPr lang="en-US" sz="2000" dirty="0">
              <a:latin typeface="Segoe UI Black"/>
              <a:ea typeface="Segoe UI Black"/>
            </a:endParaRPr>
          </a:p>
        </p:txBody>
      </p:sp>
      <p:sp>
        <p:nvSpPr>
          <p:cNvPr id="4" name="TextBox 3">
            <a:extLst>
              <a:ext uri="{FF2B5EF4-FFF2-40B4-BE49-F238E27FC236}">
                <a16:creationId xmlns:a16="http://schemas.microsoft.com/office/drawing/2014/main" id="{4C237EA6-4281-C7FA-3F6F-05209E273789}"/>
              </a:ext>
            </a:extLst>
          </p:cNvPr>
          <p:cNvSpPr txBox="1"/>
          <p:nvPr/>
        </p:nvSpPr>
        <p:spPr>
          <a:xfrm>
            <a:off x="3753633" y="799578"/>
            <a:ext cx="469517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spc="300" dirty="0">
                <a:latin typeface="Segoe UI Black"/>
                <a:ea typeface="Segoe UI Black"/>
                <a:cs typeface="Posterama"/>
              </a:rPr>
              <a:t>Conclusion</a:t>
            </a:r>
            <a:endParaRPr lang="en-US" sz="5400" b="1">
              <a:latin typeface="Segoe UI Black"/>
              <a:ea typeface="Segoe UI Black"/>
              <a:cs typeface="Arial"/>
            </a:endParaRPr>
          </a:p>
        </p:txBody>
      </p:sp>
    </p:spTree>
    <p:extLst>
      <p:ext uri="{BB962C8B-B14F-4D97-AF65-F5344CB8AC3E}">
        <p14:creationId xmlns:p14="http://schemas.microsoft.com/office/powerpoint/2010/main" val="3308700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7537A1-52FE-ED59-B487-73B11E3859F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descr="A yellow cartoon character with blue overalls and blue text&#10;&#10;AI-generated content may be incorrect.">
            <a:extLst>
              <a:ext uri="{FF2B5EF4-FFF2-40B4-BE49-F238E27FC236}">
                <a16:creationId xmlns:a16="http://schemas.microsoft.com/office/drawing/2014/main" id="{73E01674-D838-7302-0736-9E3725EB625F}"/>
              </a:ext>
            </a:extLst>
          </p:cNvPr>
          <p:cNvPicPr>
            <a:picLocks noChangeAspect="1"/>
          </p:cNvPicPr>
          <p:nvPr/>
        </p:nvPicPr>
        <p:blipFill>
          <a:blip r:embed="rId2"/>
          <a:stretch>
            <a:fillRect/>
          </a:stretch>
        </p:blipFill>
        <p:spPr>
          <a:xfrm>
            <a:off x="594985" y="736767"/>
            <a:ext cx="11002029" cy="5227891"/>
          </a:xfrm>
          <a:prstGeom prst="rect">
            <a:avLst/>
          </a:prstGeom>
        </p:spPr>
      </p:pic>
    </p:spTree>
    <p:extLst>
      <p:ext uri="{BB962C8B-B14F-4D97-AF65-F5344CB8AC3E}">
        <p14:creationId xmlns:p14="http://schemas.microsoft.com/office/powerpoint/2010/main" val="1853364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07F69-41ED-30F5-166A-551B5D0C7F81}"/>
              </a:ext>
            </a:extLst>
          </p:cNvPr>
          <p:cNvSpPr>
            <a:spLocks noGrp="1"/>
          </p:cNvSpPr>
          <p:nvPr>
            <p:ph type="title"/>
          </p:nvPr>
        </p:nvSpPr>
        <p:spPr>
          <a:xfrm>
            <a:off x="896192" y="1241687"/>
            <a:ext cx="10514438" cy="944367"/>
          </a:xfrm>
        </p:spPr>
        <p:txBody>
          <a:bodyPr/>
          <a:lstStyle/>
          <a:p>
            <a:pPr algn="l"/>
            <a:r>
              <a:rPr lang="en-US" sz="4000" dirty="0">
                <a:solidFill>
                  <a:srgbClr val="000000"/>
                </a:solidFill>
                <a:latin typeface="Segoe UI Black"/>
                <a:ea typeface="Segoe UI Black"/>
                <a:cs typeface="Posterama"/>
              </a:rPr>
              <a:t>Objective</a:t>
            </a:r>
            <a:br>
              <a:rPr lang="en-US" sz="5400" b="0" dirty="0">
                <a:solidFill>
                  <a:srgbClr val="000000"/>
                </a:solidFill>
                <a:latin typeface="Posterama"/>
                <a:ea typeface="Segoe UI Black"/>
                <a:cs typeface="Posterama"/>
              </a:rPr>
            </a:br>
            <a:r>
              <a:rPr lang="en-US" sz="5400" b="0" dirty="0">
                <a:solidFill>
                  <a:srgbClr val="000000"/>
                </a:solidFill>
                <a:latin typeface="Posterama"/>
                <a:ea typeface="Segoe UI Black"/>
                <a:cs typeface="Posterama"/>
              </a:rPr>
              <a:t> </a:t>
            </a:r>
            <a:endParaRPr lang="en-US" sz="5400" dirty="0">
              <a:ea typeface="Segoe UI Black"/>
            </a:endParaRPr>
          </a:p>
        </p:txBody>
      </p:sp>
      <p:sp>
        <p:nvSpPr>
          <p:cNvPr id="59" name="TextBox 58">
            <a:extLst>
              <a:ext uri="{FF2B5EF4-FFF2-40B4-BE49-F238E27FC236}">
                <a16:creationId xmlns:a16="http://schemas.microsoft.com/office/drawing/2014/main" id="{30BCA4B3-7AF2-4FBF-0C0F-1DF70364F083}"/>
              </a:ext>
            </a:extLst>
          </p:cNvPr>
          <p:cNvSpPr txBox="1"/>
          <p:nvPr/>
        </p:nvSpPr>
        <p:spPr>
          <a:xfrm>
            <a:off x="2160273" y="2690385"/>
            <a:ext cx="7872259"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The project focuses on uncovering trends and relationships between years of experience and salary levels by performing data cleaning, aggregation, and visualization. SQL was used to query and segment the data, while Excel enabled effective data visualization through charts and pivot tables to support insight-driven conclusions.</a:t>
            </a:r>
            <a:endParaRPr lang="en-US" sz="2000">
              <a:cs typeface="Arial"/>
            </a:endParaRPr>
          </a:p>
        </p:txBody>
      </p:sp>
    </p:spTree>
    <p:extLst>
      <p:ext uri="{BB962C8B-B14F-4D97-AF65-F5344CB8AC3E}">
        <p14:creationId xmlns:p14="http://schemas.microsoft.com/office/powerpoint/2010/main" val="3656576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C65FA8-076F-597A-68FF-7BDFA2AE2366}"/>
              </a:ext>
            </a:extLst>
          </p:cNvPr>
          <p:cNvSpPr>
            <a:spLocks noGrp="1"/>
          </p:cNvSpPr>
          <p:nvPr>
            <p:ph type="title"/>
          </p:nvPr>
        </p:nvSpPr>
        <p:spPr>
          <a:xfrm>
            <a:off x="834474" y="1316671"/>
            <a:ext cx="6735597" cy="1873182"/>
          </a:xfrm>
        </p:spPr>
        <p:txBody>
          <a:bodyPr/>
          <a:lstStyle/>
          <a:p>
            <a:r>
              <a:rPr lang="en-US" sz="4000" b="0" dirty="0">
                <a:solidFill>
                  <a:srgbClr val="000000"/>
                </a:solidFill>
                <a:latin typeface="Segoe UI Black"/>
                <a:ea typeface="Segoe UI Black"/>
                <a:cs typeface="Posterama"/>
              </a:rPr>
              <a:t>Data Cleaning and Pre-processing</a:t>
            </a:r>
            <a:endParaRPr lang="en-US" sz="4000" dirty="0">
              <a:latin typeface="Segoe UI Black"/>
              <a:ea typeface="Segoe UI Black"/>
            </a:endParaRPr>
          </a:p>
          <a:p>
            <a:endParaRPr lang="en-US" altLang="zh-CN" dirty="0">
              <a:solidFill>
                <a:srgbClr val="2F2F2F"/>
              </a:solidFill>
              <a:latin typeface="Segoe UI Black"/>
              <a:ea typeface="Segoe UI Black"/>
              <a:cs typeface="Posterama"/>
            </a:endParaRPr>
          </a:p>
        </p:txBody>
      </p:sp>
      <p:sp>
        <p:nvSpPr>
          <p:cNvPr id="2" name="TextBox 1">
            <a:extLst>
              <a:ext uri="{FF2B5EF4-FFF2-40B4-BE49-F238E27FC236}">
                <a16:creationId xmlns:a16="http://schemas.microsoft.com/office/drawing/2014/main" id="{7479BAEF-B7FF-4B7A-E986-F7C55A53403C}"/>
              </a:ext>
            </a:extLst>
          </p:cNvPr>
          <p:cNvSpPr txBox="1"/>
          <p:nvPr/>
        </p:nvSpPr>
        <p:spPr>
          <a:xfrm>
            <a:off x="1965259" y="3455836"/>
            <a:ext cx="446629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solidFill>
                  <a:srgbClr val="000000"/>
                </a:solidFill>
                <a:latin typeface="Arial"/>
                <a:cs typeface="Arial"/>
              </a:rPr>
              <a:t>Size, </a:t>
            </a:r>
            <a:endParaRPr lang="en-US">
              <a:solidFill>
                <a:srgbClr val="2F2F2F"/>
              </a:solidFill>
              <a:latin typeface="Arial"/>
              <a:cs typeface="Arial"/>
            </a:endParaRPr>
          </a:p>
          <a:p>
            <a:pPr marL="342900" indent="-342900">
              <a:buFont typeface="Arial"/>
              <a:buChar char="•"/>
            </a:pPr>
            <a:r>
              <a:rPr lang="en-US" sz="2400" dirty="0">
                <a:solidFill>
                  <a:srgbClr val="000000"/>
                </a:solidFill>
                <a:latin typeface="Arial"/>
                <a:cs typeface="Arial"/>
              </a:rPr>
              <a:t>Key columns,</a:t>
            </a:r>
            <a:endParaRPr lang="en-US" dirty="0">
              <a:solidFill>
                <a:srgbClr val="2F2F2F"/>
              </a:solidFill>
              <a:latin typeface="Arial"/>
              <a:cs typeface="Arial"/>
            </a:endParaRPr>
          </a:p>
          <a:p>
            <a:pPr marL="342900" indent="-342900">
              <a:buFont typeface="Arial"/>
              <a:buChar char="•"/>
            </a:pPr>
            <a:r>
              <a:rPr lang="en-US" sz="2400" dirty="0">
                <a:solidFill>
                  <a:srgbClr val="000000"/>
                </a:solidFill>
                <a:latin typeface="Arial"/>
                <a:cs typeface="Arial"/>
              </a:rPr>
              <a:t>Source, </a:t>
            </a:r>
            <a:endParaRPr lang="en-US" dirty="0">
              <a:solidFill>
                <a:srgbClr val="2F2F2F"/>
              </a:solidFill>
              <a:latin typeface="Arial"/>
              <a:cs typeface="Arial"/>
            </a:endParaRPr>
          </a:p>
          <a:p>
            <a:pPr marL="342900" indent="-342900">
              <a:buFont typeface="Arial"/>
              <a:buChar char="•"/>
            </a:pPr>
            <a:r>
              <a:rPr lang="en-US" sz="2400" dirty="0">
                <a:solidFill>
                  <a:srgbClr val="000000"/>
                </a:solidFill>
                <a:latin typeface="Arial"/>
                <a:cs typeface="Arial"/>
              </a:rPr>
              <a:t>Handling missing values,</a:t>
            </a:r>
            <a:endParaRPr lang="en-US" dirty="0">
              <a:solidFill>
                <a:srgbClr val="2F2F2F"/>
              </a:solidFill>
              <a:latin typeface="Arial"/>
              <a:cs typeface="Arial"/>
            </a:endParaRPr>
          </a:p>
          <a:p>
            <a:pPr marL="342900" indent="-342900">
              <a:buFont typeface="Arial"/>
              <a:buChar char="•"/>
            </a:pPr>
            <a:r>
              <a:rPr lang="en-US" sz="2400" dirty="0">
                <a:solidFill>
                  <a:srgbClr val="000000"/>
                </a:solidFill>
                <a:latin typeface="Arial"/>
                <a:cs typeface="Arial"/>
              </a:rPr>
              <a:t>Standardizing,</a:t>
            </a:r>
            <a:endParaRPr lang="en-US" dirty="0">
              <a:solidFill>
                <a:srgbClr val="2F2F2F"/>
              </a:solidFill>
              <a:latin typeface="Arial"/>
              <a:cs typeface="Arial"/>
            </a:endParaRPr>
          </a:p>
          <a:p>
            <a:pPr marL="342900" indent="-342900">
              <a:buFont typeface="Arial"/>
              <a:buChar char="•"/>
            </a:pPr>
            <a:r>
              <a:rPr lang="en-US" sz="2400" dirty="0">
                <a:solidFill>
                  <a:srgbClr val="000000"/>
                </a:solidFill>
                <a:latin typeface="Arial"/>
                <a:cs typeface="Arial"/>
              </a:rPr>
              <a:t>Adding outliers,</a:t>
            </a:r>
            <a:endParaRPr lang="en-US" dirty="0">
              <a:latin typeface="Arial"/>
              <a:cs typeface="Arial"/>
            </a:endParaRPr>
          </a:p>
          <a:p>
            <a:pPr marL="285750" indent="-285750" algn="l">
              <a:buFont typeface="Arial"/>
              <a:buChar char="•"/>
            </a:pPr>
            <a:endParaRPr lang="en-US" dirty="0">
              <a:cs typeface="Arial"/>
            </a:endParaRPr>
          </a:p>
        </p:txBody>
      </p:sp>
    </p:spTree>
    <p:extLst>
      <p:ext uri="{BB962C8B-B14F-4D97-AF65-F5344CB8AC3E}">
        <p14:creationId xmlns:p14="http://schemas.microsoft.com/office/powerpoint/2010/main" val="3029364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7DBF8C-DE05-CDCC-8A93-E9CF8DD166AD}"/>
              </a:ext>
            </a:extLst>
          </p:cNvPr>
          <p:cNvSpPr>
            <a:spLocks noGrp="1"/>
          </p:cNvSpPr>
          <p:nvPr>
            <p:ph type="title"/>
          </p:nvPr>
        </p:nvSpPr>
        <p:spPr>
          <a:xfrm>
            <a:off x="1094272" y="283790"/>
            <a:ext cx="10557638" cy="1149016"/>
          </a:xfrm>
        </p:spPr>
        <p:txBody>
          <a:bodyPr vert="horz" lIns="91440" tIns="45720" rIns="91440" bIns="45720" rtlCol="0" anchor="b">
            <a:noAutofit/>
          </a:bodyPr>
          <a:lstStyle/>
          <a:p>
            <a:pPr>
              <a:lnSpc>
                <a:spcPct val="90000"/>
              </a:lnSpc>
            </a:pPr>
            <a:r>
              <a:rPr lang="en-US" sz="4000" dirty="0"/>
              <a:t>Conversion of raw data to cleaned data</a:t>
            </a:r>
            <a:endParaRPr lang="en-US" sz="4000" dirty="0">
              <a:ea typeface="Segoe UI Black"/>
            </a:endParaRPr>
          </a:p>
          <a:p>
            <a:pPr>
              <a:lnSpc>
                <a:spcPct val="90000"/>
              </a:lnSpc>
            </a:pPr>
            <a:endParaRPr lang="en-US" altLang="zh-CN" dirty="0"/>
          </a:p>
        </p:txBody>
      </p:sp>
      <p:pic>
        <p:nvPicPr>
          <p:cNvPr id="7" name="Content Placeholder 6">
            <a:extLst>
              <a:ext uri="{FF2B5EF4-FFF2-40B4-BE49-F238E27FC236}">
                <a16:creationId xmlns:a16="http://schemas.microsoft.com/office/drawing/2014/main" id="{93E3AC81-9A1A-DC65-5B69-F176599411A1}"/>
              </a:ext>
            </a:extLst>
          </p:cNvPr>
          <p:cNvPicPr>
            <a:picLocks noGrp="1" noChangeAspect="1"/>
          </p:cNvPicPr>
          <p:nvPr>
            <p:ph idx="1"/>
          </p:nvPr>
        </p:nvPicPr>
        <p:blipFill>
          <a:blip r:embed="rId2"/>
          <a:srcRect l="-162953" t="51308" r="162953" b="-51309"/>
          <a:stretch>
            <a:fillRect/>
          </a:stretch>
        </p:blipFill>
        <p:spPr>
          <a:xfrm>
            <a:off x="6367232" y="3171058"/>
            <a:ext cx="5828261" cy="2273043"/>
          </a:xfrm>
          <a:prstGeom prst="rect">
            <a:avLst/>
          </a:prstGeom>
        </p:spPr>
      </p:pic>
      <p:pic>
        <p:nvPicPr>
          <p:cNvPr id="16" name="Picture Placeholder 15">
            <a:extLst>
              <a:ext uri="{FF2B5EF4-FFF2-40B4-BE49-F238E27FC236}">
                <a16:creationId xmlns:a16="http://schemas.microsoft.com/office/drawing/2014/main" id="{B77835B5-9F83-3DD8-B10D-BCC12496054E}"/>
              </a:ext>
            </a:extLst>
          </p:cNvPr>
          <p:cNvPicPr>
            <a:picLocks noGrp="1" noChangeAspect="1"/>
          </p:cNvPicPr>
          <p:nvPr>
            <p:ph type="pic" sz="quarter" idx="13"/>
          </p:nvPr>
        </p:nvPicPr>
        <p:blipFill>
          <a:blip r:embed="rId3"/>
          <a:srcRect l="23237" r="23237"/>
          <a:stretch/>
        </p:blipFill>
        <p:spPr>
          <a:xfrm>
            <a:off x="436150" y="1434390"/>
            <a:ext cx="4629413" cy="5253802"/>
          </a:xfrm>
        </p:spPr>
      </p:pic>
      <p:pic>
        <p:nvPicPr>
          <p:cNvPr id="18" name="Picture 17" descr="A screenshot of a table&#10;&#10;AI-generated content may be incorrect.">
            <a:extLst>
              <a:ext uri="{FF2B5EF4-FFF2-40B4-BE49-F238E27FC236}">
                <a16:creationId xmlns:a16="http://schemas.microsoft.com/office/drawing/2014/main" id="{0B11F3F9-07AF-2B94-C5DA-ACE998C157C1}"/>
              </a:ext>
            </a:extLst>
          </p:cNvPr>
          <p:cNvPicPr>
            <a:picLocks noChangeAspect="1"/>
          </p:cNvPicPr>
          <p:nvPr/>
        </p:nvPicPr>
        <p:blipFill>
          <a:blip r:embed="rId4"/>
          <a:stretch>
            <a:fillRect/>
          </a:stretch>
        </p:blipFill>
        <p:spPr>
          <a:xfrm>
            <a:off x="6095999" y="1428633"/>
            <a:ext cx="6096001" cy="5270733"/>
          </a:xfrm>
          <a:prstGeom prst="rect">
            <a:avLst/>
          </a:prstGeom>
        </p:spPr>
      </p:pic>
      <p:pic>
        <p:nvPicPr>
          <p:cNvPr id="20" name="Picture 19">
            <a:extLst>
              <a:ext uri="{FF2B5EF4-FFF2-40B4-BE49-F238E27FC236}">
                <a16:creationId xmlns:a16="http://schemas.microsoft.com/office/drawing/2014/main" id="{EEA9C571-E062-5052-59EB-FFB4F9E24199}"/>
              </a:ext>
            </a:extLst>
          </p:cNvPr>
          <p:cNvPicPr>
            <a:picLocks noChangeAspect="1"/>
          </p:cNvPicPr>
          <p:nvPr/>
        </p:nvPicPr>
        <p:blipFill>
          <a:blip r:embed="rId5"/>
          <a:stretch>
            <a:fillRect/>
          </a:stretch>
        </p:blipFill>
        <p:spPr>
          <a:xfrm>
            <a:off x="5062827" y="3871480"/>
            <a:ext cx="981075" cy="361950"/>
          </a:xfrm>
          <a:prstGeom prst="rect">
            <a:avLst/>
          </a:prstGeom>
        </p:spPr>
      </p:pic>
    </p:spTree>
    <p:extLst>
      <p:ext uri="{BB962C8B-B14F-4D97-AF65-F5344CB8AC3E}">
        <p14:creationId xmlns:p14="http://schemas.microsoft.com/office/powerpoint/2010/main" val="228239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C497725C-6431-496A-B11C-691354780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0A1929A-EB4C-152F-FA41-13EC54AB9021}"/>
              </a:ext>
            </a:extLst>
          </p:cNvPr>
          <p:cNvSpPr txBox="1"/>
          <p:nvPr/>
        </p:nvSpPr>
        <p:spPr>
          <a:xfrm>
            <a:off x="739999" y="1025302"/>
            <a:ext cx="4986408" cy="114107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000" kern="1200" dirty="0">
                <a:solidFill>
                  <a:schemeClr val="tx1"/>
                </a:solidFill>
                <a:latin typeface="+mj-lt"/>
                <a:ea typeface="+mj-ea"/>
                <a:cs typeface="+mj-cs"/>
              </a:rPr>
              <a:t>SQL Queries</a:t>
            </a:r>
          </a:p>
          <a:p>
            <a:pPr>
              <a:lnSpc>
                <a:spcPct val="90000"/>
              </a:lnSpc>
              <a:spcBef>
                <a:spcPct val="0"/>
              </a:spcBef>
              <a:spcAft>
                <a:spcPts val="600"/>
              </a:spcAft>
            </a:pPr>
            <a:endParaRPr lang="en-US" sz="5400" kern="1200" dirty="0">
              <a:solidFill>
                <a:schemeClr val="tx1"/>
              </a:solidFill>
              <a:latin typeface="+mj-lt"/>
              <a:ea typeface="+mj-ea"/>
              <a:cs typeface="+mj-cs"/>
            </a:endParaRPr>
          </a:p>
        </p:txBody>
      </p:sp>
      <p:sp>
        <p:nvSpPr>
          <p:cNvPr id="30" name="TextBox 29">
            <a:extLst>
              <a:ext uri="{FF2B5EF4-FFF2-40B4-BE49-F238E27FC236}">
                <a16:creationId xmlns:a16="http://schemas.microsoft.com/office/drawing/2014/main" id="{8A815E9E-C890-68C4-1DA4-A8A428F033E6}"/>
              </a:ext>
            </a:extLst>
          </p:cNvPr>
          <p:cNvSpPr txBox="1"/>
          <p:nvPr/>
        </p:nvSpPr>
        <p:spPr>
          <a:xfrm>
            <a:off x="869395" y="3129548"/>
            <a:ext cx="5015161" cy="67468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nSpc>
                <a:spcPct val="90000"/>
              </a:lnSpc>
              <a:spcBef>
                <a:spcPts val="1000"/>
              </a:spcBef>
            </a:pPr>
            <a:r>
              <a:rPr lang="en-US" sz="2400" kern="1200" dirty="0">
                <a:latin typeface="Segoe UI Black"/>
                <a:ea typeface="Segoe UI Black"/>
              </a:rPr>
              <a:t>1,Average Salary by Industry and Gender</a:t>
            </a:r>
            <a:endParaRPr lang="en-US" sz="2400" kern="1200" dirty="0">
              <a:latin typeface="Segoe UI Black"/>
              <a:ea typeface="Segoe UI Black"/>
              <a:cs typeface="Arial"/>
            </a:endParaRPr>
          </a:p>
        </p:txBody>
      </p:sp>
      <p:grpSp>
        <p:nvGrpSpPr>
          <p:cNvPr id="39" name="Group 3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48031"/>
            <a:ext cx="731521" cy="673460"/>
            <a:chOff x="3940602" y="308034"/>
            <a:chExt cx="2116791" cy="3428999"/>
          </a:xfrm>
          <a:solidFill>
            <a:schemeClr val="accent4"/>
          </a:solidFill>
        </p:grpSpPr>
        <p:sp>
          <p:nvSpPr>
            <p:cNvPr id="43" name="Rectangle 4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257770"/>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descr="A white background with black text&#10;&#10;AI-generated content may be incorrect.">
            <a:extLst>
              <a:ext uri="{FF2B5EF4-FFF2-40B4-BE49-F238E27FC236}">
                <a16:creationId xmlns:a16="http://schemas.microsoft.com/office/drawing/2014/main" id="{79187E7C-5BBA-8307-38AB-0EB821F7A92A}"/>
              </a:ext>
            </a:extLst>
          </p:cNvPr>
          <p:cNvPicPr>
            <a:picLocks noChangeAspect="1"/>
          </p:cNvPicPr>
          <p:nvPr/>
        </p:nvPicPr>
        <p:blipFill>
          <a:blip r:embed="rId2"/>
          <a:srcRect r="5112" b="-1"/>
          <a:stretch>
            <a:fillRect/>
          </a:stretch>
        </p:blipFill>
        <p:spPr>
          <a:xfrm>
            <a:off x="6194012" y="471748"/>
            <a:ext cx="5244999" cy="2552007"/>
          </a:xfrm>
          <a:prstGeom prst="rect">
            <a:avLst/>
          </a:prstGeom>
        </p:spPr>
      </p:pic>
      <p:sp>
        <p:nvSpPr>
          <p:cNvPr id="51" name="Rectangle 5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3462252"/>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screenshot of a computer&#10;&#10;AI-generated content may be incorrect.">
            <a:extLst>
              <a:ext uri="{FF2B5EF4-FFF2-40B4-BE49-F238E27FC236}">
                <a16:creationId xmlns:a16="http://schemas.microsoft.com/office/drawing/2014/main" id="{67B21817-9BF4-2C3B-DC83-B5998E6957A9}"/>
              </a:ext>
            </a:extLst>
          </p:cNvPr>
          <p:cNvPicPr>
            <a:picLocks noChangeAspect="1"/>
          </p:cNvPicPr>
          <p:nvPr/>
        </p:nvPicPr>
        <p:blipFill>
          <a:blip r:embed="rId3"/>
          <a:srcRect t="408" r="-1" b="-1"/>
          <a:stretch>
            <a:fillRect/>
          </a:stretch>
        </p:blipFill>
        <p:spPr>
          <a:xfrm>
            <a:off x="6323408" y="3719362"/>
            <a:ext cx="5360018" cy="2997705"/>
          </a:xfrm>
          <a:prstGeom prst="rect">
            <a:avLst/>
          </a:prstGeom>
        </p:spPr>
      </p:pic>
    </p:spTree>
    <p:extLst>
      <p:ext uri="{BB962C8B-B14F-4D97-AF65-F5344CB8AC3E}">
        <p14:creationId xmlns:p14="http://schemas.microsoft.com/office/powerpoint/2010/main" val="1480692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8906A8-3818-A168-E19B-95CC12AEE55C}"/>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EFB2382-F0A3-60AA-6707-AE02C09A8071}"/>
              </a:ext>
            </a:extLst>
          </p:cNvPr>
          <p:cNvSpPr txBox="1"/>
          <p:nvPr/>
        </p:nvSpPr>
        <p:spPr>
          <a:xfrm>
            <a:off x="2490636" y="300181"/>
            <a:ext cx="6693594" cy="95901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2400" dirty="0">
                <a:latin typeface="+mj-lt"/>
                <a:ea typeface="+mj-ea"/>
                <a:cs typeface="+mj-cs"/>
              </a:rPr>
              <a:t>2. Total salary compensation by job title</a:t>
            </a:r>
            <a:endParaRPr lang="en-US" sz="2400" dirty="0">
              <a:latin typeface="+mj-lt"/>
              <a:ea typeface="Segoe UI Black"/>
              <a:cs typeface="+mj-cs"/>
            </a:endParaRPr>
          </a:p>
        </p:txBody>
      </p:sp>
      <p:sp>
        <p:nvSpPr>
          <p:cNvPr id="54" name="Rectangle 53">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descr="A computer screen shot of a computer screen&#10;&#10;AI-generated content may be incorrect.">
            <a:extLst>
              <a:ext uri="{FF2B5EF4-FFF2-40B4-BE49-F238E27FC236}">
                <a16:creationId xmlns:a16="http://schemas.microsoft.com/office/drawing/2014/main" id="{C7D307D8-88B7-043A-8FEE-6D19327CC558}"/>
              </a:ext>
            </a:extLst>
          </p:cNvPr>
          <p:cNvPicPr>
            <a:picLocks noChangeAspect="1"/>
          </p:cNvPicPr>
          <p:nvPr/>
        </p:nvPicPr>
        <p:blipFill>
          <a:blip r:embed="rId2"/>
          <a:stretch>
            <a:fillRect/>
          </a:stretch>
        </p:blipFill>
        <p:spPr>
          <a:xfrm>
            <a:off x="2820411" y="1481852"/>
            <a:ext cx="5706546" cy="2157348"/>
          </a:xfrm>
          <a:prstGeom prst="rect">
            <a:avLst/>
          </a:prstGeom>
        </p:spPr>
      </p:pic>
      <p:sp>
        <p:nvSpPr>
          <p:cNvPr id="56" name="Rectangle 55">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screenshot of a computer&#10;&#10;AI-generated content may be incorrect.">
            <a:extLst>
              <a:ext uri="{FF2B5EF4-FFF2-40B4-BE49-F238E27FC236}">
                <a16:creationId xmlns:a16="http://schemas.microsoft.com/office/drawing/2014/main" id="{C7D99F28-A46B-343E-66B8-10E71648D593}"/>
              </a:ext>
            </a:extLst>
          </p:cNvPr>
          <p:cNvPicPr>
            <a:picLocks noChangeAspect="1"/>
          </p:cNvPicPr>
          <p:nvPr/>
        </p:nvPicPr>
        <p:blipFill>
          <a:blip r:embed="rId3"/>
          <a:stretch>
            <a:fillRect/>
          </a:stretch>
        </p:blipFill>
        <p:spPr>
          <a:xfrm>
            <a:off x="5833482" y="3637636"/>
            <a:ext cx="5868766" cy="3028405"/>
          </a:xfrm>
          <a:prstGeom prst="rect">
            <a:avLst/>
          </a:prstGeom>
        </p:spPr>
      </p:pic>
    </p:spTree>
    <p:extLst>
      <p:ext uri="{BB962C8B-B14F-4D97-AF65-F5344CB8AC3E}">
        <p14:creationId xmlns:p14="http://schemas.microsoft.com/office/powerpoint/2010/main" val="442277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F5B86E-399C-EE1D-70AC-5EECA5A6C05F}"/>
            </a:ext>
          </a:extLst>
        </p:cNvPr>
        <p:cNvGrpSpPr/>
        <p:nvPr/>
      </p:nvGrpSpPr>
      <p:grpSpPr>
        <a:xfrm>
          <a:off x="0" y="0"/>
          <a:ext cx="0" cy="0"/>
          <a:chOff x="0" y="0"/>
          <a:chExt cx="0" cy="0"/>
        </a:xfrm>
      </p:grpSpPr>
      <p:sp>
        <p:nvSpPr>
          <p:cNvPr id="54" name="Rectangle 53">
            <a:extLst>
              <a:ext uri="{FF2B5EF4-FFF2-40B4-BE49-F238E27FC236}">
                <a16:creationId xmlns:a16="http://schemas.microsoft.com/office/drawing/2014/main" id="{3BCDD91E-1D1C-3B1A-203B-5813FF44A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AC1EA5F5-FA2D-2487-995B-C0BA29DD54B1}"/>
              </a:ext>
            </a:extLst>
          </p:cNvPr>
          <p:cNvSpPr txBox="1"/>
          <p:nvPr/>
        </p:nvSpPr>
        <p:spPr>
          <a:xfrm>
            <a:off x="2052182" y="507305"/>
            <a:ext cx="649056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Segoe UI Black"/>
                <a:ea typeface="Segoe UI Black"/>
              </a:rPr>
              <a:t>3. Salary distribution by education level</a:t>
            </a:r>
            <a:endParaRPr lang="en-US" sz="2400" dirty="0">
              <a:latin typeface="Segoe UI Black"/>
              <a:ea typeface="Segoe UI Black"/>
              <a:cs typeface="Arial"/>
            </a:endParaRPr>
          </a:p>
        </p:txBody>
      </p:sp>
      <p:pic>
        <p:nvPicPr>
          <p:cNvPr id="3" name="Picture 2">
            <a:extLst>
              <a:ext uri="{FF2B5EF4-FFF2-40B4-BE49-F238E27FC236}">
                <a16:creationId xmlns:a16="http://schemas.microsoft.com/office/drawing/2014/main" id="{AFC42852-61EF-73CF-2AE5-0F5CD6489362}"/>
              </a:ext>
            </a:extLst>
          </p:cNvPr>
          <p:cNvPicPr>
            <a:picLocks noChangeAspect="1"/>
          </p:cNvPicPr>
          <p:nvPr/>
        </p:nvPicPr>
        <p:blipFill>
          <a:blip r:embed="rId2"/>
          <a:stretch>
            <a:fillRect/>
          </a:stretch>
        </p:blipFill>
        <p:spPr>
          <a:xfrm>
            <a:off x="2458619" y="1418943"/>
            <a:ext cx="6203599" cy="2196241"/>
          </a:xfrm>
          <a:prstGeom prst="rect">
            <a:avLst/>
          </a:prstGeom>
        </p:spPr>
      </p:pic>
      <p:pic>
        <p:nvPicPr>
          <p:cNvPr id="8" name="Picture 7">
            <a:extLst>
              <a:ext uri="{FF2B5EF4-FFF2-40B4-BE49-F238E27FC236}">
                <a16:creationId xmlns:a16="http://schemas.microsoft.com/office/drawing/2014/main" id="{EE8AA096-C3E3-5DDE-9827-E45F6E25A492}"/>
              </a:ext>
            </a:extLst>
          </p:cNvPr>
          <p:cNvPicPr>
            <a:picLocks noChangeAspect="1"/>
          </p:cNvPicPr>
          <p:nvPr/>
        </p:nvPicPr>
        <p:blipFill>
          <a:blip r:embed="rId3"/>
          <a:stretch>
            <a:fillRect/>
          </a:stretch>
        </p:blipFill>
        <p:spPr>
          <a:xfrm>
            <a:off x="5359533" y="3957019"/>
            <a:ext cx="6366434" cy="2088100"/>
          </a:xfrm>
          <a:prstGeom prst="rect">
            <a:avLst/>
          </a:prstGeom>
        </p:spPr>
      </p:pic>
    </p:spTree>
    <p:extLst>
      <p:ext uri="{BB962C8B-B14F-4D97-AF65-F5344CB8AC3E}">
        <p14:creationId xmlns:p14="http://schemas.microsoft.com/office/powerpoint/2010/main" val="255909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9824E6-B5AE-0FD6-33BC-17BB5E3AA98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2F4C1B9-994C-788F-3FF8-2E67D22CF361}"/>
              </a:ext>
            </a:extLst>
          </p:cNvPr>
          <p:cNvSpPr txBox="1"/>
          <p:nvPr/>
        </p:nvSpPr>
        <p:spPr>
          <a:xfrm>
            <a:off x="1185798" y="580372"/>
            <a:ext cx="979952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Segoe UI Black"/>
                <a:ea typeface="Segoe UI Black"/>
              </a:rPr>
              <a:t>4. Number of employees by industry and years of experience</a:t>
            </a:r>
            <a:endParaRPr lang="en-US" sz="2400" dirty="0">
              <a:latin typeface="Segoe UI Black"/>
              <a:ea typeface="Segoe UI Black"/>
              <a:cs typeface="Arial"/>
            </a:endParaRPr>
          </a:p>
        </p:txBody>
      </p:sp>
      <p:pic>
        <p:nvPicPr>
          <p:cNvPr id="3" name="Picture 2" descr="A screen shot of a computer code">
            <a:extLst>
              <a:ext uri="{FF2B5EF4-FFF2-40B4-BE49-F238E27FC236}">
                <a16:creationId xmlns:a16="http://schemas.microsoft.com/office/drawing/2014/main" id="{5B784B06-9B0F-9D73-2824-510C42179915}"/>
              </a:ext>
            </a:extLst>
          </p:cNvPr>
          <p:cNvPicPr>
            <a:picLocks noChangeAspect="1"/>
          </p:cNvPicPr>
          <p:nvPr/>
        </p:nvPicPr>
        <p:blipFill>
          <a:blip r:embed="rId2"/>
          <a:stretch>
            <a:fillRect/>
          </a:stretch>
        </p:blipFill>
        <p:spPr>
          <a:xfrm>
            <a:off x="1955562" y="1380669"/>
            <a:ext cx="8239125" cy="1894170"/>
          </a:xfrm>
          <a:prstGeom prst="rect">
            <a:avLst/>
          </a:prstGeom>
        </p:spPr>
      </p:pic>
      <p:pic>
        <p:nvPicPr>
          <p:cNvPr id="4" name="Picture 3" descr="A table of information&#10;&#10;AI-generated content may be incorrect.">
            <a:extLst>
              <a:ext uri="{FF2B5EF4-FFF2-40B4-BE49-F238E27FC236}">
                <a16:creationId xmlns:a16="http://schemas.microsoft.com/office/drawing/2014/main" id="{64822D84-3AA7-4194-6BDA-780AF969C5D8}"/>
              </a:ext>
            </a:extLst>
          </p:cNvPr>
          <p:cNvPicPr>
            <a:picLocks noChangeAspect="1"/>
          </p:cNvPicPr>
          <p:nvPr/>
        </p:nvPicPr>
        <p:blipFill>
          <a:blip r:embed="rId3"/>
          <a:stretch>
            <a:fillRect/>
          </a:stretch>
        </p:blipFill>
        <p:spPr>
          <a:xfrm>
            <a:off x="6007510" y="4016093"/>
            <a:ext cx="5645479" cy="2343541"/>
          </a:xfrm>
          <a:prstGeom prst="rect">
            <a:avLst/>
          </a:prstGeom>
        </p:spPr>
      </p:pic>
    </p:spTree>
    <p:extLst>
      <p:ext uri="{BB962C8B-B14F-4D97-AF65-F5344CB8AC3E}">
        <p14:creationId xmlns:p14="http://schemas.microsoft.com/office/powerpoint/2010/main" val="77102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16DF45-C7FA-1193-E7A1-F2E955512BC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334D191-63A7-793E-E19B-1D52A1CEF8F9}"/>
              </a:ext>
            </a:extLst>
          </p:cNvPr>
          <p:cNvSpPr txBox="1"/>
          <p:nvPr/>
        </p:nvSpPr>
        <p:spPr>
          <a:xfrm>
            <a:off x="1718154" y="434235"/>
            <a:ext cx="670977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Segoe UI Black"/>
                <a:ea typeface="Segoe UI Black"/>
              </a:rPr>
              <a:t>5. Median salary by age range and gender</a:t>
            </a:r>
            <a:endParaRPr lang="en-US" sz="2400" dirty="0">
              <a:latin typeface="Segoe UI Black"/>
              <a:ea typeface="Segoe UI Black"/>
              <a:cs typeface="Arial"/>
            </a:endParaRPr>
          </a:p>
        </p:txBody>
      </p:sp>
      <p:pic>
        <p:nvPicPr>
          <p:cNvPr id="7" name="Picture 6" descr="A screenshot of a computer code">
            <a:extLst>
              <a:ext uri="{FF2B5EF4-FFF2-40B4-BE49-F238E27FC236}">
                <a16:creationId xmlns:a16="http://schemas.microsoft.com/office/drawing/2014/main" id="{6E90E904-803D-7A3B-9E70-B5192B6DAB05}"/>
              </a:ext>
            </a:extLst>
          </p:cNvPr>
          <p:cNvPicPr>
            <a:picLocks noChangeAspect="1"/>
          </p:cNvPicPr>
          <p:nvPr/>
        </p:nvPicPr>
        <p:blipFill>
          <a:blip r:embed="rId2"/>
          <a:stretch>
            <a:fillRect/>
          </a:stretch>
        </p:blipFill>
        <p:spPr>
          <a:xfrm>
            <a:off x="1403372" y="1266238"/>
            <a:ext cx="8717202" cy="2832840"/>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64CD55F5-593E-A2A9-3AB0-A4B3B2F648F3}"/>
              </a:ext>
            </a:extLst>
          </p:cNvPr>
          <p:cNvPicPr>
            <a:picLocks noChangeAspect="1"/>
          </p:cNvPicPr>
          <p:nvPr/>
        </p:nvPicPr>
        <p:blipFill>
          <a:blip r:embed="rId3"/>
          <a:stretch>
            <a:fillRect/>
          </a:stretch>
        </p:blipFill>
        <p:spPr>
          <a:xfrm>
            <a:off x="6093717" y="4372237"/>
            <a:ext cx="5651717" cy="2320185"/>
          </a:xfrm>
          <a:prstGeom prst="rect">
            <a:avLst/>
          </a:prstGeom>
        </p:spPr>
      </p:pic>
    </p:spTree>
    <p:extLst>
      <p:ext uri="{BB962C8B-B14F-4D97-AF65-F5344CB8AC3E}">
        <p14:creationId xmlns:p14="http://schemas.microsoft.com/office/powerpoint/2010/main" val="1780657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PLUS.THEME" val="template.pptx"/>
</p:tagLst>
</file>

<file path=ppt/theme/theme1.xml><?xml version="1.0" encoding="utf-8"?>
<a:theme xmlns:a="http://schemas.openxmlformats.org/drawingml/2006/main" name="Custom">
  <a:themeElements>
    <a:clrScheme name="OP_001_Biz Presentation_Personal Budgeting_250210_">
      <a:dk1>
        <a:srgbClr val="2F2F2F"/>
      </a:dk1>
      <a:lt1>
        <a:srgbClr val="FFFFFF"/>
      </a:lt1>
      <a:dk2>
        <a:srgbClr val="778495"/>
      </a:dk2>
      <a:lt2>
        <a:srgbClr val="F0F0F0"/>
      </a:lt2>
      <a:accent1>
        <a:srgbClr val="1871CA"/>
      </a:accent1>
      <a:accent2>
        <a:srgbClr val="F6C94C"/>
      </a:accent2>
      <a:accent3>
        <a:srgbClr val="02C9CE"/>
      </a:accent3>
      <a:accent4>
        <a:srgbClr val="92D050"/>
      </a:accent4>
      <a:accent5>
        <a:srgbClr val="8E7EF0"/>
      </a:accent5>
      <a:accent6>
        <a:srgbClr val="D90909"/>
      </a:accent6>
      <a:hlink>
        <a:srgbClr val="ED861F"/>
      </a:hlink>
      <a:folHlink>
        <a:srgbClr val="979797"/>
      </a:folHlink>
    </a:clrScheme>
    <a:fontScheme name="Custom">
      <a:majorFont>
        <a:latin typeface="Segoe UI Black"/>
        <a:ea typeface=""/>
        <a:cs typeface=""/>
      </a:majorFont>
      <a:minorFont>
        <a:latin typeface="Arial"/>
        <a:ea typeface=""/>
        <a:cs typeface=""/>
      </a:minorFont>
    </a:fontScheme>
    <a:fmtScheme name="OfficePL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PLUS"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8de0ec0-4312-429b-9ba4-a6f7899b86f2" xsi:nil="true"/>
    <_ip_UnifiedCompliancePolicyProperties xmlns="http://schemas.microsoft.com/sharepoint/v3" xsi:nil="true"/>
    <lcf76f155ced4ddcb4097134ff3c332f xmlns="21705155-b4ce-4c69-95dc-4fd6cb8c5571">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867FBBEFD40724CA20725D6B3094130" ma:contentTypeVersion="14" ma:contentTypeDescription="Create a new document." ma:contentTypeScope="" ma:versionID="b563ecc397a77cd5d82b22a852f9d63c">
  <xsd:schema xmlns:xsd="http://www.w3.org/2001/XMLSchema" xmlns:xs="http://www.w3.org/2001/XMLSchema" xmlns:p="http://schemas.microsoft.com/office/2006/metadata/properties" xmlns:ns1="http://schemas.microsoft.com/sharepoint/v3" xmlns:ns2="21705155-b4ce-4c69-95dc-4fd6cb8c5571" xmlns:ns3="38de0ec0-4312-429b-9ba4-a6f7899b86f2" targetNamespace="http://schemas.microsoft.com/office/2006/metadata/properties" ma:root="true" ma:fieldsID="514fef1a96c1431b584933149cb0dc9f" ns1:_="" ns2:_="" ns3:_="">
    <xsd:import namespace="http://schemas.microsoft.com/sharepoint/v3"/>
    <xsd:import namespace="21705155-b4ce-4c69-95dc-4fd6cb8c5571"/>
    <xsd:import namespace="38de0ec0-4312-429b-9ba4-a6f7899b86f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05155-b4ce-4c69-95dc-4fd6cb8c557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BillingMetadata" ma:index="19"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e0ec0-4312-429b-9ba4-a6f7899b86f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f2866-7176-4fd6-ae15-58358271bbbc}" ma:internalName="TaxCatchAll" ma:showField="CatchAllData" ma:web="38de0ec0-4312-429b-9ba4-a6f7899b86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333B44-FF7C-4DD4-AB3A-1FC68C05FF35}">
  <ds:schemaRefs>
    <ds:schemaRef ds:uri="http://schemas.microsoft.com/office/2006/metadata/properties"/>
    <ds:schemaRef ds:uri="http://schemas.microsoft.com/office/infopath/2007/PartnerControls"/>
    <ds:schemaRef ds:uri="http://schemas.microsoft.com/sharepoint/v3"/>
    <ds:schemaRef ds:uri="38de0ec0-4312-429b-9ba4-a6f7899b86f2"/>
    <ds:schemaRef ds:uri="21705155-b4ce-4c69-95dc-4fd6cb8c5571"/>
  </ds:schemaRefs>
</ds:datastoreItem>
</file>

<file path=customXml/itemProps2.xml><?xml version="1.0" encoding="utf-8"?>
<ds:datastoreItem xmlns:ds="http://schemas.openxmlformats.org/officeDocument/2006/customXml" ds:itemID="{4AE86BAD-86C6-47EA-A0F9-642802C2FE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1705155-b4ce-4c69-95dc-4fd6cb8c5571"/>
    <ds:schemaRef ds:uri="38de0ec0-4312-429b-9ba4-a6f7899b86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DED828-D6B6-42DA-8DEE-DE8638CBB0B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90</TotalTime>
  <Words>356</Words>
  <Application>Microsoft Office PowerPoint</Application>
  <PresentationFormat>Widescreen</PresentationFormat>
  <Paragraphs>40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等线</vt:lpstr>
      <vt:lpstr>Arial</vt:lpstr>
      <vt:lpstr>Calibri</vt:lpstr>
      <vt:lpstr>Posterama</vt:lpstr>
      <vt:lpstr>Segoe UI Black</vt:lpstr>
      <vt:lpstr>Custom</vt:lpstr>
      <vt:lpstr>Analyzing Salary Growth Patterns Based on Work Experience</vt:lpstr>
      <vt:lpstr>Objective  </vt:lpstr>
      <vt:lpstr>Data Cleaning and Pre-processing </vt:lpstr>
      <vt:lpstr>Conversion of raw data to cleaned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DHATCHANA MOORTHI</dc:creator>
  <cp:lastModifiedBy>DHATCHANA MOORTHI</cp:lastModifiedBy>
  <cp:revision>484</cp:revision>
  <dcterms:created xsi:type="dcterms:W3CDTF">2025-06-21T10:16:50Z</dcterms:created>
  <dcterms:modified xsi:type="dcterms:W3CDTF">2025-06-22T07:37:30Z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0x0101001867FBBEFD40724CA20725D6B3094130</vt:lpwstr>
  </property>
  <property fmtid="{D5CDD505-2E9C-101B-9397-08002B2CF9AE}" pid="3" name="MediaServiceImageTags">
    <vt:lpwstr/>
  </property>
</Properties>
</file>