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0148-1ABD-1EDE-273F-F105DBB3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7D3FF-5AB6-A5DA-1A0F-20A29B75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9C0A-A7E8-1FD5-28ED-9C290B24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ACE3-901C-BF72-EB36-FB24D80A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8E30-8DF2-F0C2-935C-DD678C66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B6F2-B859-A4DD-E11D-918F183F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4083C-1A0E-828F-6B9F-CDD3E14B0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A4C1-C67B-B75A-5F98-F7E927A8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B95A-57F4-09D9-5248-8236E546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692F-7A58-6875-8BD2-C8AF734A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9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3313-E2E6-EDD5-51D5-EF2371D3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6371A-9282-D031-2A6A-C4716A53C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FC19-22A6-AB25-EBE5-106C63F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C7A0-2ECB-A19B-9311-A11AEBD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7D27-5FDC-CCAB-14E4-9E38C595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0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951C-2824-E432-658A-2F053949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DF8C-087D-5E44-296E-508BB22F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F27A-B946-3590-BDEA-E7C951E2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F90-6813-C18A-E44F-7295E768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9BDE-17F1-E559-8DED-8B641A4D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38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5824-B909-76FD-3700-8BF481F5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443E-A814-4721-19D0-FD2CAC10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5975-35FB-FBE2-168B-54EFEF2E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B34B-82EE-4EBE-F871-6066FF4D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5BB1-F41B-EC12-890D-B18E1B8D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A1A-3466-2F69-81F5-D8DB63E1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0EC6-F95D-2285-1C6C-D75DA08A6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96820-2B13-7241-7392-18E1372C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DF422-216A-15B2-F98B-AD0984D4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8DBF6-1C4B-66D7-B73D-64BC2655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F42B2-D3C8-8AF5-D456-A8B1BAE8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97EF-C4FD-3BDA-5064-088C631C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52CF-7B2C-F6F7-CA63-827C94984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425C2-1A71-F113-4F5E-425EB8665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9B746-7FFF-E7C1-C884-F64A3E438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A2BA6-D93B-FDFE-7BC1-3572FFE5E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FD5B2-2A73-0FD9-DEC9-9E8DD58C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717C0-05B4-1711-276B-40CDB8D8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0552F-9FD4-ACF3-731A-67E50FBA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3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9CD8-06ED-04F4-22E6-F1E7ABC0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A4923-CB82-77B0-5449-7F9FE305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42313-0F18-CA0E-A58D-20FCC67D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6E0E5-9055-0D98-9768-62B44546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B6802-3FEA-4277-9974-DD7EC8F5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F281D-4E75-3780-050C-B5976876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0084-B9BE-3BC2-10EF-CDDB881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213B-7F58-D3FA-9D38-6D3B1AB1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F60D-2655-B0CA-768A-430EBB87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E7F96-9131-E34B-4255-CA8226947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E7445-03EC-246D-B584-8253C0B9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0F2B4-6768-31DA-D4FC-F677F004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F005-AF5A-8A63-8D28-462C9AD0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0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876E-E0FD-79EA-0C5A-0EC418E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2B65E-5062-3894-6AE9-01FC236AD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2D40B-8CAF-DC13-90E9-C54CB845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97AF-0D87-183D-DC34-094332A5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040B-B279-8DC4-4037-81EC4B63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61CBF-8605-8811-2AFC-CC5EFE3D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E89A6-F47D-99CC-048F-9783C0F3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9CB50-28FC-5638-37D6-06F237FB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ACDD-24AA-8D07-169E-E1436026E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2D41-D35F-4625-A460-8C446E148A5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B92F-56E0-0824-9D02-505A02247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485E-AEEB-B974-02F7-EB349D0DD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94DD-444B-452A-9CE3-4E31E8725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rtial View Of The Cricket Stumps And by Visage">
            <a:extLst>
              <a:ext uri="{FF2B5EF4-FFF2-40B4-BE49-F238E27FC236}">
                <a16:creationId xmlns:a16="http://schemas.microsoft.com/office/drawing/2014/main" id="{05C3403F-E793-F942-29D4-25F36C55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4CE6B0-F233-CDB1-3F31-516BD7943B25}"/>
              </a:ext>
            </a:extLst>
          </p:cNvPr>
          <p:cNvSpPr txBox="1"/>
          <p:nvPr/>
        </p:nvSpPr>
        <p:spPr>
          <a:xfrm>
            <a:off x="3021732" y="1103599"/>
            <a:ext cx="9192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lgerian" panose="04020705040A02060702" pitchFamily="82" charset="0"/>
              </a:rPr>
              <a:t>IPL Match Winner Prediction</a:t>
            </a:r>
          </a:p>
          <a:p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A1451-015C-5996-1B38-0A63D013268F}"/>
              </a:ext>
            </a:extLst>
          </p:cNvPr>
          <p:cNvSpPr txBox="1"/>
          <p:nvPr/>
        </p:nvSpPr>
        <p:spPr>
          <a:xfrm>
            <a:off x="7618141" y="5274528"/>
            <a:ext cx="4469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F0704030504030204" pitchFamily="34" charset="0"/>
              </a:rPr>
              <a:t>Dhatchanamoorthi</a:t>
            </a:r>
            <a:r>
              <a:rPr lang="en-US" sz="2800" dirty="0">
                <a:latin typeface="Arial Rounded MT Bold" panose="020F0704030504030204" pitchFamily="34" charset="0"/>
              </a:rPr>
              <a:t> N</a:t>
            </a:r>
          </a:p>
          <a:p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DaDs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Rounded MT Bold" panose="020F070403050403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064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93DA-266A-02FA-BB86-08EEF1DE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229" y="374957"/>
            <a:ext cx="4569542" cy="991727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5E1FE-C796-84C1-11BF-6DF53E1FF59A}"/>
              </a:ext>
            </a:extLst>
          </p:cNvPr>
          <p:cNvSpPr txBox="1"/>
          <p:nvPr/>
        </p:nvSpPr>
        <p:spPr>
          <a:xfrm>
            <a:off x="1943100" y="1877421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project aims to predict the winner of IPL matches using machine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contains details such as season, city, date, participating teams, toss results, and match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Objective: Build a model to identify patterns and accurately predict match winners.</a:t>
            </a:r>
          </a:p>
        </p:txBody>
      </p:sp>
    </p:spTree>
    <p:extLst>
      <p:ext uri="{BB962C8B-B14F-4D97-AF65-F5344CB8AC3E}">
        <p14:creationId xmlns:p14="http://schemas.microsoft.com/office/powerpoint/2010/main" val="19581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561D-60A1-7C29-2D8D-0F33A1F0C315}"/>
              </a:ext>
            </a:extLst>
          </p:cNvPr>
          <p:cNvSpPr txBox="1"/>
          <p:nvPr/>
        </p:nvSpPr>
        <p:spPr>
          <a:xfrm>
            <a:off x="2866102" y="728698"/>
            <a:ext cx="64597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Data Understanding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2DA69-E8AF-82FD-0467-79F56AFBA98C}"/>
              </a:ext>
            </a:extLst>
          </p:cNvPr>
          <p:cNvSpPr txBox="1"/>
          <p:nvPr/>
        </p:nvSpPr>
        <p:spPr>
          <a:xfrm>
            <a:off x="1951702" y="2261726"/>
            <a:ext cx="82885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columns: Season, City, Date, Team1, Team2, Toss Winner, Toss Decision, and Match Winner.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variable: Match Winner.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Covers multiple IPL seasons with variations across teams, cities, and years.</a:t>
            </a:r>
          </a:p>
        </p:txBody>
      </p:sp>
    </p:spTree>
    <p:extLst>
      <p:ext uri="{BB962C8B-B14F-4D97-AF65-F5344CB8AC3E}">
        <p14:creationId xmlns:p14="http://schemas.microsoft.com/office/powerpoint/2010/main" val="311441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56D9-8CDF-212E-D260-DEBED4362A0B}"/>
              </a:ext>
            </a:extLst>
          </p:cNvPr>
          <p:cNvSpPr txBox="1">
            <a:spLocks/>
          </p:cNvSpPr>
          <p:nvPr/>
        </p:nvSpPr>
        <p:spPr>
          <a:xfrm>
            <a:off x="3748548" y="441786"/>
            <a:ext cx="4694903" cy="8462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 Black" panose="020B0A0402010202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66F4-5A40-AC69-966F-3B4E0F76F369}"/>
              </a:ext>
            </a:extLst>
          </p:cNvPr>
          <p:cNvSpPr txBox="1">
            <a:spLocks/>
          </p:cNvSpPr>
          <p:nvPr/>
        </p:nvSpPr>
        <p:spPr>
          <a:xfrm>
            <a:off x="1610032" y="1816511"/>
            <a:ext cx="8971935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• Handled missing values (dropped/filled).</a:t>
            </a:r>
          </a:p>
          <a:p>
            <a:pPr marL="0" indent="0">
              <a:buNone/>
            </a:pPr>
            <a:r>
              <a:rPr lang="en-US" dirty="0"/>
              <a:t>• Removed irrelevant columns.</a:t>
            </a:r>
          </a:p>
          <a:p>
            <a:pPr marL="0" indent="0">
              <a:buNone/>
            </a:pPr>
            <a:r>
              <a:rPr lang="en-US" dirty="0"/>
              <a:t>• Encoded categorical features (teams, city, toss decision).</a:t>
            </a:r>
          </a:p>
          <a:p>
            <a:pPr marL="0" indent="0">
              <a:buNone/>
            </a:pPr>
            <a:r>
              <a:rPr lang="en-US" dirty="0"/>
              <a:t>• Performed train-test split (80:20).</a:t>
            </a:r>
          </a:p>
          <a:p>
            <a:pPr marL="0" indent="0">
              <a:buNone/>
            </a:pPr>
            <a:r>
              <a:rPr lang="en-US" dirty="0"/>
              <a:t>• Ensured team name consistency across seasons.</a:t>
            </a:r>
          </a:p>
        </p:txBody>
      </p:sp>
    </p:spTree>
    <p:extLst>
      <p:ext uri="{BB962C8B-B14F-4D97-AF65-F5344CB8AC3E}">
        <p14:creationId xmlns:p14="http://schemas.microsoft.com/office/powerpoint/2010/main" val="162699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22F2-294F-6EED-060D-8E44458813DA}"/>
              </a:ext>
            </a:extLst>
          </p:cNvPr>
          <p:cNvSpPr txBox="1">
            <a:spLocks/>
          </p:cNvSpPr>
          <p:nvPr/>
        </p:nvSpPr>
        <p:spPr>
          <a:xfrm>
            <a:off x="1010264" y="549942"/>
            <a:ext cx="10171471" cy="9052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 Black" panose="020B0A04020102020204" pitchFamily="34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980C-77B8-DFAD-CC7B-04D7C2588119}"/>
              </a:ext>
            </a:extLst>
          </p:cNvPr>
          <p:cNvSpPr txBox="1">
            <a:spLocks/>
          </p:cNvSpPr>
          <p:nvPr/>
        </p:nvSpPr>
        <p:spPr>
          <a:xfrm>
            <a:off x="1981200" y="2170472"/>
            <a:ext cx="8229600" cy="2234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• Visualized win distribution across teams.</a:t>
            </a:r>
          </a:p>
          <a:p>
            <a:pPr marL="0" indent="0">
              <a:buNone/>
            </a:pPr>
            <a:r>
              <a:rPr lang="en-US" dirty="0"/>
              <a:t>• Analyzed toss decisions and impact on match results.</a:t>
            </a:r>
          </a:p>
          <a:p>
            <a:pPr marL="0" indent="0">
              <a:buNone/>
            </a:pPr>
            <a:r>
              <a:rPr lang="en-US" dirty="0"/>
              <a:t>• Studied match outcomes across cities and seasons.</a:t>
            </a:r>
          </a:p>
          <a:p>
            <a:pPr marL="0" indent="0">
              <a:buNone/>
            </a:pPr>
            <a:r>
              <a:rPr lang="en-US" dirty="0"/>
              <a:t>• Identified imbalance in data for some teams.</a:t>
            </a:r>
          </a:p>
        </p:txBody>
      </p:sp>
    </p:spTree>
    <p:extLst>
      <p:ext uri="{BB962C8B-B14F-4D97-AF65-F5344CB8AC3E}">
        <p14:creationId xmlns:p14="http://schemas.microsoft.com/office/powerpoint/2010/main" val="144839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AE09-14B0-7FF1-BBB8-40D71259A651}"/>
              </a:ext>
            </a:extLst>
          </p:cNvPr>
          <p:cNvSpPr txBox="1">
            <a:spLocks/>
          </p:cNvSpPr>
          <p:nvPr/>
        </p:nvSpPr>
        <p:spPr>
          <a:xfrm>
            <a:off x="3188109" y="451619"/>
            <a:ext cx="5815781" cy="826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>
                <a:latin typeface="Arial Black" panose="020B0A04020102020204" pitchFamily="34" charset="0"/>
              </a:rPr>
              <a:t>Modeling</a:t>
            </a:r>
            <a:r>
              <a:rPr lang="en-IN" dirty="0">
                <a:latin typeface="Arial Black" panose="020B0A04020102020204" pitchFamily="34" charset="0"/>
              </a:rPr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E4EE-ECFE-BC72-7680-E5E60C57FC26}"/>
              </a:ext>
            </a:extLst>
          </p:cNvPr>
          <p:cNvSpPr txBox="1">
            <a:spLocks/>
          </p:cNvSpPr>
          <p:nvPr/>
        </p:nvSpPr>
        <p:spPr>
          <a:xfrm>
            <a:off x="1280650" y="1806678"/>
            <a:ext cx="9630697" cy="28046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Applied models: Logistic Regression, SVM, KNN, Decision Tree, Random Forest, </a:t>
            </a:r>
            <a:r>
              <a:rPr lang="en-IN" dirty="0" err="1"/>
              <a:t>XGBoost</a:t>
            </a:r>
            <a:r>
              <a:rPr lang="en-IN" dirty="0"/>
              <a:t>.</a:t>
            </a:r>
          </a:p>
          <a:p>
            <a:r>
              <a:rPr lang="en-IN" dirty="0"/>
              <a:t>Evaluation metrics: Accuracy, Precision, Recall, F1-score, Confusion Matrix.</a:t>
            </a:r>
          </a:p>
          <a:p>
            <a:r>
              <a:rPr lang="en-IN" dirty="0"/>
              <a:t>Hyperparameter tuning with </a:t>
            </a:r>
            <a:r>
              <a:rPr lang="en-IN" dirty="0" err="1"/>
              <a:t>GridSearchCV</a:t>
            </a:r>
            <a:r>
              <a:rPr lang="en-IN" dirty="0"/>
              <a:t> and Stratified K-Fold CV.</a:t>
            </a:r>
          </a:p>
        </p:txBody>
      </p:sp>
    </p:spTree>
    <p:extLst>
      <p:ext uri="{BB962C8B-B14F-4D97-AF65-F5344CB8AC3E}">
        <p14:creationId xmlns:p14="http://schemas.microsoft.com/office/powerpoint/2010/main" val="88508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8B35-E690-F982-4ECD-2986EBC71C1B}"/>
              </a:ext>
            </a:extLst>
          </p:cNvPr>
          <p:cNvSpPr txBox="1">
            <a:spLocks/>
          </p:cNvSpPr>
          <p:nvPr/>
        </p:nvSpPr>
        <p:spPr>
          <a:xfrm>
            <a:off x="3086100" y="451618"/>
            <a:ext cx="6019800" cy="777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 Black" panose="020B0A04020102020204" pitchFamily="34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221B-0FFF-FCCB-D5D1-269F9AFF6516}"/>
              </a:ext>
            </a:extLst>
          </p:cNvPr>
          <p:cNvSpPr txBox="1">
            <a:spLocks/>
          </p:cNvSpPr>
          <p:nvPr/>
        </p:nvSpPr>
        <p:spPr>
          <a:xfrm>
            <a:off x="1157748" y="1885336"/>
            <a:ext cx="9876503" cy="2155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• Logistic Regression, SVM, KNN: Moderate accuracy (40–55%).</a:t>
            </a:r>
          </a:p>
          <a:p>
            <a:pPr marL="0" indent="0">
              <a:buNone/>
            </a:pPr>
            <a:r>
              <a:rPr lang="en-IN" dirty="0"/>
              <a:t>• Decision Tree: High accuracy (~92%) but risk of overfitting.</a:t>
            </a:r>
          </a:p>
          <a:p>
            <a:pPr marL="0" indent="0">
              <a:buNone/>
            </a:pPr>
            <a:r>
              <a:rPr lang="en-IN" dirty="0"/>
              <a:t>• Random Forest: Balanced accuracy (~71%).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err="1"/>
              <a:t>XGBoost</a:t>
            </a:r>
            <a:r>
              <a:rPr lang="en-IN" dirty="0"/>
              <a:t>: Best performance (~94–95%), selected as final model.</a:t>
            </a:r>
          </a:p>
        </p:txBody>
      </p:sp>
    </p:spTree>
    <p:extLst>
      <p:ext uri="{BB962C8B-B14F-4D97-AF65-F5344CB8AC3E}">
        <p14:creationId xmlns:p14="http://schemas.microsoft.com/office/powerpoint/2010/main" val="22490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508F-78CA-863C-C237-9788607D46A6}"/>
              </a:ext>
            </a:extLst>
          </p:cNvPr>
          <p:cNvSpPr txBox="1">
            <a:spLocks/>
          </p:cNvSpPr>
          <p:nvPr/>
        </p:nvSpPr>
        <p:spPr>
          <a:xfrm>
            <a:off x="1981200" y="49094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 Black" panose="020B0A04020102020204" pitchFamily="34" charset="0"/>
              </a:rPr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19AE-DBF3-5776-DA83-EEEBD0760610}"/>
              </a:ext>
            </a:extLst>
          </p:cNvPr>
          <p:cNvSpPr txBox="1">
            <a:spLocks/>
          </p:cNvSpPr>
          <p:nvPr/>
        </p:nvSpPr>
        <p:spPr>
          <a:xfrm>
            <a:off x="1981200" y="1973826"/>
            <a:ext cx="8229600" cy="2155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XGBoost</a:t>
            </a:r>
            <a:r>
              <a:rPr lang="en-US" sz="2400" dirty="0"/>
              <a:t> chosen as final model for deployment.</a:t>
            </a:r>
          </a:p>
          <a:p>
            <a:pPr marL="0" indent="0">
              <a:buNone/>
            </a:pPr>
            <a:r>
              <a:rPr lang="en-US" sz="2400" dirty="0"/>
              <a:t>• Improvements: Include player stats, pitch, weather.</a:t>
            </a:r>
          </a:p>
          <a:p>
            <a:pPr marL="0" indent="0">
              <a:buNone/>
            </a:pPr>
            <a:r>
              <a:rPr lang="en-US" sz="2400" dirty="0"/>
              <a:t>• Handle data imbalance with resampling.</a:t>
            </a:r>
          </a:p>
          <a:p>
            <a:pPr marL="0" indent="0">
              <a:buNone/>
            </a:pPr>
            <a:r>
              <a:rPr lang="en-US" sz="2400" dirty="0"/>
              <a:t>• Future: Deploy as an API/web app for live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0084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88C7206E-89F9-8092-0CF6-F1509726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7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DHATCHANA MOORTHI</dc:creator>
  <cp:lastModifiedBy>DHATCHANA MOORTHI</cp:lastModifiedBy>
  <cp:revision>3</cp:revision>
  <dcterms:created xsi:type="dcterms:W3CDTF">2025-09-30T07:48:25Z</dcterms:created>
  <dcterms:modified xsi:type="dcterms:W3CDTF">2025-09-30T17:55:54Z</dcterms:modified>
</cp:coreProperties>
</file>