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615440"/>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D</a:t>
            </a:r>
            <a:r>
              <a:rPr altLang="en-IN" sz="2400" lang="en-US"/>
              <a:t>H</a:t>
            </a:r>
            <a:r>
              <a:rPr altLang="en-IN" sz="2400" lang="en-US"/>
              <a:t>A</a:t>
            </a:r>
            <a:r>
              <a:rPr altLang="en-IN" sz="2400" lang="en-US"/>
              <a:t>T</a:t>
            </a:r>
            <a:r>
              <a:rPr altLang="en-IN" sz="2400" lang="en-US"/>
              <a:t>CHANA </a:t>
            </a:r>
            <a:r>
              <a:rPr altLang="en-IN" sz="2400" lang="en-US"/>
              <a:t>M</a:t>
            </a:r>
            <a:r>
              <a:rPr altLang="en-IN" sz="2400" lang="en-US"/>
              <a:t>O</a:t>
            </a:r>
            <a:r>
              <a:rPr altLang="en-IN" sz="2400" lang="en-US"/>
              <a:t>O</a:t>
            </a:r>
            <a:r>
              <a:rPr altLang="en-IN" sz="2400" lang="en-US"/>
              <a:t>R</a:t>
            </a:r>
            <a:r>
              <a:rPr altLang="en-IN" sz="2400" lang="en-US"/>
              <a:t>T</a:t>
            </a:r>
            <a:r>
              <a:rPr altLang="en-IN" sz="2400" lang="en-US"/>
              <a:t>H</a:t>
            </a:r>
            <a:r>
              <a:rPr altLang="en-IN" sz="2400" lang="en-US"/>
              <a:t>Y</a:t>
            </a:r>
            <a:r>
              <a:rPr altLang="en-IN" sz="2400" lang="en-US"/>
              <a:t>.</a:t>
            </a:r>
            <a:r>
              <a:rPr altLang="en-IN" sz="2400" lang="en-US"/>
              <a:t>P</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2</a:t>
            </a:r>
            <a:r>
              <a:rPr altLang="en-IN" dirty="0" sz="2400" lang="en-US"/>
              <a:t>0</a:t>
            </a:r>
            <a:r>
              <a:rPr altLang="en-IN" dirty="0" sz="2400" lang="en-US"/>
              <a:t> </a:t>
            </a:r>
            <a:r>
              <a:rPr altLang="en-IN" dirty="0" sz="2400" lang="en-US"/>
              <a:t>(</a:t>
            </a:r>
            <a:r>
              <a:rPr altLang="en-IN" dirty="0" sz="2400" lang="en-US"/>
              <a:t>4F3A85B8D2D59A2AF0147697A92A8152</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1767841"/>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3291840"/>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225041"/>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2918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2024-03-23T05:07:22Z</dcterms:created>
  <dcterms:modified xsi:type="dcterms:W3CDTF">2024-09-04T10:17:06Z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94f347c6cad943e1a66f41eead32d98c</vt:lpwstr>
  </property>
</Properties>
</file>