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Relationship Id="rId20" Type="http://schemas.openxmlformats.org/officeDocument/2006/relationships/font" Target="fonts/font7.fntdata"/><Relationship Id="rId21" Type="http://schemas.openxmlformats.org/officeDocument/2006/relationships/font" Target="fonts/font8.fntdata"/><Relationship Id="rId22" Type="http://schemas.openxmlformats.org/officeDocument/2006/relationships/tableStyles" Target="tableStyle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26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Google Shape;13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85" name="Google Shape;13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Google Shape;191;g5a5fa2ab859b57b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75" name="Google Shape;192;g5a5fa2ab859b57b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Google Shape;196;g5a5fa2ab859b57b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79" name="Google Shape;197;g5a5fa2ab859b57b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136;g4bdd6e4e786a7887_39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8" name="Google Shape;137;g4bdd6e4e786a7887_39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141;g57b1442e1e3bb572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9" name="Google Shape;142;g57b1442e1e3bb572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Google Shape;148;g57b1442e1e3bb572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2" name="Google Shape;149;g57b1442e1e3bb572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153;g57b1442e1e3bb572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1" name="Google Shape;154;g57b1442e1e3bb572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Google Shape;159;g57b1442e1e3bb572_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5" name="Google Shape;160;g57b1442e1e3bb572_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Google Shape;165;g1f6034af08035ae5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40" name="Google Shape;166;g1f6034af08035ae5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Google Shape;172;g667fea0ac14dbbf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45" name="Google Shape;173;g667fea0ac14dbbf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Google Shape;179;g667fea0ac14dbbf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49" name="Google Shape;180;g667fea0ac14dbbf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7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grpSp>
        <p:nvGrpSpPr>
          <p:cNvPr id="73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048681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82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83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84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85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48686" name="Google Shape;17;p2"/>
          <p:cNvSpPr txBox="1"/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48687" name="Google Shape;18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79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48698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99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0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1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2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3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4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5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6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7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8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09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0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1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2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3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4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15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716" name="Google Shape;125;p11"/>
          <p:cNvSpPr txBox="1"/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48717" name="Google Shape;126;p11"/>
          <p:cNvSpPr txBox="1"/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718" name="Google Shape;12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76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Google Shape;12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3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48586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87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88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89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90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91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92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93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94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95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96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97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98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99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00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01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02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03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04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048605" name="Google Shape;40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44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4862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2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2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626" name="Google Shape;46;p4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627" name="Google Shape;47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36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48609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10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11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612" name="Google Shape;53;p5"/>
          <p:cNvSpPr txBox="1"/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613" name="Google Shape;54;p5"/>
          <p:cNvSpPr txBox="1"/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614" name="Google Shape;55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24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48579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580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581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582" name="Google Shape;61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74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48688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89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90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691" name="Google Shape;67;p7"/>
          <p:cNvSpPr txBox="1"/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692" name="Google Shape;68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64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048653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54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55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56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57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58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59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0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1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2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3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4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5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6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7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8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69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70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71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048672" name="Google Shape;90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8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48719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20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721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722" name="Google Shape;96;p9"/>
          <p:cNvSpPr txBox="1"/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48723" name="Google Shape;97;p9"/>
          <p:cNvSpPr txBox="1"/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724" name="Google Shape;98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77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48694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95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96" name="Google Shape;103;p10"/>
          <p:cNvSpPr txBox="1"/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lvl1pPr>
          </a:lstStyle>
          <a:p/>
        </p:txBody>
      </p:sp>
      <p:sp>
        <p:nvSpPr>
          <p:cNvPr id="1048697" name="Google Shape;10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</p:bgPr>
    </p:bg>
    <p:spTree>
      <p:nvGrpSpPr>
        <p:cNvPr id="12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4857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57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 lnSpcReduction="10000"/>
          </a:bodyPr>
          <a:lstStyle>
            <a:lvl1pPr algn="r" lv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r" lvl="1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r" lvl="2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r" lvl="3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r" lvl="4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r" lvl="5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r" lvl="6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r" lvl="7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r" lvl="8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Google Shape;134;p13"/>
          <p:cNvSpPr txBox="1"/>
          <p:nvPr>
            <p:ph type="title"/>
          </p:nvPr>
        </p:nvSpPr>
        <p:spPr>
          <a:xfrm>
            <a:off x="1297500" y="393750"/>
            <a:ext cx="5606354" cy="81374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4800" lang="en-GB"/>
              <a:t>Digital Portfolio </a:t>
            </a:r>
            <a:endParaRPr sz="48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4800" lang="en-GB"/>
              <a:t>        </a:t>
            </a:r>
            <a:endParaRPr sz="48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STUDENT NAME: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.</a:t>
            </a:r>
            <a:r>
              <a:rPr lang="en-US"/>
              <a:t>D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A</a:t>
            </a:r>
            <a:r>
              <a:rPr lang="en-US"/>
              <a:t>M</a:t>
            </a:r>
            <a:r>
              <a:rPr lang="en-US"/>
              <a:t>O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Y</a:t>
            </a:r>
            <a:endParaRPr altLang="en-US" lang="zh-CN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REGISTER NO AND NMID:212405</a:t>
            </a:r>
            <a:r>
              <a:rPr lang="en-US"/>
              <a:t>6</a:t>
            </a:r>
            <a:r>
              <a:rPr lang="en-US"/>
              <a:t>2</a:t>
            </a:r>
            <a:r>
              <a:rPr lang="en-US"/>
              <a:t>2</a:t>
            </a:r>
            <a:r>
              <a:rPr lang="en-GB"/>
              <a:t> and </a:t>
            </a:r>
            <a:r>
              <a:rPr lang="en-GB"/>
              <a:t>asunm1719212405622</a:t>
            </a:r>
            <a:br>
              <a:rPr lang="en-US"/>
            </a:br>
            <a:r>
              <a:rPr lang="en-GB"/>
              <a:t>DEPARTMENT:BCA</a:t>
            </a:r>
            <a:endParaRPr altLang="en-US" lang="zh-CN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COLLEGE :Peri college of arts and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Google Shape;194;p23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US"/>
              <a:t>GitHub link</a:t>
            </a:r>
            <a:r>
              <a:rPr sz="3600" lang="en-US"/>
              <a:t>:</a:t>
            </a:r>
            <a:br>
              <a:rPr sz="3600" lang="en-US"/>
            </a:br>
            <a:r>
              <a:rPr sz="3600" lang="en-US"/>
              <a:t>https</a:t>
            </a:r>
            <a:r>
              <a:rPr sz="3600" lang="en-US"/>
              <a:t>:</a:t>
            </a:r>
            <a:r>
              <a:rPr sz="3600" lang="en-US"/>
              <a:t>//github.com/dhatchana2325</a:t>
            </a:r>
            <a:br>
              <a:rPr sz="3600" lang="en-US"/>
            </a:b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Google Shape;19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Conclusion </a:t>
            </a:r>
            <a:endParaRPr sz="3600"/>
          </a:p>
        </p:txBody>
      </p:sp>
      <p:sp>
        <p:nvSpPr>
          <p:cNvPr id="1048677" name="Google Shape;200;p24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sz="2400" lang="en-GB"/>
              <a:t>This portfolio highlights my growth, skills, and creativity as a learner. It reflects my progress so far and my commitment to keep learning, improving, and taking on new challenges in the future.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139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/>
        </p:spPr>
        <p:txBody>
          <a:bodyPr anchor="ctr" anchorCtr="0" bIns="91425" lIns="91425" rIns="91425" spcFirstLastPara="1" tIns="91425" wrap="square">
            <a:normAutofit fontScale="90000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4800" lang="en-GB"/>
              <a:t>PROJECT TITLE </a:t>
            </a:r>
            <a:endParaRPr sz="48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4800" lang="en-GB"/>
              <a:t>            </a:t>
            </a:r>
            <a:r>
              <a:rPr sz="4800" lang="en-US"/>
              <a:t> </a:t>
            </a:r>
            <a:r>
              <a:rPr sz="4800" lang="en-US"/>
              <a:t> </a:t>
            </a:r>
            <a:r>
              <a:rPr sz="4800" lang="en-US"/>
              <a:t> </a:t>
            </a:r>
            <a:r>
              <a:rPr sz="4800" lang="en-US"/>
              <a:t> </a:t>
            </a:r>
            <a:r>
              <a:rPr sz="4800" lang="en-US"/>
              <a:t> </a:t>
            </a:r>
            <a:r>
              <a:rPr sz="4800" lang="en-GB"/>
              <a:t> STUDENT DIGITAL PORTFOLIO 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144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4800" lang="en-GB"/>
              <a:t>AGENDA </a:t>
            </a:r>
            <a:endParaRPr sz="4800"/>
          </a:p>
        </p:txBody>
      </p:sp>
      <p:sp>
        <p:nvSpPr>
          <p:cNvPr id="1048616" name="Google Shape;145;p15"/>
          <p:cNvSpPr txBox="1"/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/>
        </p:spPr>
        <p:txBody>
          <a:bodyPr anchor="t" anchorCtr="0" bIns="91425" lIns="91425" rIns="91425" spcFirstLastPara="1" tIns="91425" wrap="square">
            <a:normAutofit fontScale="91667" lnSpcReduction="20000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/>
              <a:t>1. Problem Statement </a:t>
            </a:r>
            <a:endParaRPr sz="2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2400" lang="en-GB"/>
              <a:t>2.Project Overview </a:t>
            </a:r>
            <a:endParaRPr sz="2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2400" lang="en-GB"/>
              <a:t>3.End Users</a:t>
            </a:r>
            <a:endParaRPr sz="2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2400" lang="en-GB"/>
              <a:t>4.Tools and Technologies </a:t>
            </a:r>
            <a:endParaRPr sz="2400"/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sz="2400" lang="en-GB"/>
              <a:t>5.Portfolio design and Layout </a:t>
            </a:r>
            <a:endParaRPr sz="2400"/>
          </a:p>
        </p:txBody>
      </p:sp>
      <p:sp>
        <p:nvSpPr>
          <p:cNvPr id="1048617" name="Google Shape;146;p15"/>
          <p:cNvSpPr txBox="1"/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/>
              <a:t>6.Feautures and Functionality.</a:t>
            </a:r>
            <a:endParaRPr sz="2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2400" lang="en-US"/>
              <a:t>7</a:t>
            </a:r>
            <a:r>
              <a:rPr sz="2400" lang="en-GB"/>
              <a:t>.Conclusion.</a:t>
            </a:r>
            <a:endParaRPr sz="2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2400" lang="en-US"/>
              <a:t>8</a:t>
            </a:r>
            <a:r>
              <a:rPr sz="2800" lang="en-GB"/>
              <a:t>.Github Link</a:t>
            </a:r>
            <a:endParaRPr sz="2800"/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Google Shape;151;p16"/>
          <p:cNvSpPr txBox="1"/>
          <p:nvPr>
            <p:ph type="title"/>
          </p:nvPr>
        </p:nvSpPr>
        <p:spPr>
          <a:xfrm>
            <a:off x="1771625" y="402398"/>
            <a:ext cx="5605800" cy="4099800"/>
          </a:xfrm>
          <a:prstGeom prst="rect"/>
        </p:spPr>
        <p:txBody>
          <a:bodyPr anchor="t" anchorCtr="0" bIns="91425" lIns="91425" rIns="91425" spcFirstLastPara="1" tIns="91425" wrap="square">
            <a:normAutofit fontScale="92308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Problem Statement </a:t>
            </a:r>
            <a:endParaRPr sz="36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        </a:t>
            </a:r>
            <a:endParaRPr sz="36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    </a:t>
            </a:r>
            <a:r>
              <a:rPr sz="2600" lang="en-GB"/>
              <a:t>Without a structured digital portfolio system:</a:t>
            </a:r>
            <a:endParaRPr sz="26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600" lang="en-GB"/>
              <a:t>Students struggle to demonstrate their competencies beyond grades and certificates.</a:t>
            </a:r>
            <a:endParaRPr sz="26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2600" lang="en-GB"/>
              <a:t>Teachers and mentors lack a centralized tool to evaluate student progress over time.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15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Project Overview </a:t>
            </a:r>
            <a:endParaRPr sz="3600"/>
          </a:p>
        </p:txBody>
      </p:sp>
      <p:sp>
        <p:nvSpPr>
          <p:cNvPr id="1048629" name="Google Shape;157;p17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sz="1800" lang="en-GB"/>
              <a:t>“The Student Digital Portfolio is a dynamic platform that empowers learners to showcase their academic achievements, skills, and personal growth in an interactive and professional way, bridging the gap between traditional records and modern digital presentation.”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Google Shape;16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Who Are The End Users?</a:t>
            </a:r>
            <a:endParaRPr sz="3600"/>
          </a:p>
        </p:txBody>
      </p:sp>
      <p:sp>
        <p:nvSpPr>
          <p:cNvPr id="1048633" name="Google Shape;163;p18"/>
          <p:cNvSpPr txBox="1"/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1200"/>
              </a:spcAft>
              <a:buNone/>
            </a:pPr>
            <a:r>
              <a:rPr sz="2400" lang="en-GB"/>
              <a:t>Designed for students to showcase growth, educators to track progress, and parents to witness achievements—all in one seamless platform.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168;p19"/>
          <p:cNvSpPr txBox="1"/>
          <p:nvPr>
            <p:ph type="title"/>
          </p:nvPr>
        </p:nvSpPr>
        <p:spPr>
          <a:xfrm>
            <a:off x="1269125" y="456525"/>
            <a:ext cx="6808200" cy="7001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Tools And Techniques </a:t>
            </a:r>
            <a:endParaRPr sz="3600"/>
          </a:p>
        </p:txBody>
      </p:sp>
      <p:sp>
        <p:nvSpPr>
          <p:cNvPr id="1048637" name="Google Shape;169;p19"/>
          <p:cNvSpPr txBox="1"/>
          <p:nvPr>
            <p:ph type="body" idx="1"/>
          </p:nvPr>
        </p:nvSpPr>
        <p:spPr>
          <a:xfrm>
            <a:off x="1168793" y="1567552"/>
            <a:ext cx="3403200" cy="2911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 lang="en-GB"/>
              <a:t>🛠 Tools</a:t>
            </a:r>
            <a:endParaRPr sz="1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1400" lang="en-GB"/>
              <a:t>1. CodePen – For building and showcasing small front-end projects (HTML, CSS, JS).</a:t>
            </a:r>
            <a:endParaRPr sz="1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1400" lang="en-GB"/>
              <a:t>2. GitHub – For storing code, tracking versions, and sharing projects.</a:t>
            </a:r>
            <a:endParaRPr sz="1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1400" lang="en-GB"/>
              <a:t>3. GitHub Pages – Free hosting service to publish a personal portfolio website.</a:t>
            </a:r>
            <a:endParaRPr sz="1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1400" lang="en-GB"/>
              <a:t>4. Google Drive / OneDrive – To store certificates, documents, and project reports.</a:t>
            </a:r>
            <a:endParaRPr sz="1400"/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48638" name="Google Shape;170;p19"/>
          <p:cNvSpPr txBox="1"/>
          <p:nvPr>
            <p:ph type="body" idx="2"/>
          </p:nvPr>
        </p:nvSpPr>
        <p:spPr>
          <a:xfrm>
            <a:off x="5179625" y="1567553"/>
            <a:ext cx="3403200" cy="3576000"/>
          </a:xfrm>
          <a:prstGeom prst="rect"/>
        </p:spPr>
        <p:txBody>
          <a:bodyPr anchor="t" anchorCtr="0" bIns="91425" lIns="91425" rIns="91425" spcFirstLastPara="1" tIns="91425" wrap="square">
            <a:normAutofit fontScale="92308" lnSpcReduction="10000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Techni</a:t>
            </a:r>
            <a:r>
              <a:rPr lang="en-GB"/>
              <a:t>ques 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1. Organize Projects Clearly – Showcase work by category with short descriptions.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2. Showcase Live Demos – Embed CodePen projects or use GitHub Pages for previews.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3. Maintain Consistency – Use a clean, uniform design (fonts, colors, layout).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4. Highlight Skills &amp; Reflections – Link projects to skills and share learning outcomes.</a:t>
            </a:r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5. Keep it Updated – Add new projects, achievements, and improvements regularly.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🎨 Portfolio Design And Layout </a:t>
            </a:r>
            <a:endParaRPr sz="3600"/>
          </a:p>
        </p:txBody>
      </p:sp>
      <p:sp>
        <p:nvSpPr>
          <p:cNvPr id="1048642" name="Google Shape;176;p20"/>
          <p:cNvSpPr txBox="1"/>
          <p:nvPr>
            <p:ph type="body" idx="1"/>
          </p:nvPr>
        </p:nvSpPr>
        <p:spPr>
          <a:xfrm>
            <a:off x="1297500" y="1567550"/>
            <a:ext cx="3274500" cy="3659700"/>
          </a:xfrm>
          <a:prstGeom prst="rect"/>
        </p:spPr>
        <p:txBody>
          <a:bodyPr anchor="t" anchorCtr="0" bIns="91425" lIns="91425" rIns="91425" spcFirstLastPara="1" tIns="91425" wrap="square">
            <a:normAutofit lnSpcReduction="10000"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Simple &amp; Clean Layout – Avoid clutter; use whitespace for readability.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2. Consistent Theme – Stick to a limited set of colors, fonts, and styles.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3. Clear Navigation – Use a top menu or sidebar (About, Projects, Skills, Contact).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4. Highlight Projects First – Make the portfolio project-centered with thumbnails or cards.</a:t>
            </a: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5. Responsive Design – Ensure it looks good on mobile, tablet, and desktop.</a:t>
            </a:r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48643" name="Google Shape;177;p20"/>
          <p:cNvSpPr txBox="1"/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1200" lang="en-GB"/>
              <a:t>6. Readable Typography – Use easy-to-read fonts and maintain proper hierarchy (headings vs. body text).</a:t>
            </a:r>
            <a:endParaRPr sz="12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1200" lang="en-GB"/>
              <a:t>7. Visual Balance – Use grids or sections to align text, images, and code embeds.</a:t>
            </a:r>
            <a:endParaRPr sz="12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1200" lang="en-GB"/>
              <a:t>8. Interactive Elements – Add buttons, hover effects, or project previews for engagement.</a:t>
            </a:r>
            <a:endParaRPr sz="12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1200" lang="en-GB"/>
              <a:t>9. Personal Branding – Include a logo, photo, or tagline to make it unique.</a:t>
            </a:r>
            <a:endParaRPr sz="1200"/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sz="1200" lang="en-GB"/>
              <a:t>10. Quick Access to Contact Info – Place links to email, LinkedIn, or resume in a visible spot.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3600" lang="en-GB"/>
              <a:t>Features And Functionality </a:t>
            </a:r>
            <a:endParaRPr sz="3600"/>
          </a:p>
        </p:txBody>
      </p:sp>
      <p:sp>
        <p:nvSpPr>
          <p:cNvPr id="1048647" name="Google Shape;183;p21"/>
          <p:cNvSpPr txBox="1"/>
          <p:nvPr>
            <p:ph type="body" idx="1"/>
          </p:nvPr>
        </p:nvSpPr>
        <p:spPr>
          <a:xfrm>
            <a:off x="2939263" y="1650921"/>
            <a:ext cx="3403200" cy="2911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1400" lang="en-GB"/>
              <a:t>1. Project Showcase – Ability to display projects with descriptions, images, live demos, and links to source code.</a:t>
            </a:r>
            <a:endParaRPr sz="1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1400" lang="en-GB"/>
              <a:t>2. Interactive &amp; Accessible – Responsive design, easy navigation, and multimedia support (videos, embeds, documents).</a:t>
            </a:r>
            <a:endParaRPr sz="1400"/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 sz="1400" lang="en-GB"/>
              <a:t>3. Professional Connectivity – Integrated contact section with links to email, LinkedIn, GitHub, or resume.</a:t>
            </a:r>
            <a:endParaRPr sz="1400"/>
          </a:p>
          <a:p>
            <a:pPr algn="l" indent="0" lvl="0" marL="0" rtl="0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CPH2127</dc:creator>
  <dcterms:created xsi:type="dcterms:W3CDTF">2025-09-03T06:35:14Z</dcterms:created>
  <dcterms:modified xsi:type="dcterms:W3CDTF">2025-09-03T06:35:14Z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c76562a72a564815a2a6d24efd3cac2b</vt:lpwstr>
  </property>
</Properties>
</file>