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2" r:id="rId6"/>
    <p:sldId id="263" r:id="rId7"/>
    <p:sldId id="288" r:id="rId8"/>
    <p:sldId id="289" r:id="rId9"/>
    <p:sldId id="264" r:id="rId10"/>
    <p:sldId id="291" r:id="rId11"/>
    <p:sldId id="292" r:id="rId12"/>
    <p:sldId id="293" r:id="rId13"/>
    <p:sldId id="261" r:id="rId14"/>
    <p:sldId id="294" r:id="rId15"/>
    <p:sldId id="265" r:id="rId16"/>
    <p:sldId id="295" r:id="rId17"/>
    <p:sldId id="290" r:id="rId18"/>
    <p:sldId id="267" r:id="rId19"/>
  </p:sldIdLst>
  <p:sldSz cx="9144000" cy="5143500" type="screen16x9"/>
  <p:notesSz cx="6858000" cy="9144000"/>
  <p:embeddedFontLst>
    <p:embeddedFont>
      <p:font typeface="Albert Sans" panose="020B0604020202020204" charset="0"/>
      <p:regular r:id="rId21"/>
      <p:bold r:id="rId22"/>
      <p:italic r:id="rId23"/>
      <p:boldItalic r:id="rId24"/>
    </p:embeddedFont>
    <p:embeddedFont>
      <p:font typeface="Albert Sans ExtraBold" panose="020B0604020202020204" charset="0"/>
      <p:bold r:id="rId25"/>
      <p:boldItalic r:id="rId26"/>
    </p:embeddedFont>
    <p:embeddedFont>
      <p:font typeface="Archivo" panose="020B0604020202020204" charset="0"/>
      <p:regular r:id="rId27"/>
      <p:bold r:id="rId28"/>
      <p:italic r:id="rId29"/>
      <p:boldItalic r:id="rId30"/>
    </p:embeddedFont>
    <p:embeddedFont>
      <p:font typeface="Archivo ExtraBold" panose="020B0604020202020204" charset="0"/>
      <p:bold r:id="rId31"/>
      <p:boldItalic r:id="rId32"/>
    </p:embeddedFont>
    <p:embeddedFont>
      <p:font typeface="Bebas Neue" panose="020B0606020202050201" pitchFamily="34" charset="0"/>
      <p:regular r:id="rId33"/>
    </p:embeddedFont>
    <p:embeddedFont>
      <p:font typeface="Nunito Light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7CBF"/>
    <a:srgbClr val="3727CF"/>
    <a:srgbClr val="F3E7F3"/>
    <a:srgbClr val="DFB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E7604D-EFAD-442C-978C-571C39FA0C65}">
  <a:tblStyle styleId="{1CE7604D-EFAD-442C-978C-571C39FA0C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tchitha Prakash" userId="a8edc2c4044ce247" providerId="LiveId" clId="{B66D50A4-C7AC-4F68-ABA6-1740BA1EFB3B}"/>
    <pc:docChg chg="modSld">
      <pc:chgData name="Dhatchitha Prakash" userId="a8edc2c4044ce247" providerId="LiveId" clId="{B66D50A4-C7AC-4F68-ABA6-1740BA1EFB3B}" dt="2025-03-19T03:58:43.028" v="0" actId="20577"/>
      <pc:docMkLst>
        <pc:docMk/>
      </pc:docMkLst>
      <pc:sldChg chg="modSp mod">
        <pc:chgData name="Dhatchitha Prakash" userId="a8edc2c4044ce247" providerId="LiveId" clId="{B66D50A4-C7AC-4F68-ABA6-1740BA1EFB3B}" dt="2025-03-19T03:58:43.028" v="0" actId="20577"/>
        <pc:sldMkLst>
          <pc:docMk/>
          <pc:sldMk cId="0" sldId="256"/>
        </pc:sldMkLst>
        <pc:spChg chg="mod">
          <ac:chgData name="Dhatchitha Prakash" userId="a8edc2c4044ce247" providerId="LiveId" clId="{B66D50A4-C7AC-4F68-ABA6-1740BA1EFB3B}" dt="2025-03-19T03:58:43.028" v="0" actId="20577"/>
          <ac:spMkLst>
            <pc:docMk/>
            <pc:sldMk cId="0" sldId="256"/>
            <ac:spMk id="22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>
          <a:extLst>
            <a:ext uri="{FF2B5EF4-FFF2-40B4-BE49-F238E27FC236}">
              <a16:creationId xmlns:a16="http://schemas.microsoft.com/office/drawing/2014/main" id="{A2DAABFF-AD12-2B71-E63C-0CE5A446A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dbace2b97_0_150:notes">
            <a:extLst>
              <a:ext uri="{FF2B5EF4-FFF2-40B4-BE49-F238E27FC236}">
                <a16:creationId xmlns:a16="http://schemas.microsoft.com/office/drawing/2014/main" id="{3F6F3C31-E5C8-F533-4258-588967101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5dbace2b97_0_150:notes">
            <a:extLst>
              <a:ext uri="{FF2B5EF4-FFF2-40B4-BE49-F238E27FC236}">
                <a16:creationId xmlns:a16="http://schemas.microsoft.com/office/drawing/2014/main" id="{A51CCC4F-9DAE-CB07-FD52-B350162004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1886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>
          <a:extLst>
            <a:ext uri="{FF2B5EF4-FFF2-40B4-BE49-F238E27FC236}">
              <a16:creationId xmlns:a16="http://schemas.microsoft.com/office/drawing/2014/main" id="{F81C8FF0-0E75-3B6F-3910-F193F77E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5df9b6bd07_0_67:notes">
            <a:extLst>
              <a:ext uri="{FF2B5EF4-FFF2-40B4-BE49-F238E27FC236}">
                <a16:creationId xmlns:a16="http://schemas.microsoft.com/office/drawing/2014/main" id="{A035A1AD-19A0-1FB8-461F-32FCDA4A16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5df9b6bd07_0_67:notes">
            <a:extLst>
              <a:ext uri="{FF2B5EF4-FFF2-40B4-BE49-F238E27FC236}">
                <a16:creationId xmlns:a16="http://schemas.microsoft.com/office/drawing/2014/main" id="{6476F5B4-5C56-04BE-6B99-4CCB931AC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2536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11A258A2-12E7-452B-69C8-785BE2FBE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5df9b6bd07_0_24:notes">
            <a:extLst>
              <a:ext uri="{FF2B5EF4-FFF2-40B4-BE49-F238E27FC236}">
                <a16:creationId xmlns:a16="http://schemas.microsoft.com/office/drawing/2014/main" id="{96D2E1AB-E5C7-6564-F3ED-171ECFE43F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5df9b6bd07_0_24:notes">
            <a:extLst>
              <a:ext uri="{FF2B5EF4-FFF2-40B4-BE49-F238E27FC236}">
                <a16:creationId xmlns:a16="http://schemas.microsoft.com/office/drawing/2014/main" id="{FDF42AE6-8ABE-7E78-A0B2-AE794FFDA7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720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>
          <a:extLst>
            <a:ext uri="{FF2B5EF4-FFF2-40B4-BE49-F238E27FC236}">
              <a16:creationId xmlns:a16="http://schemas.microsoft.com/office/drawing/2014/main" id="{439890FF-C7A9-FF41-B345-391AF0299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dda1946d_6_308:notes">
            <a:extLst>
              <a:ext uri="{FF2B5EF4-FFF2-40B4-BE49-F238E27FC236}">
                <a16:creationId xmlns:a16="http://schemas.microsoft.com/office/drawing/2014/main" id="{D1678590-BD27-EFCB-39D2-5FC88805DB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dda1946d_6_308:notes">
            <a:extLst>
              <a:ext uri="{FF2B5EF4-FFF2-40B4-BE49-F238E27FC236}">
                <a16:creationId xmlns:a16="http://schemas.microsoft.com/office/drawing/2014/main" id="{AC1EF538-1F03-2E74-F98A-E3E60341F1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473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df9b6bd07_0_17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5df9b6bd07_0_17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>
          <a:extLst>
            <a:ext uri="{FF2B5EF4-FFF2-40B4-BE49-F238E27FC236}">
              <a16:creationId xmlns:a16="http://schemas.microsoft.com/office/drawing/2014/main" id="{4E534BFD-9432-CB45-0B60-B63167F7A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dbace2b97_0_150:notes">
            <a:extLst>
              <a:ext uri="{FF2B5EF4-FFF2-40B4-BE49-F238E27FC236}">
                <a16:creationId xmlns:a16="http://schemas.microsoft.com/office/drawing/2014/main" id="{D9114DE5-2EA7-E13F-B970-AEE386F6AA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5dbace2b97_0_150:notes">
            <a:extLst>
              <a:ext uri="{FF2B5EF4-FFF2-40B4-BE49-F238E27FC236}">
                <a16:creationId xmlns:a16="http://schemas.microsoft.com/office/drawing/2014/main" id="{57BB3895-E1E0-C9B9-41FB-017B18142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605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>
          <a:extLst>
            <a:ext uri="{FF2B5EF4-FFF2-40B4-BE49-F238E27FC236}">
              <a16:creationId xmlns:a16="http://schemas.microsoft.com/office/drawing/2014/main" id="{E020A6F2-5768-A45B-E558-0206A00B4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5df9b6bd07_0_67:notes">
            <a:extLst>
              <a:ext uri="{FF2B5EF4-FFF2-40B4-BE49-F238E27FC236}">
                <a16:creationId xmlns:a16="http://schemas.microsoft.com/office/drawing/2014/main" id="{40F8C378-C60C-5237-8DEE-593E2B1940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5df9b6bd07_0_67:notes">
            <a:extLst>
              <a:ext uri="{FF2B5EF4-FFF2-40B4-BE49-F238E27FC236}">
                <a16:creationId xmlns:a16="http://schemas.microsoft.com/office/drawing/2014/main" id="{82BD58E8-4830-0E0F-9A5E-0EBED48412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817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dbace2b97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5dbace2b97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df9b6bd0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5df9b6bd0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5df9b6bd0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5df9b6bd0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91FB9D30-0838-351A-22E6-6D047D34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df9b6bd07_0_102:notes">
            <a:extLst>
              <a:ext uri="{FF2B5EF4-FFF2-40B4-BE49-F238E27FC236}">
                <a16:creationId xmlns:a16="http://schemas.microsoft.com/office/drawing/2014/main" id="{64BCE3CA-0B12-1609-25CD-31538702BB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5df9b6bd07_0_102:notes">
            <a:extLst>
              <a:ext uri="{FF2B5EF4-FFF2-40B4-BE49-F238E27FC236}">
                <a16:creationId xmlns:a16="http://schemas.microsoft.com/office/drawing/2014/main" id="{8C65566D-137B-4E96-F6F7-6D5F5F19B9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609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>
          <a:extLst>
            <a:ext uri="{FF2B5EF4-FFF2-40B4-BE49-F238E27FC236}">
              <a16:creationId xmlns:a16="http://schemas.microsoft.com/office/drawing/2014/main" id="{94B40FED-B352-2CED-4A1C-A4B5D7B9C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dda1946d_6_308:notes">
            <a:extLst>
              <a:ext uri="{FF2B5EF4-FFF2-40B4-BE49-F238E27FC236}">
                <a16:creationId xmlns:a16="http://schemas.microsoft.com/office/drawing/2014/main" id="{FB3545EA-BBD4-DE10-CA5B-45E1A69711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dda1946d_6_308:notes">
            <a:extLst>
              <a:ext uri="{FF2B5EF4-FFF2-40B4-BE49-F238E27FC236}">
                <a16:creationId xmlns:a16="http://schemas.microsoft.com/office/drawing/2014/main" id="{5BA55AFE-5EF7-5ECE-B099-E29D00132A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125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5df9b6bd0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5df9b6bd0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66212" y="-489976"/>
            <a:ext cx="5954962" cy="6126263"/>
            <a:chOff x="-266212" y="-489976"/>
            <a:chExt cx="5954962" cy="6126263"/>
          </a:xfrm>
        </p:grpSpPr>
        <p:sp>
          <p:nvSpPr>
            <p:cNvPr id="10" name="Google Shape;10;p2"/>
            <p:cNvSpPr/>
            <p:nvPr/>
          </p:nvSpPr>
          <p:spPr>
            <a:xfrm>
              <a:off x="-266212" y="4603988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826550" y="-489976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003775" y="-1545587"/>
            <a:ext cx="9444700" cy="7574235"/>
            <a:chOff x="-1003775" y="-1545587"/>
            <a:chExt cx="9444700" cy="7574235"/>
          </a:xfrm>
        </p:grpSpPr>
        <p:sp>
          <p:nvSpPr>
            <p:cNvPr id="13" name="Google Shape;13;p2"/>
            <p:cNvSpPr/>
            <p:nvPr/>
          </p:nvSpPr>
          <p:spPr>
            <a:xfrm>
              <a:off x="-1003775" y="-1545587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324125" y="3911848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225" y="1231975"/>
            <a:ext cx="4840500" cy="30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3"/>
          <p:cNvGrpSpPr/>
          <p:nvPr/>
        </p:nvGrpSpPr>
        <p:grpSpPr>
          <a:xfrm>
            <a:off x="-1192937" y="-988262"/>
            <a:ext cx="10937275" cy="7866075"/>
            <a:chOff x="-1192937" y="-988262"/>
            <a:chExt cx="10937275" cy="7866075"/>
          </a:xfrm>
        </p:grpSpPr>
        <p:sp>
          <p:nvSpPr>
            <p:cNvPr id="113" name="Google Shape;113;p13"/>
            <p:cNvSpPr/>
            <p:nvPr/>
          </p:nvSpPr>
          <p:spPr>
            <a:xfrm rot="10800000" flipH="1">
              <a:off x="7627538" y="-98826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flipH="1">
              <a:off x="-1192937" y="415951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3"/>
          <p:cNvGrpSpPr/>
          <p:nvPr/>
        </p:nvGrpSpPr>
        <p:grpSpPr>
          <a:xfrm>
            <a:off x="-698075" y="-445026"/>
            <a:ext cx="3602938" cy="3236963"/>
            <a:chOff x="-698075" y="-445026"/>
            <a:chExt cx="3602938" cy="3236963"/>
          </a:xfrm>
        </p:grpSpPr>
        <p:sp>
          <p:nvSpPr>
            <p:cNvPr id="116" name="Google Shape;116;p13"/>
            <p:cNvSpPr/>
            <p:nvPr/>
          </p:nvSpPr>
          <p:spPr>
            <a:xfrm flipH="1">
              <a:off x="-698075" y="1759638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 flipH="1">
              <a:off x="2042663" y="-445026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/>
          <p:nvPr/>
        </p:nvSpPr>
        <p:spPr>
          <a:xfrm>
            <a:off x="8049150" y="-960477"/>
            <a:ext cx="2116800" cy="21168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4"/>
          <p:cNvGrpSpPr/>
          <p:nvPr/>
        </p:nvGrpSpPr>
        <p:grpSpPr>
          <a:xfrm>
            <a:off x="-445012" y="-418237"/>
            <a:ext cx="9398531" cy="5372277"/>
            <a:chOff x="-445012" y="-418237"/>
            <a:chExt cx="9398531" cy="5372277"/>
          </a:xfrm>
        </p:grpSpPr>
        <p:sp>
          <p:nvSpPr>
            <p:cNvPr id="122" name="Google Shape;122;p14"/>
            <p:cNvSpPr/>
            <p:nvPr/>
          </p:nvSpPr>
          <p:spPr>
            <a:xfrm>
              <a:off x="-445012" y="-418237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14"/>
            <p:cNvGrpSpPr/>
            <p:nvPr/>
          </p:nvGrpSpPr>
          <p:grpSpPr>
            <a:xfrm>
              <a:off x="7709373" y="4730239"/>
              <a:ext cx="1244146" cy="223800"/>
              <a:chOff x="584448" y="438864"/>
              <a:chExt cx="1244146" cy="223800"/>
            </a:xfrm>
          </p:grpSpPr>
          <p:sp>
            <p:nvSpPr>
              <p:cNvPr id="124" name="Google Shape;124;p14"/>
              <p:cNvSpPr/>
              <p:nvPr/>
            </p:nvSpPr>
            <p:spPr>
              <a:xfrm>
                <a:off x="160479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126467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92456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58444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6"/>
          <p:cNvGrpSpPr/>
          <p:nvPr/>
        </p:nvGrpSpPr>
        <p:grpSpPr>
          <a:xfrm>
            <a:off x="-860975" y="-1124612"/>
            <a:ext cx="7075525" cy="7491935"/>
            <a:chOff x="-860975" y="-1124612"/>
            <a:chExt cx="7075525" cy="7491935"/>
          </a:xfrm>
        </p:grpSpPr>
        <p:sp>
          <p:nvSpPr>
            <p:cNvPr id="150" name="Google Shape;150;p16"/>
            <p:cNvSpPr/>
            <p:nvPr/>
          </p:nvSpPr>
          <p:spPr>
            <a:xfrm rot="10800000" flipH="1">
              <a:off x="-860975" y="364902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 rot="10800000" flipH="1">
              <a:off x="4097750" y="-112461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331858" y="4179184"/>
            <a:ext cx="762727" cy="849644"/>
            <a:chOff x="5471675" y="3911838"/>
            <a:chExt cx="898700" cy="1001113"/>
          </a:xfrm>
        </p:grpSpPr>
        <p:sp>
          <p:nvSpPr>
            <p:cNvPr id="153" name="Google Shape;153;p16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5889950" y="-492812"/>
            <a:ext cx="3784388" cy="6020487"/>
            <a:chOff x="5889950" y="-492812"/>
            <a:chExt cx="3784388" cy="6020487"/>
          </a:xfrm>
        </p:grpSpPr>
        <p:sp>
          <p:nvSpPr>
            <p:cNvPr id="156" name="Google Shape;156;p16"/>
            <p:cNvSpPr/>
            <p:nvPr/>
          </p:nvSpPr>
          <p:spPr>
            <a:xfrm>
              <a:off x="8642038" y="-492812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5889950" y="4687074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713225" y="2163850"/>
            <a:ext cx="77175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ubTitle" idx="1"/>
          </p:nvPr>
        </p:nvSpPr>
        <p:spPr>
          <a:xfrm>
            <a:off x="3363175" y="367315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title" idx="2" hasCustomPrompt="1"/>
          </p:nvPr>
        </p:nvSpPr>
        <p:spPr>
          <a:xfrm>
            <a:off x="7217575" y="944275"/>
            <a:ext cx="10323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 rot="10800000" flipH="1">
            <a:off x="-511662" y="4282248"/>
            <a:ext cx="1032300" cy="1032300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720000" y="2163838"/>
            <a:ext cx="69000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1"/>
          </p:nvPr>
        </p:nvSpPr>
        <p:spPr>
          <a:xfrm>
            <a:off x="720000" y="367315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title" idx="2" hasCustomPrompt="1"/>
          </p:nvPr>
        </p:nvSpPr>
        <p:spPr>
          <a:xfrm>
            <a:off x="900450" y="948025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166" name="Google Shape;166;p17"/>
          <p:cNvGrpSpPr/>
          <p:nvPr/>
        </p:nvGrpSpPr>
        <p:grpSpPr>
          <a:xfrm>
            <a:off x="-893700" y="-1545587"/>
            <a:ext cx="11604050" cy="7912910"/>
            <a:chOff x="-893700" y="-1545587"/>
            <a:chExt cx="11604050" cy="7912910"/>
          </a:xfrm>
        </p:grpSpPr>
        <p:sp>
          <p:nvSpPr>
            <p:cNvPr id="167" name="Google Shape;167;p17"/>
            <p:cNvSpPr/>
            <p:nvPr/>
          </p:nvSpPr>
          <p:spPr>
            <a:xfrm rot="10800000" flipH="1">
              <a:off x="-893700" y="-1545587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 rot="10800000" flipH="1">
              <a:off x="7992050" y="364902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9"/>
          <p:cNvGrpSpPr/>
          <p:nvPr/>
        </p:nvGrpSpPr>
        <p:grpSpPr>
          <a:xfrm>
            <a:off x="-1242937" y="-1124612"/>
            <a:ext cx="9683863" cy="7153260"/>
            <a:chOff x="-1242937" y="-1124612"/>
            <a:chExt cx="9683863" cy="7153260"/>
          </a:xfrm>
        </p:grpSpPr>
        <p:sp>
          <p:nvSpPr>
            <p:cNvPr id="180" name="Google Shape;180;p19"/>
            <p:cNvSpPr/>
            <p:nvPr/>
          </p:nvSpPr>
          <p:spPr>
            <a:xfrm rot="10800000">
              <a:off x="-1242937" y="-112461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6324125" y="3911848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19"/>
          <p:cNvGrpSpPr/>
          <p:nvPr/>
        </p:nvGrpSpPr>
        <p:grpSpPr>
          <a:xfrm>
            <a:off x="-490575" y="-280401"/>
            <a:ext cx="6737163" cy="5903913"/>
            <a:chOff x="-490575" y="-280401"/>
            <a:chExt cx="6737163" cy="5903913"/>
          </a:xfrm>
        </p:grpSpPr>
        <p:sp>
          <p:nvSpPr>
            <p:cNvPr id="183" name="Google Shape;183;p19"/>
            <p:cNvSpPr/>
            <p:nvPr/>
          </p:nvSpPr>
          <p:spPr>
            <a:xfrm flipH="1">
              <a:off x="-490575" y="4591213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19"/>
            <p:cNvGrpSpPr/>
            <p:nvPr/>
          </p:nvGrpSpPr>
          <p:grpSpPr>
            <a:xfrm rot="5400000">
              <a:off x="-272827" y="864239"/>
              <a:ext cx="1244146" cy="223800"/>
              <a:chOff x="584448" y="438864"/>
              <a:chExt cx="1244146" cy="223800"/>
            </a:xfrm>
          </p:grpSpPr>
          <p:sp>
            <p:nvSpPr>
              <p:cNvPr id="185" name="Google Shape;185;p19"/>
              <p:cNvSpPr/>
              <p:nvPr/>
            </p:nvSpPr>
            <p:spPr>
              <a:xfrm>
                <a:off x="160479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>
                <a:off x="126467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>
                <a:off x="92456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>
                <a:off x="58444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" name="Google Shape;189;p19"/>
            <p:cNvSpPr/>
            <p:nvPr/>
          </p:nvSpPr>
          <p:spPr>
            <a:xfrm flipH="1">
              <a:off x="5384388" y="-280401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873875" y="5395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1"/>
          </p:nvPr>
        </p:nvSpPr>
        <p:spPr>
          <a:xfrm>
            <a:off x="873875" y="1555900"/>
            <a:ext cx="41517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873875" y="3525550"/>
            <a:ext cx="41517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434343"/>
                </a:solidFill>
                <a:latin typeface="Albert Sans"/>
                <a:ea typeface="Albert Sans"/>
                <a:cs typeface="Albert Sans"/>
                <a:sym typeface="Albert Sans"/>
              </a:rPr>
              <a:t>CREDITS</a:t>
            </a:r>
            <a:r>
              <a:rPr lang="en" sz="1100">
                <a:solidFill>
                  <a:srgbClr val="434343"/>
                </a:solidFill>
                <a:latin typeface="Albert Sans"/>
                <a:ea typeface="Albert Sans"/>
                <a:cs typeface="Albert Sans"/>
                <a:sym typeface="Albert Sans"/>
              </a:rPr>
              <a:t>: This presentation template was created by </a:t>
            </a:r>
            <a:r>
              <a:rPr lang="en" sz="1100" b="1">
                <a:solidFill>
                  <a:srgbClr val="434343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4343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100" b="1">
                <a:solidFill>
                  <a:srgbClr val="434343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434343"/>
                </a:solidFill>
                <a:latin typeface="Albert Sans"/>
                <a:ea typeface="Albert Sans"/>
                <a:cs typeface="Albert Sans"/>
                <a:sym typeface="Albert Sans"/>
              </a:rPr>
              <a:t>, infographics &amp; images by </a:t>
            </a:r>
            <a:r>
              <a:rPr lang="en" sz="1100" b="1">
                <a:solidFill>
                  <a:srgbClr val="434343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>
                <a:solidFill>
                  <a:srgbClr val="434343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100">
                <a:solidFill>
                  <a:srgbClr val="434343"/>
                </a:solidFill>
                <a:latin typeface="Albert Sans"/>
                <a:ea typeface="Albert Sans"/>
                <a:cs typeface="Albert Sans"/>
                <a:sym typeface="Albert Sans"/>
              </a:rPr>
              <a:t>and content by Sandra Medina</a:t>
            </a:r>
            <a:endParaRPr sz="13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0"/>
          <p:cNvGrpSpPr/>
          <p:nvPr/>
        </p:nvGrpSpPr>
        <p:grpSpPr>
          <a:xfrm>
            <a:off x="-1173300" y="-1577312"/>
            <a:ext cx="8134213" cy="7944635"/>
            <a:chOff x="-1173300" y="-1577312"/>
            <a:chExt cx="8134213" cy="7944635"/>
          </a:xfrm>
        </p:grpSpPr>
        <p:sp>
          <p:nvSpPr>
            <p:cNvPr id="195" name="Google Shape;195;p20"/>
            <p:cNvSpPr/>
            <p:nvPr/>
          </p:nvSpPr>
          <p:spPr>
            <a:xfrm rot="10800000" flipH="1">
              <a:off x="4844113" y="-157731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 rot="10800000" flipH="1">
              <a:off x="-1173300" y="364902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20"/>
          <p:cNvGrpSpPr/>
          <p:nvPr/>
        </p:nvGrpSpPr>
        <p:grpSpPr>
          <a:xfrm>
            <a:off x="331858" y="4179184"/>
            <a:ext cx="762727" cy="849644"/>
            <a:chOff x="5471675" y="3911838"/>
            <a:chExt cx="898700" cy="1001113"/>
          </a:xfrm>
        </p:grpSpPr>
        <p:sp>
          <p:nvSpPr>
            <p:cNvPr id="198" name="Google Shape;198;p20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20"/>
          <p:cNvGrpSpPr/>
          <p:nvPr/>
        </p:nvGrpSpPr>
        <p:grpSpPr>
          <a:xfrm>
            <a:off x="5889950" y="-492812"/>
            <a:ext cx="3784388" cy="6020487"/>
            <a:chOff x="5889950" y="-492812"/>
            <a:chExt cx="3784388" cy="6020487"/>
          </a:xfrm>
        </p:grpSpPr>
        <p:sp>
          <p:nvSpPr>
            <p:cNvPr id="201" name="Google Shape;201;p20"/>
            <p:cNvSpPr/>
            <p:nvPr/>
          </p:nvSpPr>
          <p:spPr>
            <a:xfrm>
              <a:off x="8642038" y="-492812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5889950" y="4687074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1"/>
          <p:cNvGrpSpPr/>
          <p:nvPr/>
        </p:nvGrpSpPr>
        <p:grpSpPr>
          <a:xfrm>
            <a:off x="-1192937" y="-988262"/>
            <a:ext cx="10937275" cy="7866075"/>
            <a:chOff x="-1192937" y="-988262"/>
            <a:chExt cx="10937275" cy="7866075"/>
          </a:xfrm>
        </p:grpSpPr>
        <p:sp>
          <p:nvSpPr>
            <p:cNvPr id="205" name="Google Shape;205;p21"/>
            <p:cNvSpPr/>
            <p:nvPr/>
          </p:nvSpPr>
          <p:spPr>
            <a:xfrm rot="10800000" flipH="1">
              <a:off x="7627538" y="-98826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 flipH="1">
              <a:off x="-1192937" y="415951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21"/>
          <p:cNvGrpSpPr/>
          <p:nvPr/>
        </p:nvGrpSpPr>
        <p:grpSpPr>
          <a:xfrm>
            <a:off x="8049415" y="168084"/>
            <a:ext cx="762727" cy="849644"/>
            <a:chOff x="8049415" y="168084"/>
            <a:chExt cx="762727" cy="849644"/>
          </a:xfrm>
        </p:grpSpPr>
        <p:sp>
          <p:nvSpPr>
            <p:cNvPr id="208" name="Google Shape;208;p21"/>
            <p:cNvSpPr/>
            <p:nvPr/>
          </p:nvSpPr>
          <p:spPr>
            <a:xfrm flipH="1">
              <a:off x="8241306" y="168084"/>
              <a:ext cx="570836" cy="570836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 flipH="1">
              <a:off x="8049415" y="745296"/>
              <a:ext cx="272433" cy="272433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1"/>
          <p:cNvGrpSpPr/>
          <p:nvPr/>
        </p:nvGrpSpPr>
        <p:grpSpPr>
          <a:xfrm>
            <a:off x="-502875" y="-445026"/>
            <a:ext cx="9410986" cy="5430541"/>
            <a:chOff x="-502875" y="-445026"/>
            <a:chExt cx="9410986" cy="5430541"/>
          </a:xfrm>
        </p:grpSpPr>
        <p:sp>
          <p:nvSpPr>
            <p:cNvPr id="211" name="Google Shape;211;p21"/>
            <p:cNvSpPr/>
            <p:nvPr/>
          </p:nvSpPr>
          <p:spPr>
            <a:xfrm flipH="1">
              <a:off x="-502875" y="1759638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 flipH="1">
              <a:off x="2042663" y="-445026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21"/>
            <p:cNvGrpSpPr/>
            <p:nvPr/>
          </p:nvGrpSpPr>
          <p:grpSpPr>
            <a:xfrm>
              <a:off x="8145350" y="4222481"/>
              <a:ext cx="762761" cy="763034"/>
              <a:chOff x="8145350" y="4222481"/>
              <a:chExt cx="762761" cy="763034"/>
            </a:xfrm>
          </p:grpSpPr>
          <p:sp>
            <p:nvSpPr>
              <p:cNvPr id="214" name="Google Shape;214;p21"/>
              <p:cNvSpPr/>
              <p:nvPr/>
            </p:nvSpPr>
            <p:spPr>
              <a:xfrm flipH="1">
                <a:off x="8145350" y="4603989"/>
                <a:ext cx="381790" cy="381526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1"/>
              <p:cNvSpPr/>
              <p:nvPr/>
            </p:nvSpPr>
            <p:spPr>
              <a:xfrm flipH="1">
                <a:off x="8145350" y="4222481"/>
                <a:ext cx="381790" cy="381517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1"/>
              <p:cNvSpPr/>
              <p:nvPr/>
            </p:nvSpPr>
            <p:spPr>
              <a:xfrm flipH="1">
                <a:off x="8526330" y="4603989"/>
                <a:ext cx="381781" cy="381526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1"/>
              <p:cNvSpPr/>
              <p:nvPr/>
            </p:nvSpPr>
            <p:spPr>
              <a:xfrm flipH="1">
                <a:off x="8526330" y="4222481"/>
                <a:ext cx="381781" cy="381517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4817250" y="-487188"/>
            <a:ext cx="4851763" cy="3363963"/>
            <a:chOff x="4817250" y="-487188"/>
            <a:chExt cx="4851763" cy="3363963"/>
          </a:xfrm>
        </p:grpSpPr>
        <p:sp>
          <p:nvSpPr>
            <p:cNvPr id="18" name="Google Shape;18;p3"/>
            <p:cNvSpPr/>
            <p:nvPr/>
          </p:nvSpPr>
          <p:spPr>
            <a:xfrm>
              <a:off x="8636713" y="1844475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17250" y="-487188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-805150" y="-797600"/>
            <a:ext cx="11039225" cy="7696750"/>
            <a:chOff x="-805150" y="-797600"/>
            <a:chExt cx="11039225" cy="7696750"/>
          </a:xfrm>
        </p:grpSpPr>
        <p:sp>
          <p:nvSpPr>
            <p:cNvPr id="21" name="Google Shape;21;p3"/>
            <p:cNvSpPr/>
            <p:nvPr/>
          </p:nvSpPr>
          <p:spPr>
            <a:xfrm>
              <a:off x="7515775" y="4180850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-805150" y="-797600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20000" y="2339512"/>
            <a:ext cx="71898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781100" y="3848812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3798750" y="1111987"/>
            <a:ext cx="1032300" cy="8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-445012" y="-418237"/>
            <a:ext cx="1032300" cy="1032300"/>
          </a:xfrm>
          <a:prstGeom prst="donut">
            <a:avLst>
              <a:gd name="adj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-1492312" y="-1577312"/>
            <a:ext cx="9888113" cy="8474785"/>
            <a:chOff x="-1492312" y="-1577312"/>
            <a:chExt cx="9888113" cy="8474785"/>
          </a:xfrm>
        </p:grpSpPr>
        <p:sp>
          <p:nvSpPr>
            <p:cNvPr id="40" name="Google Shape;40;p5"/>
            <p:cNvSpPr/>
            <p:nvPr/>
          </p:nvSpPr>
          <p:spPr>
            <a:xfrm rot="10800000">
              <a:off x="-1492312" y="417917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5"/>
            <p:cNvSpPr/>
            <p:nvPr/>
          </p:nvSpPr>
          <p:spPr>
            <a:xfrm rot="10800000">
              <a:off x="6279000" y="-157731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7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301750" y="2347775"/>
            <a:ext cx="3293400" cy="171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713225" y="2347775"/>
            <a:ext cx="3293400" cy="1713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713225" y="1570175"/>
            <a:ext cx="32934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4301750" y="1570175"/>
            <a:ext cx="3293400" cy="7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Bebas Neue"/>
              <a:buNone/>
              <a:defRPr sz="2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-1541087" y="-988262"/>
            <a:ext cx="11285425" cy="8056575"/>
            <a:chOff x="-1541087" y="-988262"/>
            <a:chExt cx="11285425" cy="8056575"/>
          </a:xfrm>
        </p:grpSpPr>
        <p:sp>
          <p:nvSpPr>
            <p:cNvPr id="50" name="Google Shape;50;p6"/>
            <p:cNvSpPr/>
            <p:nvPr/>
          </p:nvSpPr>
          <p:spPr>
            <a:xfrm rot="10800000" flipH="1">
              <a:off x="7627538" y="-98826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flipH="1">
              <a:off x="-1541087" y="435001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6"/>
          <p:cNvGrpSpPr/>
          <p:nvPr/>
        </p:nvGrpSpPr>
        <p:grpSpPr>
          <a:xfrm>
            <a:off x="-437800" y="-350151"/>
            <a:ext cx="10106525" cy="5986438"/>
            <a:chOff x="-437800" y="-350151"/>
            <a:chExt cx="10106525" cy="5986438"/>
          </a:xfrm>
        </p:grpSpPr>
        <p:sp>
          <p:nvSpPr>
            <p:cNvPr id="53" name="Google Shape;53;p6"/>
            <p:cNvSpPr/>
            <p:nvPr/>
          </p:nvSpPr>
          <p:spPr>
            <a:xfrm flipH="1">
              <a:off x="-437800" y="3428700"/>
              <a:ext cx="862200" cy="171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 flipH="1">
              <a:off x="-338587" y="-350151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 flipH="1">
              <a:off x="8636425" y="4603988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-893700" y="-1545587"/>
            <a:ext cx="11697142" cy="8141510"/>
            <a:chOff x="-893700" y="-1545587"/>
            <a:chExt cx="11697142" cy="8141510"/>
          </a:xfrm>
        </p:grpSpPr>
        <p:sp>
          <p:nvSpPr>
            <p:cNvPr id="58" name="Google Shape;58;p7"/>
            <p:cNvSpPr/>
            <p:nvPr/>
          </p:nvSpPr>
          <p:spPr>
            <a:xfrm rot="10800000" flipH="1">
              <a:off x="-893700" y="-1545587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10800000" flipH="1">
              <a:off x="8085142" y="387762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7"/>
          <p:cNvGrpSpPr/>
          <p:nvPr/>
        </p:nvGrpSpPr>
        <p:grpSpPr>
          <a:xfrm>
            <a:off x="294460" y="-492802"/>
            <a:ext cx="8273302" cy="5320592"/>
            <a:chOff x="294460" y="-492802"/>
            <a:chExt cx="8273302" cy="5320592"/>
          </a:xfrm>
        </p:grpSpPr>
        <p:sp>
          <p:nvSpPr>
            <p:cNvPr id="61" name="Google Shape;61;p7"/>
            <p:cNvSpPr/>
            <p:nvPr/>
          </p:nvSpPr>
          <p:spPr>
            <a:xfrm rot="10800000" flipH="1">
              <a:off x="7535463" y="-492802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7"/>
            <p:cNvGrpSpPr/>
            <p:nvPr/>
          </p:nvGrpSpPr>
          <p:grpSpPr>
            <a:xfrm>
              <a:off x="294460" y="4603989"/>
              <a:ext cx="1244146" cy="223800"/>
              <a:chOff x="584448" y="438864"/>
              <a:chExt cx="1244146" cy="223800"/>
            </a:xfrm>
          </p:grpSpPr>
          <p:sp>
            <p:nvSpPr>
              <p:cNvPr id="63" name="Google Shape;63;p7"/>
              <p:cNvSpPr/>
              <p:nvPr/>
            </p:nvSpPr>
            <p:spPr>
              <a:xfrm>
                <a:off x="1604793" y="438864"/>
                <a:ext cx="223800" cy="223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7"/>
              <p:cNvSpPr/>
              <p:nvPr/>
            </p:nvSpPr>
            <p:spPr>
              <a:xfrm>
                <a:off x="1264678" y="438864"/>
                <a:ext cx="223800" cy="223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7"/>
              <p:cNvSpPr/>
              <p:nvPr/>
            </p:nvSpPr>
            <p:spPr>
              <a:xfrm>
                <a:off x="924563" y="438864"/>
                <a:ext cx="223800" cy="223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7"/>
              <p:cNvSpPr/>
              <p:nvPr/>
            </p:nvSpPr>
            <p:spPr>
              <a:xfrm>
                <a:off x="584448" y="438864"/>
                <a:ext cx="223800" cy="223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1608675" y="995363"/>
            <a:ext cx="5926800" cy="13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ubTitle" idx="1"/>
          </p:nvPr>
        </p:nvSpPr>
        <p:spPr>
          <a:xfrm>
            <a:off x="1608675" y="2484638"/>
            <a:ext cx="5926800" cy="1663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-1492312" y="-1577312"/>
            <a:ext cx="9888113" cy="8474785"/>
            <a:chOff x="-1492312" y="-1577312"/>
            <a:chExt cx="9888113" cy="8474785"/>
          </a:xfrm>
        </p:grpSpPr>
        <p:sp>
          <p:nvSpPr>
            <p:cNvPr id="71" name="Google Shape;71;p8"/>
            <p:cNvSpPr/>
            <p:nvPr/>
          </p:nvSpPr>
          <p:spPr>
            <a:xfrm rot="10800000">
              <a:off x="-1492312" y="417917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10800000">
              <a:off x="6279000" y="-157731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8"/>
          <p:cNvGrpSpPr/>
          <p:nvPr/>
        </p:nvGrpSpPr>
        <p:grpSpPr>
          <a:xfrm>
            <a:off x="-445012" y="-418237"/>
            <a:ext cx="9442638" cy="1495184"/>
            <a:chOff x="-445012" y="-418237"/>
            <a:chExt cx="9442638" cy="1495184"/>
          </a:xfrm>
        </p:grpSpPr>
        <p:sp>
          <p:nvSpPr>
            <p:cNvPr id="74" name="Google Shape;74;p8"/>
            <p:cNvSpPr/>
            <p:nvPr/>
          </p:nvSpPr>
          <p:spPr>
            <a:xfrm>
              <a:off x="-445012" y="-418237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10800000" flipH="1">
              <a:off x="8135425" y="2046"/>
              <a:ext cx="862200" cy="1074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8"/>
            <p:cNvGrpSpPr/>
            <p:nvPr/>
          </p:nvGrpSpPr>
          <p:grpSpPr>
            <a:xfrm>
              <a:off x="7250885" y="315689"/>
              <a:ext cx="1244146" cy="223800"/>
              <a:chOff x="879348" y="438864"/>
              <a:chExt cx="1244146" cy="223800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89969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>
                <a:off x="155957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8"/>
              <p:cNvSpPr/>
              <p:nvPr/>
            </p:nvSpPr>
            <p:spPr>
              <a:xfrm>
                <a:off x="121946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8"/>
              <p:cNvSpPr/>
              <p:nvPr/>
            </p:nvSpPr>
            <p:spPr>
              <a:xfrm>
                <a:off x="87934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-885900" y="-1259812"/>
            <a:ext cx="11319388" cy="8157285"/>
            <a:chOff x="-885900" y="-1259812"/>
            <a:chExt cx="11319388" cy="8157285"/>
          </a:xfrm>
        </p:grpSpPr>
        <p:sp>
          <p:nvSpPr>
            <p:cNvPr id="86" name="Google Shape;86;p9"/>
            <p:cNvSpPr/>
            <p:nvPr/>
          </p:nvSpPr>
          <p:spPr>
            <a:xfrm rot="10800000">
              <a:off x="7715188" y="417917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 rot="10800000">
              <a:off x="-885900" y="-125981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9"/>
          <p:cNvGrpSpPr/>
          <p:nvPr/>
        </p:nvGrpSpPr>
        <p:grpSpPr>
          <a:xfrm>
            <a:off x="-466187" y="241589"/>
            <a:ext cx="2276468" cy="3828548"/>
            <a:chOff x="-466187" y="241589"/>
            <a:chExt cx="2276468" cy="3828548"/>
          </a:xfrm>
        </p:grpSpPr>
        <p:sp>
          <p:nvSpPr>
            <p:cNvPr id="89" name="Google Shape;89;p9"/>
            <p:cNvSpPr/>
            <p:nvPr/>
          </p:nvSpPr>
          <p:spPr>
            <a:xfrm>
              <a:off x="-466187" y="3037838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9"/>
            <p:cNvGrpSpPr/>
            <p:nvPr/>
          </p:nvGrpSpPr>
          <p:grpSpPr>
            <a:xfrm>
              <a:off x="566135" y="241589"/>
              <a:ext cx="1244146" cy="223800"/>
              <a:chOff x="584448" y="438864"/>
              <a:chExt cx="1244146" cy="223800"/>
            </a:xfrm>
          </p:grpSpPr>
          <p:sp>
            <p:nvSpPr>
              <p:cNvPr id="91" name="Google Shape;91;p9"/>
              <p:cNvSpPr/>
              <p:nvPr/>
            </p:nvSpPr>
            <p:spPr>
              <a:xfrm>
                <a:off x="160479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126467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92456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58444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1"/>
          <p:cNvGrpSpPr/>
          <p:nvPr/>
        </p:nvGrpSpPr>
        <p:grpSpPr>
          <a:xfrm>
            <a:off x="3294375" y="-487188"/>
            <a:ext cx="4790087" cy="6194363"/>
            <a:chOff x="3294375" y="-487188"/>
            <a:chExt cx="4790087" cy="6194363"/>
          </a:xfrm>
        </p:grpSpPr>
        <p:sp>
          <p:nvSpPr>
            <p:cNvPr id="100" name="Google Shape;100;p11"/>
            <p:cNvSpPr/>
            <p:nvPr/>
          </p:nvSpPr>
          <p:spPr>
            <a:xfrm flipH="1">
              <a:off x="7052163" y="4674875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 flipH="1">
              <a:off x="3294375" y="-487188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11"/>
          <p:cNvGrpSpPr/>
          <p:nvPr/>
        </p:nvGrpSpPr>
        <p:grpSpPr>
          <a:xfrm flipH="1">
            <a:off x="161678" y="197147"/>
            <a:ext cx="762727" cy="849644"/>
            <a:chOff x="5471675" y="3911838"/>
            <a:chExt cx="898700" cy="1001113"/>
          </a:xfrm>
        </p:grpSpPr>
        <p:sp>
          <p:nvSpPr>
            <p:cNvPr id="103" name="Google Shape;103;p11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11"/>
          <p:cNvGrpSpPr/>
          <p:nvPr/>
        </p:nvGrpSpPr>
        <p:grpSpPr>
          <a:xfrm>
            <a:off x="-1260250" y="-797600"/>
            <a:ext cx="11039225" cy="7696750"/>
            <a:chOff x="-1260250" y="-797600"/>
            <a:chExt cx="11039225" cy="7696750"/>
          </a:xfrm>
        </p:grpSpPr>
        <p:sp>
          <p:nvSpPr>
            <p:cNvPr id="106" name="Google Shape;106;p11"/>
            <p:cNvSpPr/>
            <p:nvPr/>
          </p:nvSpPr>
          <p:spPr>
            <a:xfrm flipH="1">
              <a:off x="-1260250" y="4180850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 rot="10800000" flipH="1">
              <a:off x="7662175" y="-797600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5" r:id="rId15"/>
    <p:sldLayoutId id="2147483666" r:id="rId16"/>
    <p:sldLayoutId id="214748366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>
            <a:spLocks noGrp="1"/>
          </p:cNvSpPr>
          <p:nvPr>
            <p:ph type="ctrTitle"/>
          </p:nvPr>
        </p:nvSpPr>
        <p:spPr>
          <a:xfrm>
            <a:off x="671834" y="694181"/>
            <a:ext cx="4840500" cy="30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/>
            </a:br>
            <a:r>
              <a:rPr lang="en-IN" dirty="0"/>
              <a:t>AGILE SOFTWARE DEVELOPMENT</a:t>
            </a:r>
          </a:p>
        </p:txBody>
      </p:sp>
      <p:grpSp>
        <p:nvGrpSpPr>
          <p:cNvPr id="229" name="Google Shape;229;p25"/>
          <p:cNvGrpSpPr/>
          <p:nvPr/>
        </p:nvGrpSpPr>
        <p:grpSpPr>
          <a:xfrm>
            <a:off x="6217908" y="1984934"/>
            <a:ext cx="762727" cy="849644"/>
            <a:chOff x="5471675" y="3911838"/>
            <a:chExt cx="898700" cy="1001113"/>
          </a:xfrm>
        </p:grpSpPr>
        <p:sp>
          <p:nvSpPr>
            <p:cNvPr id="230" name="Google Shape;230;p25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25"/>
          <p:cNvGrpSpPr/>
          <p:nvPr/>
        </p:nvGrpSpPr>
        <p:grpSpPr>
          <a:xfrm>
            <a:off x="584448" y="438864"/>
            <a:ext cx="1244146" cy="223800"/>
            <a:chOff x="584448" y="438864"/>
            <a:chExt cx="1244146" cy="223800"/>
          </a:xfrm>
        </p:grpSpPr>
        <p:sp>
          <p:nvSpPr>
            <p:cNvPr id="233" name="Google Shape;233;p25"/>
            <p:cNvSpPr/>
            <p:nvPr/>
          </p:nvSpPr>
          <p:spPr>
            <a:xfrm>
              <a:off x="1604793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1264678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924563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84448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25"/>
          <p:cNvGrpSpPr/>
          <p:nvPr/>
        </p:nvGrpSpPr>
        <p:grpSpPr>
          <a:xfrm>
            <a:off x="7499022" y="539488"/>
            <a:ext cx="1348353" cy="4604037"/>
            <a:chOff x="7499022" y="539488"/>
            <a:chExt cx="1348353" cy="4604037"/>
          </a:xfrm>
        </p:grpSpPr>
        <p:sp>
          <p:nvSpPr>
            <p:cNvPr id="238" name="Google Shape;238;p25"/>
            <p:cNvSpPr/>
            <p:nvPr/>
          </p:nvSpPr>
          <p:spPr>
            <a:xfrm>
              <a:off x="7985175" y="1371625"/>
              <a:ext cx="862200" cy="3771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25"/>
            <p:cNvGrpSpPr/>
            <p:nvPr/>
          </p:nvGrpSpPr>
          <p:grpSpPr>
            <a:xfrm>
              <a:off x="7985181" y="539488"/>
              <a:ext cx="537088" cy="1586694"/>
              <a:chOff x="9900850" y="-1697575"/>
              <a:chExt cx="1023025" cy="3022275"/>
            </a:xfrm>
          </p:grpSpPr>
          <p:sp>
            <p:nvSpPr>
              <p:cNvPr id="240" name="Google Shape;240;p25"/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25"/>
            <p:cNvGrpSpPr/>
            <p:nvPr/>
          </p:nvGrpSpPr>
          <p:grpSpPr>
            <a:xfrm>
              <a:off x="7499022" y="3711281"/>
              <a:ext cx="762761" cy="763034"/>
              <a:chOff x="12117275" y="1982700"/>
              <a:chExt cx="2164475" cy="2165250"/>
            </a:xfrm>
          </p:grpSpPr>
          <p:sp>
            <p:nvSpPr>
              <p:cNvPr id="244" name="Google Shape;244;p25"/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89BA88-8CEC-1D6D-6D2B-6FB881785BCD}"/>
              </a:ext>
            </a:extLst>
          </p:cNvPr>
          <p:cNvSpPr txBox="1"/>
          <p:nvPr/>
        </p:nvSpPr>
        <p:spPr>
          <a:xfrm>
            <a:off x="6113331" y="4636703"/>
            <a:ext cx="254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Dhatchitha Prakash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>
          <a:extLst>
            <a:ext uri="{FF2B5EF4-FFF2-40B4-BE49-F238E27FC236}">
              <a16:creationId xmlns:a16="http://schemas.microsoft.com/office/drawing/2014/main" id="{7A1E754C-BAE1-9BF7-5162-128AF45AE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>
            <a:extLst>
              <a:ext uri="{FF2B5EF4-FFF2-40B4-BE49-F238E27FC236}">
                <a16:creationId xmlns:a16="http://schemas.microsoft.com/office/drawing/2014/main" id="{3B194EF9-77F2-EBC3-17CE-6B76677D2A39}"/>
              </a:ext>
            </a:extLst>
          </p:cNvPr>
          <p:cNvSpPr/>
          <p:nvPr/>
        </p:nvSpPr>
        <p:spPr>
          <a:xfrm>
            <a:off x="7127125" y="744025"/>
            <a:ext cx="1213200" cy="121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</p:txBody>
      </p:sp>
      <p:sp>
        <p:nvSpPr>
          <p:cNvPr id="311" name="Google Shape;311;p29">
            <a:extLst>
              <a:ext uri="{FF2B5EF4-FFF2-40B4-BE49-F238E27FC236}">
                <a16:creationId xmlns:a16="http://schemas.microsoft.com/office/drawing/2014/main" id="{2C2939AB-BC78-C529-A27E-01CAE7E0EE2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17575" y="944275"/>
            <a:ext cx="10323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12" name="Google Shape;312;p29">
            <a:extLst>
              <a:ext uri="{FF2B5EF4-FFF2-40B4-BE49-F238E27FC236}">
                <a16:creationId xmlns:a16="http://schemas.microsoft.com/office/drawing/2014/main" id="{E0C785A8-EB7B-9900-699E-CAA57AC548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163850"/>
            <a:ext cx="77175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AGILE SOFTWARE DEVELOPMENT PROCESS</a:t>
            </a:r>
          </a:p>
        </p:txBody>
      </p:sp>
      <p:grpSp>
        <p:nvGrpSpPr>
          <p:cNvPr id="314" name="Google Shape;314;p29">
            <a:extLst>
              <a:ext uri="{FF2B5EF4-FFF2-40B4-BE49-F238E27FC236}">
                <a16:creationId xmlns:a16="http://schemas.microsoft.com/office/drawing/2014/main" id="{98F7CA81-3ECB-22D5-1454-F77800BA6725}"/>
              </a:ext>
            </a:extLst>
          </p:cNvPr>
          <p:cNvGrpSpPr/>
          <p:nvPr/>
        </p:nvGrpSpPr>
        <p:grpSpPr>
          <a:xfrm>
            <a:off x="0" y="992193"/>
            <a:ext cx="1857333" cy="1182769"/>
            <a:chOff x="0" y="992193"/>
            <a:chExt cx="1857333" cy="1182769"/>
          </a:xfrm>
        </p:grpSpPr>
        <p:sp>
          <p:nvSpPr>
            <p:cNvPr id="315" name="Google Shape;315;p29">
              <a:extLst>
                <a:ext uri="{FF2B5EF4-FFF2-40B4-BE49-F238E27FC236}">
                  <a16:creationId xmlns:a16="http://schemas.microsoft.com/office/drawing/2014/main" id="{76281CD5-5405-F7D4-BEE8-4B17B173DCAC}"/>
                </a:ext>
              </a:extLst>
            </p:cNvPr>
            <p:cNvSpPr/>
            <p:nvPr/>
          </p:nvSpPr>
          <p:spPr>
            <a:xfrm rot="5400000">
              <a:off x="353400" y="959363"/>
              <a:ext cx="862200" cy="156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" name="Google Shape;316;p29">
              <a:extLst>
                <a:ext uri="{FF2B5EF4-FFF2-40B4-BE49-F238E27FC236}">
                  <a16:creationId xmlns:a16="http://schemas.microsoft.com/office/drawing/2014/main" id="{92DED61D-D61A-B30F-7459-8E1DDF21FEEE}"/>
                </a:ext>
              </a:extLst>
            </p:cNvPr>
            <p:cNvGrpSpPr/>
            <p:nvPr/>
          </p:nvGrpSpPr>
          <p:grpSpPr>
            <a:xfrm>
              <a:off x="1094572" y="992193"/>
              <a:ext cx="762761" cy="763034"/>
              <a:chOff x="12117275" y="1982700"/>
              <a:chExt cx="2164475" cy="2165250"/>
            </a:xfrm>
          </p:grpSpPr>
          <p:sp>
            <p:nvSpPr>
              <p:cNvPr id="317" name="Google Shape;317;p29">
                <a:extLst>
                  <a:ext uri="{FF2B5EF4-FFF2-40B4-BE49-F238E27FC236}">
                    <a16:creationId xmlns:a16="http://schemas.microsoft.com/office/drawing/2014/main" id="{1ADE47BA-0551-A7D1-FE72-79AA66F9AAA5}"/>
                  </a:ext>
                </a:extLst>
              </p:cNvPr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9">
                <a:extLst>
                  <a:ext uri="{FF2B5EF4-FFF2-40B4-BE49-F238E27FC236}">
                    <a16:creationId xmlns:a16="http://schemas.microsoft.com/office/drawing/2014/main" id="{BF752E18-BECA-72D4-F063-96362B1E404E}"/>
                  </a:ext>
                </a:extLst>
              </p:cNvPr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9">
                <a:extLst>
                  <a:ext uri="{FF2B5EF4-FFF2-40B4-BE49-F238E27FC236}">
                    <a16:creationId xmlns:a16="http://schemas.microsoft.com/office/drawing/2014/main" id="{C7577B02-4EFA-235D-108C-37782C0606DC}"/>
                  </a:ext>
                </a:extLst>
              </p:cNvPr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9">
                <a:extLst>
                  <a:ext uri="{FF2B5EF4-FFF2-40B4-BE49-F238E27FC236}">
                    <a16:creationId xmlns:a16="http://schemas.microsoft.com/office/drawing/2014/main" id="{DBCD80DE-A9E2-A793-53F7-3B30690EF20E}"/>
                  </a:ext>
                </a:extLst>
              </p:cNvPr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1" name="Google Shape;321;p29">
            <a:extLst>
              <a:ext uri="{FF2B5EF4-FFF2-40B4-BE49-F238E27FC236}">
                <a16:creationId xmlns:a16="http://schemas.microsoft.com/office/drawing/2014/main" id="{66C0A77B-9DFF-2A96-C1DE-86D54FD278A2}"/>
              </a:ext>
            </a:extLst>
          </p:cNvPr>
          <p:cNvGrpSpPr/>
          <p:nvPr/>
        </p:nvGrpSpPr>
        <p:grpSpPr>
          <a:xfrm>
            <a:off x="3949898" y="427589"/>
            <a:ext cx="1244146" cy="223800"/>
            <a:chOff x="584448" y="438864"/>
            <a:chExt cx="1244146" cy="223800"/>
          </a:xfrm>
        </p:grpSpPr>
        <p:sp>
          <p:nvSpPr>
            <p:cNvPr id="322" name="Google Shape;322;p29">
              <a:extLst>
                <a:ext uri="{FF2B5EF4-FFF2-40B4-BE49-F238E27FC236}">
                  <a16:creationId xmlns:a16="http://schemas.microsoft.com/office/drawing/2014/main" id="{ED100576-E0EE-E893-B846-B02A4C28828F}"/>
                </a:ext>
              </a:extLst>
            </p:cNvPr>
            <p:cNvSpPr/>
            <p:nvPr/>
          </p:nvSpPr>
          <p:spPr>
            <a:xfrm>
              <a:off x="1604793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>
              <a:extLst>
                <a:ext uri="{FF2B5EF4-FFF2-40B4-BE49-F238E27FC236}">
                  <a16:creationId xmlns:a16="http://schemas.microsoft.com/office/drawing/2014/main" id="{DDC74F30-D3BF-3ECD-3B68-BA30EFE5ADD3}"/>
                </a:ext>
              </a:extLst>
            </p:cNvPr>
            <p:cNvSpPr/>
            <p:nvPr/>
          </p:nvSpPr>
          <p:spPr>
            <a:xfrm>
              <a:off x="1264678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>
              <a:extLst>
                <a:ext uri="{FF2B5EF4-FFF2-40B4-BE49-F238E27FC236}">
                  <a16:creationId xmlns:a16="http://schemas.microsoft.com/office/drawing/2014/main" id="{34EB5CB3-9326-44B9-3E4D-9A87FD9A6B33}"/>
                </a:ext>
              </a:extLst>
            </p:cNvPr>
            <p:cNvSpPr/>
            <p:nvPr/>
          </p:nvSpPr>
          <p:spPr>
            <a:xfrm>
              <a:off x="924563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>
              <a:extLst>
                <a:ext uri="{FF2B5EF4-FFF2-40B4-BE49-F238E27FC236}">
                  <a16:creationId xmlns:a16="http://schemas.microsoft.com/office/drawing/2014/main" id="{E2453246-6CBF-6605-5DD8-EDBCB510A6C6}"/>
                </a:ext>
              </a:extLst>
            </p:cNvPr>
            <p:cNvSpPr/>
            <p:nvPr/>
          </p:nvSpPr>
          <p:spPr>
            <a:xfrm>
              <a:off x="584448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6954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>
          <a:extLst>
            <a:ext uri="{FF2B5EF4-FFF2-40B4-BE49-F238E27FC236}">
              <a16:creationId xmlns:a16="http://schemas.microsoft.com/office/drawing/2014/main" id="{4F97B666-AF14-2A86-DC2D-BEEAEC3D2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33">
            <a:extLst>
              <a:ext uri="{FF2B5EF4-FFF2-40B4-BE49-F238E27FC236}">
                <a16:creationId xmlns:a16="http://schemas.microsoft.com/office/drawing/2014/main" id="{5D80ED49-3E69-1201-35EB-D982E0B32EB6}"/>
              </a:ext>
            </a:extLst>
          </p:cNvPr>
          <p:cNvGrpSpPr/>
          <p:nvPr/>
        </p:nvGrpSpPr>
        <p:grpSpPr>
          <a:xfrm flipH="1">
            <a:off x="8049415" y="168084"/>
            <a:ext cx="762727" cy="849644"/>
            <a:chOff x="5471675" y="3911838"/>
            <a:chExt cx="898700" cy="1001113"/>
          </a:xfrm>
        </p:grpSpPr>
        <p:sp>
          <p:nvSpPr>
            <p:cNvPr id="401" name="Google Shape;401;p33">
              <a:extLst>
                <a:ext uri="{FF2B5EF4-FFF2-40B4-BE49-F238E27FC236}">
                  <a16:creationId xmlns:a16="http://schemas.microsoft.com/office/drawing/2014/main" id="{7A16B967-7EEE-51CA-AB24-C09AFFFA47C9}"/>
                </a:ext>
              </a:extLst>
            </p:cNvPr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>
              <a:extLst>
                <a:ext uri="{FF2B5EF4-FFF2-40B4-BE49-F238E27FC236}">
                  <a16:creationId xmlns:a16="http://schemas.microsoft.com/office/drawing/2014/main" id="{A0624A23-0F7E-CB11-7896-53B02FA61B54}"/>
                </a:ext>
              </a:extLst>
            </p:cNvPr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3">
            <a:extLst>
              <a:ext uri="{FF2B5EF4-FFF2-40B4-BE49-F238E27FC236}">
                <a16:creationId xmlns:a16="http://schemas.microsoft.com/office/drawing/2014/main" id="{FAD39E2A-4233-8B6C-462F-606D549E0962}"/>
              </a:ext>
            </a:extLst>
          </p:cNvPr>
          <p:cNvGrpSpPr/>
          <p:nvPr/>
        </p:nvGrpSpPr>
        <p:grpSpPr>
          <a:xfrm>
            <a:off x="7679600" y="3428700"/>
            <a:ext cx="1270133" cy="1714800"/>
            <a:chOff x="7679600" y="3428700"/>
            <a:chExt cx="1270133" cy="1714800"/>
          </a:xfrm>
        </p:grpSpPr>
        <p:sp>
          <p:nvSpPr>
            <p:cNvPr id="404" name="Google Shape;404;p33">
              <a:extLst>
                <a:ext uri="{FF2B5EF4-FFF2-40B4-BE49-F238E27FC236}">
                  <a16:creationId xmlns:a16="http://schemas.microsoft.com/office/drawing/2014/main" id="{82FAFE25-EE3E-928B-7BAD-50994CF82F4F}"/>
                </a:ext>
              </a:extLst>
            </p:cNvPr>
            <p:cNvSpPr/>
            <p:nvPr/>
          </p:nvSpPr>
          <p:spPr>
            <a:xfrm>
              <a:off x="8087533" y="3428700"/>
              <a:ext cx="862200" cy="171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33">
              <a:extLst>
                <a:ext uri="{FF2B5EF4-FFF2-40B4-BE49-F238E27FC236}">
                  <a16:creationId xmlns:a16="http://schemas.microsoft.com/office/drawing/2014/main" id="{F4446AFB-6247-C99B-60DF-E6C3397E2680}"/>
                </a:ext>
              </a:extLst>
            </p:cNvPr>
            <p:cNvGrpSpPr/>
            <p:nvPr/>
          </p:nvGrpSpPr>
          <p:grpSpPr>
            <a:xfrm flipH="1">
              <a:off x="7679600" y="4016056"/>
              <a:ext cx="762761" cy="763034"/>
              <a:chOff x="12117275" y="1982700"/>
              <a:chExt cx="2164475" cy="2165250"/>
            </a:xfrm>
          </p:grpSpPr>
          <p:sp>
            <p:nvSpPr>
              <p:cNvPr id="406" name="Google Shape;406;p33">
                <a:extLst>
                  <a:ext uri="{FF2B5EF4-FFF2-40B4-BE49-F238E27FC236}">
                    <a16:creationId xmlns:a16="http://schemas.microsoft.com/office/drawing/2014/main" id="{E2297283-7229-28F0-F1E2-07C65F7E5B5C}"/>
                  </a:ext>
                </a:extLst>
              </p:cNvPr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3">
                <a:extLst>
                  <a:ext uri="{FF2B5EF4-FFF2-40B4-BE49-F238E27FC236}">
                    <a16:creationId xmlns:a16="http://schemas.microsoft.com/office/drawing/2014/main" id="{F9676FE5-16D6-3333-8FB5-DB6771457437}"/>
                  </a:ext>
                </a:extLst>
              </p:cNvPr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3">
                <a:extLst>
                  <a:ext uri="{FF2B5EF4-FFF2-40B4-BE49-F238E27FC236}">
                    <a16:creationId xmlns:a16="http://schemas.microsoft.com/office/drawing/2014/main" id="{20526083-C41D-8976-4465-CDAC5945ED50}"/>
                  </a:ext>
                </a:extLst>
              </p:cNvPr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3">
                <a:extLst>
                  <a:ext uri="{FF2B5EF4-FFF2-40B4-BE49-F238E27FC236}">
                    <a16:creationId xmlns:a16="http://schemas.microsoft.com/office/drawing/2014/main" id="{281691BF-1DC4-BC1A-1260-9A27BBE680FA}"/>
                  </a:ext>
                </a:extLst>
              </p:cNvPr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074" name="Picture 2" descr="Agile-Software-Development1">
            <a:extLst>
              <a:ext uri="{FF2B5EF4-FFF2-40B4-BE49-F238E27FC236}">
                <a16:creationId xmlns:a16="http://schemas.microsoft.com/office/drawing/2014/main" id="{299854C7-598D-6A8A-B2B9-B997097A3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13" y="745295"/>
            <a:ext cx="6808912" cy="340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83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3F4974E8-80BD-EFC1-B4B7-C9D1DA801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">
            <a:extLst>
              <a:ext uri="{FF2B5EF4-FFF2-40B4-BE49-F238E27FC236}">
                <a16:creationId xmlns:a16="http://schemas.microsoft.com/office/drawing/2014/main" id="{8891261E-1C91-B76D-4F46-E700AA1712F0}"/>
              </a:ext>
            </a:extLst>
          </p:cNvPr>
          <p:cNvSpPr/>
          <p:nvPr/>
        </p:nvSpPr>
        <p:spPr>
          <a:xfrm>
            <a:off x="3708300" y="919688"/>
            <a:ext cx="1213200" cy="1213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</p:txBody>
      </p:sp>
      <p:sp>
        <p:nvSpPr>
          <p:cNvPr id="371" name="Google Shape;371;p32">
            <a:extLst>
              <a:ext uri="{FF2B5EF4-FFF2-40B4-BE49-F238E27FC236}">
                <a16:creationId xmlns:a16="http://schemas.microsoft.com/office/drawing/2014/main" id="{09E1A6C0-1896-6256-7513-ABD5BFE8E27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98750" y="1111987"/>
            <a:ext cx="1032300" cy="8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72" name="Google Shape;372;p32">
            <a:extLst>
              <a:ext uri="{FF2B5EF4-FFF2-40B4-BE49-F238E27FC236}">
                <a16:creationId xmlns:a16="http://schemas.microsoft.com/office/drawing/2014/main" id="{DB25C9E8-07C3-C3F3-2A44-732580D287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339512"/>
            <a:ext cx="71898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AGILE SOFTWARE DEVELOPMENT CYCLE</a:t>
            </a:r>
            <a:endParaRPr lang="en-US" dirty="0"/>
          </a:p>
        </p:txBody>
      </p:sp>
      <p:grpSp>
        <p:nvGrpSpPr>
          <p:cNvPr id="374" name="Google Shape;374;p32">
            <a:extLst>
              <a:ext uri="{FF2B5EF4-FFF2-40B4-BE49-F238E27FC236}">
                <a16:creationId xmlns:a16="http://schemas.microsoft.com/office/drawing/2014/main" id="{E15D3B52-4445-B074-118C-978BD664CE89}"/>
              </a:ext>
            </a:extLst>
          </p:cNvPr>
          <p:cNvGrpSpPr/>
          <p:nvPr/>
        </p:nvGrpSpPr>
        <p:grpSpPr>
          <a:xfrm rot="-5400000" flipH="1">
            <a:off x="1244806" y="-171374"/>
            <a:ext cx="537088" cy="1586694"/>
            <a:chOff x="9900850" y="-1697575"/>
            <a:chExt cx="1023025" cy="3022275"/>
          </a:xfrm>
        </p:grpSpPr>
        <p:sp>
          <p:nvSpPr>
            <p:cNvPr id="375" name="Google Shape;375;p32">
              <a:extLst>
                <a:ext uri="{FF2B5EF4-FFF2-40B4-BE49-F238E27FC236}">
                  <a16:creationId xmlns:a16="http://schemas.microsoft.com/office/drawing/2014/main" id="{8EB506B0-AF2D-7CAA-3BE8-4E305FEC18FA}"/>
                </a:ext>
              </a:extLst>
            </p:cNvPr>
            <p:cNvSpPr/>
            <p:nvPr/>
          </p:nvSpPr>
          <p:spPr>
            <a:xfrm>
              <a:off x="9900850" y="300925"/>
              <a:ext cx="1023025" cy="1023775"/>
            </a:xfrm>
            <a:custGeom>
              <a:avLst/>
              <a:gdLst/>
              <a:ahLst/>
              <a:cxnLst/>
              <a:rect l="l" t="t" r="r" b="b"/>
              <a:pathLst>
                <a:path w="40921" h="40951" extrusionOk="0">
                  <a:moveTo>
                    <a:pt x="0" y="0"/>
                  </a:moveTo>
                  <a:lnTo>
                    <a:pt x="40920" y="40951"/>
                  </a:lnTo>
                  <a:lnTo>
                    <a:pt x="4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>
              <a:extLst>
                <a:ext uri="{FF2B5EF4-FFF2-40B4-BE49-F238E27FC236}">
                  <a16:creationId xmlns:a16="http://schemas.microsoft.com/office/drawing/2014/main" id="{45808D70-41D4-CE73-D89C-62E5ED8D77D0}"/>
                </a:ext>
              </a:extLst>
            </p:cNvPr>
            <p:cNvSpPr/>
            <p:nvPr/>
          </p:nvSpPr>
          <p:spPr>
            <a:xfrm>
              <a:off x="9900850" y="-697950"/>
              <a:ext cx="1023025" cy="1023025"/>
            </a:xfrm>
            <a:custGeom>
              <a:avLst/>
              <a:gdLst/>
              <a:ahLst/>
              <a:cxnLst/>
              <a:rect l="l" t="t" r="r" b="b"/>
              <a:pathLst>
                <a:path w="40921" h="40921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>
              <a:extLst>
                <a:ext uri="{FF2B5EF4-FFF2-40B4-BE49-F238E27FC236}">
                  <a16:creationId xmlns:a16="http://schemas.microsoft.com/office/drawing/2014/main" id="{5B7ECB1C-3EFF-BB20-0B51-4416F7006ABF}"/>
                </a:ext>
              </a:extLst>
            </p:cNvPr>
            <p:cNvSpPr/>
            <p:nvPr/>
          </p:nvSpPr>
          <p:spPr>
            <a:xfrm>
              <a:off x="9900850" y="-1697575"/>
              <a:ext cx="1023025" cy="1023050"/>
            </a:xfrm>
            <a:custGeom>
              <a:avLst/>
              <a:gdLst/>
              <a:ahLst/>
              <a:cxnLst/>
              <a:rect l="l" t="t" r="r" b="b"/>
              <a:pathLst>
                <a:path w="40921" h="40922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2">
            <a:extLst>
              <a:ext uri="{FF2B5EF4-FFF2-40B4-BE49-F238E27FC236}">
                <a16:creationId xmlns:a16="http://schemas.microsoft.com/office/drawing/2014/main" id="{68175B1B-C41E-6935-13C2-B9065F15CC4C}"/>
              </a:ext>
            </a:extLst>
          </p:cNvPr>
          <p:cNvGrpSpPr/>
          <p:nvPr/>
        </p:nvGrpSpPr>
        <p:grpSpPr>
          <a:xfrm>
            <a:off x="8049397" y="4222481"/>
            <a:ext cx="762761" cy="763034"/>
            <a:chOff x="12781577" y="2564815"/>
            <a:chExt cx="2164475" cy="2165250"/>
          </a:xfrm>
        </p:grpSpPr>
        <p:sp>
          <p:nvSpPr>
            <p:cNvPr id="379" name="Google Shape;379;p32">
              <a:extLst>
                <a:ext uri="{FF2B5EF4-FFF2-40B4-BE49-F238E27FC236}">
                  <a16:creationId xmlns:a16="http://schemas.microsoft.com/office/drawing/2014/main" id="{03F8913B-D5BA-D3E3-FE61-F2459C18451C}"/>
                </a:ext>
              </a:extLst>
            </p:cNvPr>
            <p:cNvSpPr/>
            <p:nvPr/>
          </p:nvSpPr>
          <p:spPr>
            <a:xfrm>
              <a:off x="13862652" y="3647415"/>
              <a:ext cx="1083400" cy="1082650"/>
            </a:xfrm>
            <a:custGeom>
              <a:avLst/>
              <a:gdLst/>
              <a:ahLst/>
              <a:cxnLst/>
              <a:rect l="l" t="t" r="r" b="b"/>
              <a:pathLst>
                <a:path w="43336" h="43306" extrusionOk="0">
                  <a:moveTo>
                    <a:pt x="1" y="1"/>
                  </a:moveTo>
                  <a:cubicBezTo>
                    <a:pt x="1" y="23931"/>
                    <a:pt x="19405" y="43305"/>
                    <a:pt x="43335" y="43305"/>
                  </a:cubicBezTo>
                  <a:cubicBezTo>
                    <a:pt x="43335" y="19405"/>
                    <a:pt x="2393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>
              <a:extLst>
                <a:ext uri="{FF2B5EF4-FFF2-40B4-BE49-F238E27FC236}">
                  <a16:creationId xmlns:a16="http://schemas.microsoft.com/office/drawing/2014/main" id="{07279A0A-2721-C5CC-AD6D-E0A580E7F110}"/>
                </a:ext>
              </a:extLst>
            </p:cNvPr>
            <p:cNvSpPr/>
            <p:nvPr/>
          </p:nvSpPr>
          <p:spPr>
            <a:xfrm>
              <a:off x="13862652" y="2564815"/>
              <a:ext cx="1083400" cy="1082625"/>
            </a:xfrm>
            <a:custGeom>
              <a:avLst/>
              <a:gdLst/>
              <a:ahLst/>
              <a:cxnLst/>
              <a:rect l="l" t="t" r="r" b="b"/>
              <a:pathLst>
                <a:path w="43336" h="43305" extrusionOk="0">
                  <a:moveTo>
                    <a:pt x="43335" y="1"/>
                  </a:moveTo>
                  <a:cubicBezTo>
                    <a:pt x="19405" y="1"/>
                    <a:pt x="1" y="19405"/>
                    <a:pt x="1" y="43305"/>
                  </a:cubicBezTo>
                  <a:cubicBezTo>
                    <a:pt x="23931" y="43305"/>
                    <a:pt x="43335" y="23931"/>
                    <a:pt x="43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>
              <a:extLst>
                <a:ext uri="{FF2B5EF4-FFF2-40B4-BE49-F238E27FC236}">
                  <a16:creationId xmlns:a16="http://schemas.microsoft.com/office/drawing/2014/main" id="{6A7785B2-D6E8-B0EF-E5B3-B611A33946AF}"/>
                </a:ext>
              </a:extLst>
            </p:cNvPr>
            <p:cNvSpPr/>
            <p:nvPr/>
          </p:nvSpPr>
          <p:spPr>
            <a:xfrm>
              <a:off x="12781577" y="3647415"/>
              <a:ext cx="1083375" cy="1082650"/>
            </a:xfrm>
            <a:custGeom>
              <a:avLst/>
              <a:gdLst/>
              <a:ahLst/>
              <a:cxnLst/>
              <a:rect l="l" t="t" r="r" b="b"/>
              <a:pathLst>
                <a:path w="43335" h="43306" extrusionOk="0">
                  <a:moveTo>
                    <a:pt x="43304" y="1"/>
                  </a:moveTo>
                  <a:cubicBezTo>
                    <a:pt x="43304" y="1"/>
                    <a:pt x="43304" y="1"/>
                    <a:pt x="43304" y="1"/>
                  </a:cubicBezTo>
                  <a:lnTo>
                    <a:pt x="43295" y="1"/>
                  </a:lnTo>
                  <a:cubicBezTo>
                    <a:pt x="43308" y="1"/>
                    <a:pt x="43321" y="1"/>
                    <a:pt x="43334" y="1"/>
                  </a:cubicBezTo>
                  <a:close/>
                  <a:moveTo>
                    <a:pt x="43295" y="1"/>
                  </a:moveTo>
                  <a:lnTo>
                    <a:pt x="43295" y="1"/>
                  </a:lnTo>
                  <a:cubicBezTo>
                    <a:pt x="19383" y="22"/>
                    <a:pt x="0" y="19418"/>
                    <a:pt x="0" y="43305"/>
                  </a:cubicBezTo>
                  <a:cubicBezTo>
                    <a:pt x="23930" y="43305"/>
                    <a:pt x="43304" y="23931"/>
                    <a:pt x="43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>
              <a:extLst>
                <a:ext uri="{FF2B5EF4-FFF2-40B4-BE49-F238E27FC236}">
                  <a16:creationId xmlns:a16="http://schemas.microsoft.com/office/drawing/2014/main" id="{3298F809-FD4E-9583-B915-C43FD03CD45F}"/>
                </a:ext>
              </a:extLst>
            </p:cNvPr>
            <p:cNvSpPr/>
            <p:nvPr/>
          </p:nvSpPr>
          <p:spPr>
            <a:xfrm>
              <a:off x="12781577" y="2564815"/>
              <a:ext cx="1083375" cy="1082625"/>
            </a:xfrm>
            <a:custGeom>
              <a:avLst/>
              <a:gdLst/>
              <a:ahLst/>
              <a:cxnLst/>
              <a:rect l="l" t="t" r="r" b="b"/>
              <a:pathLst>
                <a:path w="43335" h="43305" extrusionOk="0">
                  <a:moveTo>
                    <a:pt x="0" y="1"/>
                  </a:moveTo>
                  <a:cubicBezTo>
                    <a:pt x="0" y="23921"/>
                    <a:pt x="19388" y="43289"/>
                    <a:pt x="43304" y="43305"/>
                  </a:cubicBezTo>
                  <a:lnTo>
                    <a:pt x="43304" y="43305"/>
                  </a:lnTo>
                  <a:cubicBezTo>
                    <a:pt x="43304" y="19405"/>
                    <a:pt x="23930" y="1"/>
                    <a:pt x="0" y="1"/>
                  </a:cubicBezTo>
                  <a:close/>
                  <a:moveTo>
                    <a:pt x="43304" y="43305"/>
                  </a:moveTo>
                  <a:cubicBezTo>
                    <a:pt x="43304" y="43305"/>
                    <a:pt x="43304" y="43305"/>
                    <a:pt x="43304" y="43305"/>
                  </a:cubicBezTo>
                  <a:lnTo>
                    <a:pt x="43334" y="43305"/>
                  </a:lnTo>
                  <a:cubicBezTo>
                    <a:pt x="43324" y="43305"/>
                    <a:pt x="43314" y="43305"/>
                    <a:pt x="43304" y="43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32">
            <a:extLst>
              <a:ext uri="{FF2B5EF4-FFF2-40B4-BE49-F238E27FC236}">
                <a16:creationId xmlns:a16="http://schemas.microsoft.com/office/drawing/2014/main" id="{8DDFC263-E081-26A7-4404-14320F255275}"/>
              </a:ext>
            </a:extLst>
          </p:cNvPr>
          <p:cNvGrpSpPr/>
          <p:nvPr/>
        </p:nvGrpSpPr>
        <p:grpSpPr>
          <a:xfrm>
            <a:off x="282125" y="3930288"/>
            <a:ext cx="1736868" cy="1213200"/>
            <a:chOff x="282125" y="3930288"/>
            <a:chExt cx="1736868" cy="1213200"/>
          </a:xfrm>
        </p:grpSpPr>
        <p:sp>
          <p:nvSpPr>
            <p:cNvPr id="384" name="Google Shape;384;p32">
              <a:extLst>
                <a:ext uri="{FF2B5EF4-FFF2-40B4-BE49-F238E27FC236}">
                  <a16:creationId xmlns:a16="http://schemas.microsoft.com/office/drawing/2014/main" id="{ED18BF32-1388-B0E0-1524-6D9B22E2DF23}"/>
                </a:ext>
              </a:extLst>
            </p:cNvPr>
            <p:cNvSpPr/>
            <p:nvPr/>
          </p:nvSpPr>
          <p:spPr>
            <a:xfrm>
              <a:off x="282125" y="3930288"/>
              <a:ext cx="862200" cy="1213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32">
              <a:extLst>
                <a:ext uri="{FF2B5EF4-FFF2-40B4-BE49-F238E27FC236}">
                  <a16:creationId xmlns:a16="http://schemas.microsoft.com/office/drawing/2014/main" id="{43A917A4-EB0B-12CF-6580-FD91C50919AF}"/>
                </a:ext>
              </a:extLst>
            </p:cNvPr>
            <p:cNvGrpSpPr/>
            <p:nvPr/>
          </p:nvGrpSpPr>
          <p:grpSpPr>
            <a:xfrm>
              <a:off x="774848" y="4730239"/>
              <a:ext cx="1244146" cy="223800"/>
              <a:chOff x="584448" y="438864"/>
              <a:chExt cx="1244146" cy="223800"/>
            </a:xfrm>
          </p:grpSpPr>
          <p:sp>
            <p:nvSpPr>
              <p:cNvPr id="386" name="Google Shape;386;p32">
                <a:extLst>
                  <a:ext uri="{FF2B5EF4-FFF2-40B4-BE49-F238E27FC236}">
                    <a16:creationId xmlns:a16="http://schemas.microsoft.com/office/drawing/2014/main" id="{9E35F3AF-01B9-260C-8684-EC5BECBF3B69}"/>
                  </a:ext>
                </a:extLst>
              </p:cNvPr>
              <p:cNvSpPr/>
              <p:nvPr/>
            </p:nvSpPr>
            <p:spPr>
              <a:xfrm>
                <a:off x="160479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>
                <a:extLst>
                  <a:ext uri="{FF2B5EF4-FFF2-40B4-BE49-F238E27FC236}">
                    <a16:creationId xmlns:a16="http://schemas.microsoft.com/office/drawing/2014/main" id="{32A7382B-7EB8-DADB-5B4D-2DC4E9EA3168}"/>
                  </a:ext>
                </a:extLst>
              </p:cNvPr>
              <p:cNvSpPr/>
              <p:nvPr/>
            </p:nvSpPr>
            <p:spPr>
              <a:xfrm>
                <a:off x="126467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>
                <a:extLst>
                  <a:ext uri="{FF2B5EF4-FFF2-40B4-BE49-F238E27FC236}">
                    <a16:creationId xmlns:a16="http://schemas.microsoft.com/office/drawing/2014/main" id="{4BC7B502-07BF-2CC4-CE4F-470CB6E39B0B}"/>
                  </a:ext>
                </a:extLst>
              </p:cNvPr>
              <p:cNvSpPr/>
              <p:nvPr/>
            </p:nvSpPr>
            <p:spPr>
              <a:xfrm>
                <a:off x="92456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>
                <a:extLst>
                  <a:ext uri="{FF2B5EF4-FFF2-40B4-BE49-F238E27FC236}">
                    <a16:creationId xmlns:a16="http://schemas.microsoft.com/office/drawing/2014/main" id="{65F7CEA5-457D-B51D-A75D-8C29ECE982A8}"/>
                  </a:ext>
                </a:extLst>
              </p:cNvPr>
              <p:cNvSpPr/>
              <p:nvPr/>
            </p:nvSpPr>
            <p:spPr>
              <a:xfrm>
                <a:off x="58444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0" name="Google Shape;390;p32">
            <a:extLst>
              <a:ext uri="{FF2B5EF4-FFF2-40B4-BE49-F238E27FC236}">
                <a16:creationId xmlns:a16="http://schemas.microsoft.com/office/drawing/2014/main" id="{CBFBB5B2-5534-81DC-B1D6-2F51986706B3}"/>
              </a:ext>
            </a:extLst>
          </p:cNvPr>
          <p:cNvGrpSpPr/>
          <p:nvPr/>
        </p:nvGrpSpPr>
        <p:grpSpPr>
          <a:xfrm>
            <a:off x="8049421" y="197147"/>
            <a:ext cx="762727" cy="849644"/>
            <a:chOff x="5471675" y="3911838"/>
            <a:chExt cx="898700" cy="1001113"/>
          </a:xfrm>
        </p:grpSpPr>
        <p:sp>
          <p:nvSpPr>
            <p:cNvPr id="391" name="Google Shape;391;p32">
              <a:extLst>
                <a:ext uri="{FF2B5EF4-FFF2-40B4-BE49-F238E27FC236}">
                  <a16:creationId xmlns:a16="http://schemas.microsoft.com/office/drawing/2014/main" id="{360C6D23-C40B-D5E9-EF48-78F4DFB92A2D}"/>
                </a:ext>
              </a:extLst>
            </p:cNvPr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>
              <a:extLst>
                <a:ext uri="{FF2B5EF4-FFF2-40B4-BE49-F238E27FC236}">
                  <a16:creationId xmlns:a16="http://schemas.microsoft.com/office/drawing/2014/main" id="{B72514E3-2808-715B-B317-A6EF5E8ED66D}"/>
                </a:ext>
              </a:extLst>
            </p:cNvPr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654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30"/>
          <p:cNvGrpSpPr/>
          <p:nvPr/>
        </p:nvGrpSpPr>
        <p:grpSpPr>
          <a:xfrm flipH="1">
            <a:off x="8049403" y="4179184"/>
            <a:ext cx="762727" cy="849644"/>
            <a:chOff x="5471675" y="3911838"/>
            <a:chExt cx="898700" cy="1001113"/>
          </a:xfrm>
        </p:grpSpPr>
        <p:sp>
          <p:nvSpPr>
            <p:cNvPr id="336" name="Google Shape;336;p30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" name="Google Shape;338;p30"/>
          <p:cNvGrpSpPr/>
          <p:nvPr/>
        </p:nvGrpSpPr>
        <p:grpSpPr>
          <a:xfrm>
            <a:off x="6955985" y="2046"/>
            <a:ext cx="1746740" cy="1074900"/>
            <a:chOff x="6955985" y="2046"/>
            <a:chExt cx="1746740" cy="1074900"/>
          </a:xfrm>
        </p:grpSpPr>
        <p:sp>
          <p:nvSpPr>
            <p:cNvPr id="339" name="Google Shape;339;p30"/>
            <p:cNvSpPr/>
            <p:nvPr/>
          </p:nvSpPr>
          <p:spPr>
            <a:xfrm rot="10800000" flipH="1">
              <a:off x="7840525" y="2046"/>
              <a:ext cx="862200" cy="1074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0" name="Google Shape;340;p30"/>
            <p:cNvGrpSpPr/>
            <p:nvPr/>
          </p:nvGrpSpPr>
          <p:grpSpPr>
            <a:xfrm>
              <a:off x="6955985" y="315689"/>
              <a:ext cx="1244146" cy="223800"/>
              <a:chOff x="584448" y="438864"/>
              <a:chExt cx="1244146" cy="223800"/>
            </a:xfrm>
          </p:grpSpPr>
          <p:sp>
            <p:nvSpPr>
              <p:cNvPr id="341" name="Google Shape;341;p30"/>
              <p:cNvSpPr/>
              <p:nvPr/>
            </p:nvSpPr>
            <p:spPr>
              <a:xfrm>
                <a:off x="160479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0"/>
              <p:cNvSpPr/>
              <p:nvPr/>
            </p:nvSpPr>
            <p:spPr>
              <a:xfrm>
                <a:off x="126467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0"/>
              <p:cNvSpPr/>
              <p:nvPr/>
            </p:nvSpPr>
            <p:spPr>
              <a:xfrm>
                <a:off x="92456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0"/>
              <p:cNvSpPr/>
              <p:nvPr/>
            </p:nvSpPr>
            <p:spPr>
              <a:xfrm>
                <a:off x="58444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098" name="Picture 2" descr="Agile-Software-Development-Cycle-1">
            <a:extLst>
              <a:ext uri="{FF2B5EF4-FFF2-40B4-BE49-F238E27FC236}">
                <a16:creationId xmlns:a16="http://schemas.microsoft.com/office/drawing/2014/main" id="{CB9555B0-71DA-F78D-6E14-05350BA3B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82" y="539489"/>
            <a:ext cx="62865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3E4DC616-8492-AD75-6CFA-129616421EC5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966471" y="2039639"/>
            <a:ext cx="3202573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Identify project goals and feasibility.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Inception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Plan resources, team, and initial requirements.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Iteration/Construction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Develop and test the product in cycles. 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CF7F74C-77CA-38BA-D9A7-BCFA10143F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316693" y="2039639"/>
            <a:ext cx="3392783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Final testing, deployment, and user training.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Maintain and support the live system.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Retirement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Phase out and replace or upgrade the system.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>
          <a:extLst>
            <a:ext uri="{FF2B5EF4-FFF2-40B4-BE49-F238E27FC236}">
              <a16:creationId xmlns:a16="http://schemas.microsoft.com/office/drawing/2014/main" id="{23A53041-EABB-5833-5801-FEA961B89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>
            <a:extLst>
              <a:ext uri="{FF2B5EF4-FFF2-40B4-BE49-F238E27FC236}">
                <a16:creationId xmlns:a16="http://schemas.microsoft.com/office/drawing/2014/main" id="{3A49134A-5301-95BB-067C-7C81B09C6B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3838"/>
            <a:ext cx="69000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ADVANTAGES OF AGILE</a:t>
            </a:r>
          </a:p>
        </p:txBody>
      </p:sp>
      <p:sp>
        <p:nvSpPr>
          <p:cNvPr id="275" name="Google Shape;275;p27">
            <a:extLst>
              <a:ext uri="{FF2B5EF4-FFF2-40B4-BE49-F238E27FC236}">
                <a16:creationId xmlns:a16="http://schemas.microsoft.com/office/drawing/2014/main" id="{B923C3B5-EA5E-339C-B7EC-06DFB096D505}"/>
              </a:ext>
            </a:extLst>
          </p:cNvPr>
          <p:cNvSpPr/>
          <p:nvPr/>
        </p:nvSpPr>
        <p:spPr>
          <a:xfrm>
            <a:off x="810000" y="744025"/>
            <a:ext cx="1213200" cy="121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</p:txBody>
      </p:sp>
      <p:sp>
        <p:nvSpPr>
          <p:cNvPr id="276" name="Google Shape;276;p27">
            <a:extLst>
              <a:ext uri="{FF2B5EF4-FFF2-40B4-BE49-F238E27FC236}">
                <a16:creationId xmlns:a16="http://schemas.microsoft.com/office/drawing/2014/main" id="{F696EA64-42BE-4B9F-CB7B-8AC48A9DE82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00450" y="948025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277" name="Google Shape;277;p27">
            <a:extLst>
              <a:ext uri="{FF2B5EF4-FFF2-40B4-BE49-F238E27FC236}">
                <a16:creationId xmlns:a16="http://schemas.microsoft.com/office/drawing/2014/main" id="{6478F695-1EFC-BFE9-0294-5069127A7AA4}"/>
              </a:ext>
            </a:extLst>
          </p:cNvPr>
          <p:cNvGrpSpPr/>
          <p:nvPr/>
        </p:nvGrpSpPr>
        <p:grpSpPr>
          <a:xfrm>
            <a:off x="6440025" y="-42169"/>
            <a:ext cx="1285796" cy="1774310"/>
            <a:chOff x="6440025" y="-42169"/>
            <a:chExt cx="1285796" cy="1774310"/>
          </a:xfrm>
        </p:grpSpPr>
        <p:sp>
          <p:nvSpPr>
            <p:cNvPr id="278" name="Google Shape;278;p27">
              <a:extLst>
                <a:ext uri="{FF2B5EF4-FFF2-40B4-BE49-F238E27FC236}">
                  <a16:creationId xmlns:a16="http://schemas.microsoft.com/office/drawing/2014/main" id="{7BCBF469-4399-5CD5-7FEB-AB4939CC73C1}"/>
                </a:ext>
              </a:extLst>
            </p:cNvPr>
            <p:cNvSpPr/>
            <p:nvPr/>
          </p:nvSpPr>
          <p:spPr>
            <a:xfrm rot="10800000" flipH="1">
              <a:off x="6440025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7">
              <a:extLst>
                <a:ext uri="{FF2B5EF4-FFF2-40B4-BE49-F238E27FC236}">
                  <a16:creationId xmlns:a16="http://schemas.microsoft.com/office/drawing/2014/main" id="{F002E373-F00D-8ACD-06E1-F9A60B42C10B}"/>
                </a:ext>
              </a:extLst>
            </p:cNvPr>
            <p:cNvGrpSpPr/>
            <p:nvPr/>
          </p:nvGrpSpPr>
          <p:grpSpPr>
            <a:xfrm rot="10800000" flipH="1">
              <a:off x="6963060" y="969107"/>
              <a:ext cx="762761" cy="763034"/>
              <a:chOff x="12117275" y="1982700"/>
              <a:chExt cx="2164475" cy="2165250"/>
            </a:xfrm>
          </p:grpSpPr>
          <p:sp>
            <p:nvSpPr>
              <p:cNvPr id="280" name="Google Shape;280;p27">
                <a:extLst>
                  <a:ext uri="{FF2B5EF4-FFF2-40B4-BE49-F238E27FC236}">
                    <a16:creationId xmlns:a16="http://schemas.microsoft.com/office/drawing/2014/main" id="{8B1A0BAE-6DBA-E9A6-B3FD-041395F133CF}"/>
                  </a:ext>
                </a:extLst>
              </p:cNvPr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>
                <a:extLst>
                  <a:ext uri="{FF2B5EF4-FFF2-40B4-BE49-F238E27FC236}">
                    <a16:creationId xmlns:a16="http://schemas.microsoft.com/office/drawing/2014/main" id="{419C537C-CDF4-B190-A736-57A35ACF7CF0}"/>
                  </a:ext>
                </a:extLst>
              </p:cNvPr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>
                <a:extLst>
                  <a:ext uri="{FF2B5EF4-FFF2-40B4-BE49-F238E27FC236}">
                    <a16:creationId xmlns:a16="http://schemas.microsoft.com/office/drawing/2014/main" id="{17AA2842-1163-8C9B-7F8F-F649622E2BC8}"/>
                  </a:ext>
                </a:extLst>
              </p:cNvPr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>
                <a:extLst>
                  <a:ext uri="{FF2B5EF4-FFF2-40B4-BE49-F238E27FC236}">
                    <a16:creationId xmlns:a16="http://schemas.microsoft.com/office/drawing/2014/main" id="{6E664EF6-D1FA-C43F-E4CC-0FEFBC6A14A7}"/>
                  </a:ext>
                </a:extLst>
              </p:cNvPr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4" name="Google Shape;284;p27">
            <a:extLst>
              <a:ext uri="{FF2B5EF4-FFF2-40B4-BE49-F238E27FC236}">
                <a16:creationId xmlns:a16="http://schemas.microsoft.com/office/drawing/2014/main" id="{C06B3584-825B-2377-EDEE-40CF601D1D34}"/>
              </a:ext>
            </a:extLst>
          </p:cNvPr>
          <p:cNvGrpSpPr/>
          <p:nvPr/>
        </p:nvGrpSpPr>
        <p:grpSpPr>
          <a:xfrm>
            <a:off x="2979433" y="384184"/>
            <a:ext cx="762727" cy="849644"/>
            <a:chOff x="5471675" y="3911838"/>
            <a:chExt cx="898700" cy="1001113"/>
          </a:xfrm>
        </p:grpSpPr>
        <p:sp>
          <p:nvSpPr>
            <p:cNvPr id="285" name="Google Shape;285;p27">
              <a:extLst>
                <a:ext uri="{FF2B5EF4-FFF2-40B4-BE49-F238E27FC236}">
                  <a16:creationId xmlns:a16="http://schemas.microsoft.com/office/drawing/2014/main" id="{BD74EEE2-EA60-7036-6DF2-06C9E3456052}"/>
                </a:ext>
              </a:extLst>
            </p:cNvPr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>
              <a:extLst>
                <a:ext uri="{FF2B5EF4-FFF2-40B4-BE49-F238E27FC236}">
                  <a16:creationId xmlns:a16="http://schemas.microsoft.com/office/drawing/2014/main" id="{C36B761A-1458-826A-8AA9-2F073734B09A}"/>
                </a:ext>
              </a:extLst>
            </p:cNvPr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7">
            <a:extLst>
              <a:ext uri="{FF2B5EF4-FFF2-40B4-BE49-F238E27FC236}">
                <a16:creationId xmlns:a16="http://schemas.microsoft.com/office/drawing/2014/main" id="{6A0726A2-1F9C-CB3A-534D-DEA785B8BFC0}"/>
              </a:ext>
            </a:extLst>
          </p:cNvPr>
          <p:cNvGrpSpPr/>
          <p:nvPr/>
        </p:nvGrpSpPr>
        <p:grpSpPr>
          <a:xfrm rot="5400000">
            <a:off x="7668781" y="3757451"/>
            <a:ext cx="537088" cy="1586694"/>
            <a:chOff x="9900850" y="-1697575"/>
            <a:chExt cx="1023025" cy="3022275"/>
          </a:xfrm>
        </p:grpSpPr>
        <p:sp>
          <p:nvSpPr>
            <p:cNvPr id="288" name="Google Shape;288;p27">
              <a:extLst>
                <a:ext uri="{FF2B5EF4-FFF2-40B4-BE49-F238E27FC236}">
                  <a16:creationId xmlns:a16="http://schemas.microsoft.com/office/drawing/2014/main" id="{27D48F44-992C-0AD2-4095-57FB994942F1}"/>
                </a:ext>
              </a:extLst>
            </p:cNvPr>
            <p:cNvSpPr/>
            <p:nvPr/>
          </p:nvSpPr>
          <p:spPr>
            <a:xfrm>
              <a:off x="9900850" y="300925"/>
              <a:ext cx="1023025" cy="1023775"/>
            </a:xfrm>
            <a:custGeom>
              <a:avLst/>
              <a:gdLst/>
              <a:ahLst/>
              <a:cxnLst/>
              <a:rect l="l" t="t" r="r" b="b"/>
              <a:pathLst>
                <a:path w="40921" h="40951" extrusionOk="0">
                  <a:moveTo>
                    <a:pt x="0" y="0"/>
                  </a:moveTo>
                  <a:lnTo>
                    <a:pt x="40920" y="40951"/>
                  </a:lnTo>
                  <a:lnTo>
                    <a:pt x="4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>
              <a:extLst>
                <a:ext uri="{FF2B5EF4-FFF2-40B4-BE49-F238E27FC236}">
                  <a16:creationId xmlns:a16="http://schemas.microsoft.com/office/drawing/2014/main" id="{5AEC00E7-1967-FFB1-F9DD-62A6FD22B410}"/>
                </a:ext>
              </a:extLst>
            </p:cNvPr>
            <p:cNvSpPr/>
            <p:nvPr/>
          </p:nvSpPr>
          <p:spPr>
            <a:xfrm>
              <a:off x="9900850" y="-697950"/>
              <a:ext cx="1023025" cy="1023025"/>
            </a:xfrm>
            <a:custGeom>
              <a:avLst/>
              <a:gdLst/>
              <a:ahLst/>
              <a:cxnLst/>
              <a:rect l="l" t="t" r="r" b="b"/>
              <a:pathLst>
                <a:path w="40921" h="40921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>
              <a:extLst>
                <a:ext uri="{FF2B5EF4-FFF2-40B4-BE49-F238E27FC236}">
                  <a16:creationId xmlns:a16="http://schemas.microsoft.com/office/drawing/2014/main" id="{F7295AC5-F35E-D8CC-BBA6-7E780106A84E}"/>
                </a:ext>
              </a:extLst>
            </p:cNvPr>
            <p:cNvSpPr/>
            <p:nvPr/>
          </p:nvSpPr>
          <p:spPr>
            <a:xfrm>
              <a:off x="9900850" y="-1697575"/>
              <a:ext cx="1023025" cy="1023050"/>
            </a:xfrm>
            <a:custGeom>
              <a:avLst/>
              <a:gdLst/>
              <a:ahLst/>
              <a:cxnLst/>
              <a:rect l="l" t="t" r="r" b="b"/>
              <a:pathLst>
                <a:path w="40921" h="40922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8918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Advantages of Agile</a:t>
            </a:r>
            <a:endParaRPr dirty="0"/>
          </a:p>
        </p:txBody>
      </p:sp>
      <p:sp>
        <p:nvSpPr>
          <p:cNvPr id="416" name="Google Shape;416;p34"/>
          <p:cNvSpPr txBox="1"/>
          <p:nvPr/>
        </p:nvSpPr>
        <p:spPr>
          <a:xfrm>
            <a:off x="719856" y="1550375"/>
            <a:ext cx="3699000" cy="5385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Faster software deployment</a:t>
            </a:r>
            <a:endParaRPr sz="16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17" name="Google Shape;417;p34"/>
          <p:cNvSpPr txBox="1"/>
          <p:nvPr/>
        </p:nvSpPr>
        <p:spPr>
          <a:xfrm>
            <a:off x="720000" y="2617550"/>
            <a:ext cx="3699000" cy="5385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Better adaptability to change</a:t>
            </a:r>
            <a:endParaRPr sz="16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18" name="Google Shape;418;p34"/>
          <p:cNvSpPr txBox="1"/>
          <p:nvPr/>
        </p:nvSpPr>
        <p:spPr>
          <a:xfrm>
            <a:off x="719856" y="3521664"/>
            <a:ext cx="3699000" cy="89252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Immediate feedback &amp; improvement</a:t>
            </a:r>
            <a:endParaRPr sz="16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0" name="Google Shape;420;p34"/>
          <p:cNvSpPr txBox="1"/>
          <p:nvPr/>
        </p:nvSpPr>
        <p:spPr>
          <a:xfrm>
            <a:off x="4725144" y="1981475"/>
            <a:ext cx="3699000" cy="89252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Encourages collaboration &amp; technical excellence</a:t>
            </a:r>
            <a:endParaRPr sz="16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2" name="Google Shape;422;p34"/>
          <p:cNvSpPr txBox="1"/>
          <p:nvPr/>
        </p:nvSpPr>
        <p:spPr>
          <a:xfrm>
            <a:off x="4725144" y="3253625"/>
            <a:ext cx="3699000" cy="5385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Higher customer satisfaction</a:t>
            </a:r>
            <a:endParaRPr sz="16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424" name="Google Shape;424;p34"/>
          <p:cNvGrpSpPr/>
          <p:nvPr/>
        </p:nvGrpSpPr>
        <p:grpSpPr>
          <a:xfrm flipH="1">
            <a:off x="8049415" y="168084"/>
            <a:ext cx="762727" cy="849644"/>
            <a:chOff x="5471675" y="3911838"/>
            <a:chExt cx="898700" cy="1001113"/>
          </a:xfrm>
        </p:grpSpPr>
        <p:sp>
          <p:nvSpPr>
            <p:cNvPr id="425" name="Google Shape;425;p34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>
          <a:extLst>
            <a:ext uri="{FF2B5EF4-FFF2-40B4-BE49-F238E27FC236}">
              <a16:creationId xmlns:a16="http://schemas.microsoft.com/office/drawing/2014/main" id="{908EB60B-3AB5-4962-682C-D5A142F16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>
            <a:extLst>
              <a:ext uri="{FF2B5EF4-FFF2-40B4-BE49-F238E27FC236}">
                <a16:creationId xmlns:a16="http://schemas.microsoft.com/office/drawing/2014/main" id="{1EA6D01A-8269-86B4-CC1C-77C127E7AC6F}"/>
              </a:ext>
            </a:extLst>
          </p:cNvPr>
          <p:cNvSpPr/>
          <p:nvPr/>
        </p:nvSpPr>
        <p:spPr>
          <a:xfrm>
            <a:off x="7127125" y="744025"/>
            <a:ext cx="1213200" cy="121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</p:txBody>
      </p:sp>
      <p:sp>
        <p:nvSpPr>
          <p:cNvPr id="311" name="Google Shape;311;p29">
            <a:extLst>
              <a:ext uri="{FF2B5EF4-FFF2-40B4-BE49-F238E27FC236}">
                <a16:creationId xmlns:a16="http://schemas.microsoft.com/office/drawing/2014/main" id="{6E2F9EAF-D727-186A-5F50-8930B57E40B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17575" y="944275"/>
            <a:ext cx="10323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312" name="Google Shape;312;p29">
            <a:extLst>
              <a:ext uri="{FF2B5EF4-FFF2-40B4-BE49-F238E27FC236}">
                <a16:creationId xmlns:a16="http://schemas.microsoft.com/office/drawing/2014/main" id="{0CEB794C-3DD4-1C68-45B3-52BDDE16EB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163850"/>
            <a:ext cx="77175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</a:p>
        </p:txBody>
      </p:sp>
      <p:grpSp>
        <p:nvGrpSpPr>
          <p:cNvPr id="314" name="Google Shape;314;p29">
            <a:extLst>
              <a:ext uri="{FF2B5EF4-FFF2-40B4-BE49-F238E27FC236}">
                <a16:creationId xmlns:a16="http://schemas.microsoft.com/office/drawing/2014/main" id="{AB4E8B87-1547-A947-454B-37C06708CE69}"/>
              </a:ext>
            </a:extLst>
          </p:cNvPr>
          <p:cNvGrpSpPr/>
          <p:nvPr/>
        </p:nvGrpSpPr>
        <p:grpSpPr>
          <a:xfrm>
            <a:off x="0" y="992193"/>
            <a:ext cx="1857333" cy="1182769"/>
            <a:chOff x="0" y="992193"/>
            <a:chExt cx="1857333" cy="1182769"/>
          </a:xfrm>
        </p:grpSpPr>
        <p:sp>
          <p:nvSpPr>
            <p:cNvPr id="315" name="Google Shape;315;p29">
              <a:extLst>
                <a:ext uri="{FF2B5EF4-FFF2-40B4-BE49-F238E27FC236}">
                  <a16:creationId xmlns:a16="http://schemas.microsoft.com/office/drawing/2014/main" id="{F829EFF5-FF4C-7785-EA5F-ABD4C1AD958D}"/>
                </a:ext>
              </a:extLst>
            </p:cNvPr>
            <p:cNvSpPr/>
            <p:nvPr/>
          </p:nvSpPr>
          <p:spPr>
            <a:xfrm rot="5400000">
              <a:off x="353400" y="959363"/>
              <a:ext cx="862200" cy="156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" name="Google Shape;316;p29">
              <a:extLst>
                <a:ext uri="{FF2B5EF4-FFF2-40B4-BE49-F238E27FC236}">
                  <a16:creationId xmlns:a16="http://schemas.microsoft.com/office/drawing/2014/main" id="{94473E94-51D3-957C-41DE-3A0DCEDA516F}"/>
                </a:ext>
              </a:extLst>
            </p:cNvPr>
            <p:cNvGrpSpPr/>
            <p:nvPr/>
          </p:nvGrpSpPr>
          <p:grpSpPr>
            <a:xfrm>
              <a:off x="1094572" y="992193"/>
              <a:ext cx="762761" cy="763034"/>
              <a:chOff x="12117275" y="1982700"/>
              <a:chExt cx="2164475" cy="2165250"/>
            </a:xfrm>
          </p:grpSpPr>
          <p:sp>
            <p:nvSpPr>
              <p:cNvPr id="317" name="Google Shape;317;p29">
                <a:extLst>
                  <a:ext uri="{FF2B5EF4-FFF2-40B4-BE49-F238E27FC236}">
                    <a16:creationId xmlns:a16="http://schemas.microsoft.com/office/drawing/2014/main" id="{4A7EE7CD-DC67-FCC5-245E-B8556E8606D2}"/>
                  </a:ext>
                </a:extLst>
              </p:cNvPr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9">
                <a:extLst>
                  <a:ext uri="{FF2B5EF4-FFF2-40B4-BE49-F238E27FC236}">
                    <a16:creationId xmlns:a16="http://schemas.microsoft.com/office/drawing/2014/main" id="{E3433020-19A5-30B2-E983-DF02E56CA798}"/>
                  </a:ext>
                </a:extLst>
              </p:cNvPr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9">
                <a:extLst>
                  <a:ext uri="{FF2B5EF4-FFF2-40B4-BE49-F238E27FC236}">
                    <a16:creationId xmlns:a16="http://schemas.microsoft.com/office/drawing/2014/main" id="{5DE7D818-2E93-B02B-00A6-8DCB21F2E3B2}"/>
                  </a:ext>
                </a:extLst>
              </p:cNvPr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9">
                <a:extLst>
                  <a:ext uri="{FF2B5EF4-FFF2-40B4-BE49-F238E27FC236}">
                    <a16:creationId xmlns:a16="http://schemas.microsoft.com/office/drawing/2014/main" id="{419560D6-970B-1121-6DCC-E0D72AE86306}"/>
                  </a:ext>
                </a:extLst>
              </p:cNvPr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1" name="Google Shape;321;p29">
            <a:extLst>
              <a:ext uri="{FF2B5EF4-FFF2-40B4-BE49-F238E27FC236}">
                <a16:creationId xmlns:a16="http://schemas.microsoft.com/office/drawing/2014/main" id="{1A99694C-C999-A659-C5DF-11E716435937}"/>
              </a:ext>
            </a:extLst>
          </p:cNvPr>
          <p:cNvGrpSpPr/>
          <p:nvPr/>
        </p:nvGrpSpPr>
        <p:grpSpPr>
          <a:xfrm>
            <a:off x="3949898" y="427589"/>
            <a:ext cx="1244146" cy="223800"/>
            <a:chOff x="584448" y="438864"/>
            <a:chExt cx="1244146" cy="223800"/>
          </a:xfrm>
        </p:grpSpPr>
        <p:sp>
          <p:nvSpPr>
            <p:cNvPr id="322" name="Google Shape;322;p29">
              <a:extLst>
                <a:ext uri="{FF2B5EF4-FFF2-40B4-BE49-F238E27FC236}">
                  <a16:creationId xmlns:a16="http://schemas.microsoft.com/office/drawing/2014/main" id="{2775E079-C2BC-1CE1-13C4-CDF6BC1245E0}"/>
                </a:ext>
              </a:extLst>
            </p:cNvPr>
            <p:cNvSpPr/>
            <p:nvPr/>
          </p:nvSpPr>
          <p:spPr>
            <a:xfrm>
              <a:off x="1604793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>
              <a:extLst>
                <a:ext uri="{FF2B5EF4-FFF2-40B4-BE49-F238E27FC236}">
                  <a16:creationId xmlns:a16="http://schemas.microsoft.com/office/drawing/2014/main" id="{4E0BDE01-6694-B67E-0FCF-75DBF654956F}"/>
                </a:ext>
              </a:extLst>
            </p:cNvPr>
            <p:cNvSpPr/>
            <p:nvPr/>
          </p:nvSpPr>
          <p:spPr>
            <a:xfrm>
              <a:off x="1264678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>
              <a:extLst>
                <a:ext uri="{FF2B5EF4-FFF2-40B4-BE49-F238E27FC236}">
                  <a16:creationId xmlns:a16="http://schemas.microsoft.com/office/drawing/2014/main" id="{0DC9A24F-A86C-624C-A027-C0BB2615731B}"/>
                </a:ext>
              </a:extLst>
            </p:cNvPr>
            <p:cNvSpPr/>
            <p:nvPr/>
          </p:nvSpPr>
          <p:spPr>
            <a:xfrm>
              <a:off x="924563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>
              <a:extLst>
                <a:ext uri="{FF2B5EF4-FFF2-40B4-BE49-F238E27FC236}">
                  <a16:creationId xmlns:a16="http://schemas.microsoft.com/office/drawing/2014/main" id="{DAE5C129-38EE-DF8B-0138-CF08B205F236}"/>
                </a:ext>
              </a:extLst>
            </p:cNvPr>
            <p:cNvSpPr/>
            <p:nvPr/>
          </p:nvSpPr>
          <p:spPr>
            <a:xfrm>
              <a:off x="584448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7560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>
          <a:extLst>
            <a:ext uri="{FF2B5EF4-FFF2-40B4-BE49-F238E27FC236}">
              <a16:creationId xmlns:a16="http://schemas.microsoft.com/office/drawing/2014/main" id="{1B4AF480-7250-E22D-EF4F-1C72BA1CB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>
            <a:extLst>
              <a:ext uri="{FF2B5EF4-FFF2-40B4-BE49-F238E27FC236}">
                <a16:creationId xmlns:a16="http://schemas.microsoft.com/office/drawing/2014/main" id="{4F9E357B-0386-5313-BF30-9F492A4E19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45733" y="6516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98" name="Google Shape;398;p33">
            <a:extLst>
              <a:ext uri="{FF2B5EF4-FFF2-40B4-BE49-F238E27FC236}">
                <a16:creationId xmlns:a16="http://schemas.microsoft.com/office/drawing/2014/main" id="{C870E8E1-501B-5615-0042-64560BA716E2}"/>
              </a:ext>
            </a:extLst>
          </p:cNvPr>
          <p:cNvSpPr txBox="1"/>
          <p:nvPr/>
        </p:nvSpPr>
        <p:spPr>
          <a:xfrm>
            <a:off x="1290270" y="1588753"/>
            <a:ext cx="6262937" cy="2118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Agile methodology promotes flexibility, collaboration, and continuous improvement, making it ideal for fast-paced and evolving projects.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 focusing on iterative development, customer satisfaction, and adaptive planning, Agile ensures efficiency and high-quality outcomes in software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development.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E2A47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400" name="Google Shape;400;p33">
            <a:extLst>
              <a:ext uri="{FF2B5EF4-FFF2-40B4-BE49-F238E27FC236}">
                <a16:creationId xmlns:a16="http://schemas.microsoft.com/office/drawing/2014/main" id="{7287B124-877A-0F71-A27B-47D1258E232E}"/>
              </a:ext>
            </a:extLst>
          </p:cNvPr>
          <p:cNvGrpSpPr/>
          <p:nvPr/>
        </p:nvGrpSpPr>
        <p:grpSpPr>
          <a:xfrm flipH="1">
            <a:off x="8049415" y="168084"/>
            <a:ext cx="762727" cy="849644"/>
            <a:chOff x="5471675" y="3911838"/>
            <a:chExt cx="898700" cy="1001113"/>
          </a:xfrm>
        </p:grpSpPr>
        <p:sp>
          <p:nvSpPr>
            <p:cNvPr id="401" name="Google Shape;401;p33">
              <a:extLst>
                <a:ext uri="{FF2B5EF4-FFF2-40B4-BE49-F238E27FC236}">
                  <a16:creationId xmlns:a16="http://schemas.microsoft.com/office/drawing/2014/main" id="{4AAEFFD9-EF2F-57AC-BF0F-76460FAC86E0}"/>
                </a:ext>
              </a:extLst>
            </p:cNvPr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>
              <a:extLst>
                <a:ext uri="{FF2B5EF4-FFF2-40B4-BE49-F238E27FC236}">
                  <a16:creationId xmlns:a16="http://schemas.microsoft.com/office/drawing/2014/main" id="{60257E71-E3BB-3F39-9309-0138FEBB0D1B}"/>
                </a:ext>
              </a:extLst>
            </p:cNvPr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3">
            <a:extLst>
              <a:ext uri="{FF2B5EF4-FFF2-40B4-BE49-F238E27FC236}">
                <a16:creationId xmlns:a16="http://schemas.microsoft.com/office/drawing/2014/main" id="{16318648-7980-BC08-6C48-36828985C260}"/>
              </a:ext>
            </a:extLst>
          </p:cNvPr>
          <p:cNvGrpSpPr/>
          <p:nvPr/>
        </p:nvGrpSpPr>
        <p:grpSpPr>
          <a:xfrm>
            <a:off x="7679600" y="3428700"/>
            <a:ext cx="1270133" cy="1714800"/>
            <a:chOff x="7679600" y="3428700"/>
            <a:chExt cx="1270133" cy="1714800"/>
          </a:xfrm>
        </p:grpSpPr>
        <p:sp>
          <p:nvSpPr>
            <p:cNvPr id="404" name="Google Shape;404;p33">
              <a:extLst>
                <a:ext uri="{FF2B5EF4-FFF2-40B4-BE49-F238E27FC236}">
                  <a16:creationId xmlns:a16="http://schemas.microsoft.com/office/drawing/2014/main" id="{80E62CCD-6DA5-0BFA-0383-7D836E868CA2}"/>
                </a:ext>
              </a:extLst>
            </p:cNvPr>
            <p:cNvSpPr/>
            <p:nvPr/>
          </p:nvSpPr>
          <p:spPr>
            <a:xfrm>
              <a:off x="8087533" y="3428700"/>
              <a:ext cx="862200" cy="171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5" name="Google Shape;405;p33">
              <a:extLst>
                <a:ext uri="{FF2B5EF4-FFF2-40B4-BE49-F238E27FC236}">
                  <a16:creationId xmlns:a16="http://schemas.microsoft.com/office/drawing/2014/main" id="{8C43FC92-58BC-FE65-948B-EBD3B980E458}"/>
                </a:ext>
              </a:extLst>
            </p:cNvPr>
            <p:cNvGrpSpPr/>
            <p:nvPr/>
          </p:nvGrpSpPr>
          <p:grpSpPr>
            <a:xfrm flipH="1">
              <a:off x="7679600" y="4016056"/>
              <a:ext cx="762761" cy="763034"/>
              <a:chOff x="12117275" y="1982700"/>
              <a:chExt cx="2164475" cy="2165250"/>
            </a:xfrm>
          </p:grpSpPr>
          <p:sp>
            <p:nvSpPr>
              <p:cNvPr id="406" name="Google Shape;406;p33">
                <a:extLst>
                  <a:ext uri="{FF2B5EF4-FFF2-40B4-BE49-F238E27FC236}">
                    <a16:creationId xmlns:a16="http://schemas.microsoft.com/office/drawing/2014/main" id="{756CDB8A-2A20-3A5C-1AEE-33A03851A75D}"/>
                  </a:ext>
                </a:extLst>
              </p:cNvPr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3">
                <a:extLst>
                  <a:ext uri="{FF2B5EF4-FFF2-40B4-BE49-F238E27FC236}">
                    <a16:creationId xmlns:a16="http://schemas.microsoft.com/office/drawing/2014/main" id="{9736ECF8-8853-04F0-3775-433AAC596C97}"/>
                  </a:ext>
                </a:extLst>
              </p:cNvPr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3">
                <a:extLst>
                  <a:ext uri="{FF2B5EF4-FFF2-40B4-BE49-F238E27FC236}">
                    <a16:creationId xmlns:a16="http://schemas.microsoft.com/office/drawing/2014/main" id="{81051D70-D255-34F3-27ED-6AA8D36BF7F1}"/>
                  </a:ext>
                </a:extLst>
              </p:cNvPr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3">
                <a:extLst>
                  <a:ext uri="{FF2B5EF4-FFF2-40B4-BE49-F238E27FC236}">
                    <a16:creationId xmlns:a16="http://schemas.microsoft.com/office/drawing/2014/main" id="{0B9346BD-2B52-CF54-EC3F-DE2C5F1E327F}"/>
                  </a:ext>
                </a:extLst>
              </p:cNvPr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2185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6"/>
          <p:cNvSpPr txBox="1">
            <a:spLocks noGrp="1"/>
          </p:cNvSpPr>
          <p:nvPr>
            <p:ph type="title"/>
          </p:nvPr>
        </p:nvSpPr>
        <p:spPr>
          <a:xfrm>
            <a:off x="737642" y="1957841"/>
            <a:ext cx="4908542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469" name="Google Shape;469;p36"/>
          <p:cNvGrpSpPr/>
          <p:nvPr/>
        </p:nvGrpSpPr>
        <p:grpSpPr>
          <a:xfrm flipH="1">
            <a:off x="6043678" y="1722584"/>
            <a:ext cx="762727" cy="849644"/>
            <a:chOff x="5471675" y="3911838"/>
            <a:chExt cx="898700" cy="1001113"/>
          </a:xfrm>
        </p:grpSpPr>
        <p:sp>
          <p:nvSpPr>
            <p:cNvPr id="470" name="Google Shape;470;p36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6"/>
          <p:cNvGrpSpPr/>
          <p:nvPr/>
        </p:nvGrpSpPr>
        <p:grpSpPr>
          <a:xfrm>
            <a:off x="7499022" y="668226"/>
            <a:ext cx="1348353" cy="4661599"/>
            <a:chOff x="7499022" y="668226"/>
            <a:chExt cx="1348353" cy="4661599"/>
          </a:xfrm>
        </p:grpSpPr>
        <p:sp>
          <p:nvSpPr>
            <p:cNvPr id="473" name="Google Shape;473;p36"/>
            <p:cNvSpPr/>
            <p:nvPr/>
          </p:nvSpPr>
          <p:spPr>
            <a:xfrm>
              <a:off x="7985175" y="1371625"/>
              <a:ext cx="862200" cy="3958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4" name="Google Shape;474;p36"/>
            <p:cNvGrpSpPr/>
            <p:nvPr/>
          </p:nvGrpSpPr>
          <p:grpSpPr>
            <a:xfrm>
              <a:off x="8310281" y="668226"/>
              <a:ext cx="537088" cy="1586694"/>
              <a:chOff x="9900850" y="-1697575"/>
              <a:chExt cx="1023025" cy="3022275"/>
            </a:xfrm>
          </p:grpSpPr>
          <p:sp>
            <p:nvSpPr>
              <p:cNvPr id="475" name="Google Shape;475;p36"/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36"/>
            <p:cNvGrpSpPr/>
            <p:nvPr/>
          </p:nvGrpSpPr>
          <p:grpSpPr>
            <a:xfrm>
              <a:off x="7499022" y="3711281"/>
              <a:ext cx="762761" cy="763034"/>
              <a:chOff x="12117275" y="1982700"/>
              <a:chExt cx="2164475" cy="2165250"/>
            </a:xfrm>
          </p:grpSpPr>
          <p:sp>
            <p:nvSpPr>
              <p:cNvPr id="479" name="Google Shape;479;p36"/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6"/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6"/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6"/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500;p37">
            <a:extLst>
              <a:ext uri="{FF2B5EF4-FFF2-40B4-BE49-F238E27FC236}">
                <a16:creationId xmlns:a16="http://schemas.microsoft.com/office/drawing/2014/main" id="{A6A4D677-8BB4-C744-E9D6-56E2FA246B91}"/>
              </a:ext>
            </a:extLst>
          </p:cNvPr>
          <p:cNvGrpSpPr/>
          <p:nvPr/>
        </p:nvGrpSpPr>
        <p:grpSpPr>
          <a:xfrm>
            <a:off x="794168" y="3149982"/>
            <a:ext cx="5134684" cy="1254869"/>
            <a:chOff x="6667500" y="3154750"/>
            <a:chExt cx="1523995" cy="1185300"/>
          </a:xfrm>
        </p:grpSpPr>
        <p:sp>
          <p:nvSpPr>
            <p:cNvPr id="3" name="Google Shape;501;p37">
              <a:extLst>
                <a:ext uri="{FF2B5EF4-FFF2-40B4-BE49-F238E27FC236}">
                  <a16:creationId xmlns:a16="http://schemas.microsoft.com/office/drawing/2014/main" id="{FF99552F-AA0D-34EF-1E79-29B35BBCA289}"/>
                </a:ext>
              </a:extLst>
            </p:cNvPr>
            <p:cNvSpPr/>
            <p:nvPr/>
          </p:nvSpPr>
          <p:spPr>
            <a:xfrm>
              <a:off x="6667500" y="3154750"/>
              <a:ext cx="1185300" cy="1185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502;p37">
              <a:extLst>
                <a:ext uri="{FF2B5EF4-FFF2-40B4-BE49-F238E27FC236}">
                  <a16:creationId xmlns:a16="http://schemas.microsoft.com/office/drawing/2014/main" id="{5F2988BA-7DF7-F6B7-7904-2A7D895340B6}"/>
                </a:ext>
              </a:extLst>
            </p:cNvPr>
            <p:cNvGrpSpPr/>
            <p:nvPr/>
          </p:nvGrpSpPr>
          <p:grpSpPr>
            <a:xfrm>
              <a:off x="7381124" y="3584049"/>
              <a:ext cx="810371" cy="306846"/>
              <a:chOff x="7381124" y="3584049"/>
              <a:chExt cx="810371" cy="306846"/>
            </a:xfrm>
          </p:grpSpPr>
          <p:sp>
            <p:nvSpPr>
              <p:cNvPr id="5" name="Google Shape;503;p37">
                <a:extLst>
                  <a:ext uri="{FF2B5EF4-FFF2-40B4-BE49-F238E27FC236}">
                    <a16:creationId xmlns:a16="http://schemas.microsoft.com/office/drawing/2014/main" id="{3EBC422A-9BCD-C9E4-1305-50B98A2E953A}"/>
                  </a:ext>
                </a:extLst>
              </p:cNvPr>
              <p:cNvSpPr/>
              <p:nvPr/>
            </p:nvSpPr>
            <p:spPr>
              <a:xfrm>
                <a:off x="7381124" y="3584049"/>
                <a:ext cx="810371" cy="153419"/>
              </a:xfrm>
              <a:custGeom>
                <a:avLst/>
                <a:gdLst/>
                <a:ahLst/>
                <a:cxnLst/>
                <a:rect l="l" t="t" r="r" b="b"/>
                <a:pathLst>
                  <a:path w="87207" h="16510" extrusionOk="0">
                    <a:moveTo>
                      <a:pt x="0" y="13547"/>
                    </a:moveTo>
                    <a:lnTo>
                      <a:pt x="11007" y="847"/>
                    </a:lnTo>
                    <a:lnTo>
                      <a:pt x="22437" y="13970"/>
                    </a:lnTo>
                    <a:lnTo>
                      <a:pt x="33867" y="0"/>
                    </a:lnTo>
                    <a:lnTo>
                      <a:pt x="45297" y="14817"/>
                    </a:lnTo>
                    <a:lnTo>
                      <a:pt x="55457" y="424"/>
                    </a:lnTo>
                    <a:lnTo>
                      <a:pt x="67310" y="16510"/>
                    </a:lnTo>
                    <a:lnTo>
                      <a:pt x="76200" y="1270"/>
                    </a:lnTo>
                    <a:lnTo>
                      <a:pt x="87207" y="14817"/>
                    </a:ln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  <p:sp>
            <p:nvSpPr>
              <p:cNvPr id="6" name="Google Shape;504;p37">
                <a:extLst>
                  <a:ext uri="{FF2B5EF4-FFF2-40B4-BE49-F238E27FC236}">
                    <a16:creationId xmlns:a16="http://schemas.microsoft.com/office/drawing/2014/main" id="{375551E5-AC54-56AF-32EB-451ADAE26F0E}"/>
                  </a:ext>
                </a:extLst>
              </p:cNvPr>
              <p:cNvSpPr/>
              <p:nvPr/>
            </p:nvSpPr>
            <p:spPr>
              <a:xfrm>
                <a:off x="7381124" y="3737476"/>
                <a:ext cx="810371" cy="153419"/>
              </a:xfrm>
              <a:custGeom>
                <a:avLst/>
                <a:gdLst/>
                <a:ahLst/>
                <a:cxnLst/>
                <a:rect l="l" t="t" r="r" b="b"/>
                <a:pathLst>
                  <a:path w="87207" h="16510" extrusionOk="0">
                    <a:moveTo>
                      <a:pt x="0" y="13547"/>
                    </a:moveTo>
                    <a:lnTo>
                      <a:pt x="11007" y="847"/>
                    </a:lnTo>
                    <a:lnTo>
                      <a:pt x="22437" y="13970"/>
                    </a:lnTo>
                    <a:lnTo>
                      <a:pt x="33867" y="0"/>
                    </a:lnTo>
                    <a:lnTo>
                      <a:pt x="45297" y="14817"/>
                    </a:lnTo>
                    <a:lnTo>
                      <a:pt x="55457" y="424"/>
                    </a:lnTo>
                    <a:lnTo>
                      <a:pt x="67310" y="16510"/>
                    </a:lnTo>
                    <a:lnTo>
                      <a:pt x="76200" y="1270"/>
                    </a:lnTo>
                    <a:lnTo>
                      <a:pt x="87207" y="14817"/>
                    </a:ln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miter lim="8000"/>
                <a:headEnd type="none" w="med" len="med"/>
                <a:tailEnd type="none" w="med" len="med"/>
              </a:ln>
            </p:spPr>
          </p:sp>
        </p:grpSp>
      </p:grpSp>
      <p:sp>
        <p:nvSpPr>
          <p:cNvPr id="7" name="Google Shape;452;p36">
            <a:extLst>
              <a:ext uri="{FF2B5EF4-FFF2-40B4-BE49-F238E27FC236}">
                <a16:creationId xmlns:a16="http://schemas.microsoft.com/office/drawing/2014/main" id="{C36CA89A-9F94-5E69-314B-40C386BDDF86}"/>
              </a:ext>
            </a:extLst>
          </p:cNvPr>
          <p:cNvSpPr txBox="1">
            <a:spLocks/>
          </p:cNvSpPr>
          <p:nvPr/>
        </p:nvSpPr>
        <p:spPr>
          <a:xfrm>
            <a:off x="923093" y="3186936"/>
            <a:ext cx="4151700" cy="446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/>
              <a:t>Do you have any 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720000" y="2163838"/>
            <a:ext cx="69000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1"/>
          </p:nvPr>
        </p:nvSpPr>
        <p:spPr>
          <a:xfrm>
            <a:off x="720000" y="367315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Agile?</a:t>
            </a:r>
            <a:endParaRPr dirty="0"/>
          </a:p>
        </p:txBody>
      </p:sp>
      <p:sp>
        <p:nvSpPr>
          <p:cNvPr id="275" name="Google Shape;275;p27"/>
          <p:cNvSpPr/>
          <p:nvPr/>
        </p:nvSpPr>
        <p:spPr>
          <a:xfrm>
            <a:off x="810000" y="744025"/>
            <a:ext cx="1213200" cy="121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</p:txBody>
      </p:sp>
      <p:sp>
        <p:nvSpPr>
          <p:cNvPr id="276" name="Google Shape;276;p27"/>
          <p:cNvSpPr txBox="1">
            <a:spLocks noGrp="1"/>
          </p:cNvSpPr>
          <p:nvPr>
            <p:ph type="title" idx="2"/>
          </p:nvPr>
        </p:nvSpPr>
        <p:spPr>
          <a:xfrm>
            <a:off x="900450" y="948025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7" name="Google Shape;277;p27"/>
          <p:cNvGrpSpPr/>
          <p:nvPr/>
        </p:nvGrpSpPr>
        <p:grpSpPr>
          <a:xfrm>
            <a:off x="6440025" y="-42169"/>
            <a:ext cx="1285796" cy="1774310"/>
            <a:chOff x="6440025" y="-42169"/>
            <a:chExt cx="1285796" cy="1774310"/>
          </a:xfrm>
        </p:grpSpPr>
        <p:sp>
          <p:nvSpPr>
            <p:cNvPr id="278" name="Google Shape;278;p27"/>
            <p:cNvSpPr/>
            <p:nvPr/>
          </p:nvSpPr>
          <p:spPr>
            <a:xfrm rot="10800000" flipH="1">
              <a:off x="6440025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7"/>
            <p:cNvGrpSpPr/>
            <p:nvPr/>
          </p:nvGrpSpPr>
          <p:grpSpPr>
            <a:xfrm rot="10800000" flipH="1">
              <a:off x="6963060" y="969107"/>
              <a:ext cx="762761" cy="763034"/>
              <a:chOff x="12117275" y="1982700"/>
              <a:chExt cx="2164475" cy="2165250"/>
            </a:xfrm>
          </p:grpSpPr>
          <p:sp>
            <p:nvSpPr>
              <p:cNvPr id="280" name="Google Shape;280;p27"/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4" name="Google Shape;284;p27"/>
          <p:cNvGrpSpPr/>
          <p:nvPr/>
        </p:nvGrpSpPr>
        <p:grpSpPr>
          <a:xfrm>
            <a:off x="2979433" y="384184"/>
            <a:ext cx="762727" cy="849644"/>
            <a:chOff x="5471675" y="3911838"/>
            <a:chExt cx="898700" cy="1001113"/>
          </a:xfrm>
        </p:grpSpPr>
        <p:sp>
          <p:nvSpPr>
            <p:cNvPr id="285" name="Google Shape;285;p27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7"/>
          <p:cNvGrpSpPr/>
          <p:nvPr/>
        </p:nvGrpSpPr>
        <p:grpSpPr>
          <a:xfrm rot="5400000">
            <a:off x="7668781" y="3757451"/>
            <a:ext cx="537088" cy="1586694"/>
            <a:chOff x="9900850" y="-1697575"/>
            <a:chExt cx="1023025" cy="3022275"/>
          </a:xfrm>
        </p:grpSpPr>
        <p:sp>
          <p:nvSpPr>
            <p:cNvPr id="288" name="Google Shape;288;p27"/>
            <p:cNvSpPr/>
            <p:nvPr/>
          </p:nvSpPr>
          <p:spPr>
            <a:xfrm>
              <a:off x="9900850" y="300925"/>
              <a:ext cx="1023025" cy="1023775"/>
            </a:xfrm>
            <a:custGeom>
              <a:avLst/>
              <a:gdLst/>
              <a:ahLst/>
              <a:cxnLst/>
              <a:rect l="l" t="t" r="r" b="b"/>
              <a:pathLst>
                <a:path w="40921" h="40951" extrusionOk="0">
                  <a:moveTo>
                    <a:pt x="0" y="0"/>
                  </a:moveTo>
                  <a:lnTo>
                    <a:pt x="40920" y="40951"/>
                  </a:lnTo>
                  <a:lnTo>
                    <a:pt x="4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9900850" y="-697950"/>
              <a:ext cx="1023025" cy="1023025"/>
            </a:xfrm>
            <a:custGeom>
              <a:avLst/>
              <a:gdLst/>
              <a:ahLst/>
              <a:cxnLst/>
              <a:rect l="l" t="t" r="r" b="b"/>
              <a:pathLst>
                <a:path w="40921" h="40921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900850" y="-1697575"/>
              <a:ext cx="1023025" cy="1023050"/>
            </a:xfrm>
            <a:custGeom>
              <a:avLst/>
              <a:gdLst/>
              <a:ahLst/>
              <a:cxnLst/>
              <a:rect l="l" t="t" r="r" b="b"/>
              <a:pathLst>
                <a:path w="40921" h="40922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title"/>
          </p:nvPr>
        </p:nvSpPr>
        <p:spPr>
          <a:xfrm>
            <a:off x="228599" y="270126"/>
            <a:ext cx="5926800" cy="13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Agile?</a:t>
            </a:r>
            <a:endParaRPr dirty="0"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1608600" y="1828800"/>
            <a:ext cx="5926875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Agile Software Development is a </a:t>
            </a:r>
            <a:r>
              <a:rPr lang="en-US" b="1" dirty="0"/>
              <a:t>flexible, iterative, and customer-centric</a:t>
            </a:r>
            <a:r>
              <a:rPr lang="en-US" dirty="0"/>
              <a:t> approach to building software. It emphasizes </a:t>
            </a:r>
            <a:r>
              <a:rPr lang="en-US" b="1" dirty="0"/>
              <a:t>collaboration, adaptability, and continuous improvement</a:t>
            </a:r>
            <a:r>
              <a:rPr lang="en-US" dirty="0"/>
              <a:t>, enabling teams to respond quickly to changing requirements. Rooted in the </a:t>
            </a:r>
            <a:r>
              <a:rPr lang="en-US" b="1" dirty="0"/>
              <a:t>Agile Manifesto</a:t>
            </a:r>
            <a:r>
              <a:rPr lang="en-US" dirty="0"/>
              <a:t>, it values </a:t>
            </a:r>
            <a:r>
              <a:rPr lang="en-US" b="1" dirty="0"/>
              <a:t>individuals and interactions, working software, customer collaboration, and responding to change</a:t>
            </a:r>
            <a:r>
              <a:rPr lang="en-US" dirty="0"/>
              <a:t> over rigid processes. </a:t>
            </a:r>
            <a:endParaRPr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8049421" y="4179184"/>
            <a:ext cx="762727" cy="697244"/>
            <a:chOff x="5471675" y="3911838"/>
            <a:chExt cx="898700" cy="821544"/>
          </a:xfrm>
        </p:grpSpPr>
        <p:sp>
          <p:nvSpPr>
            <p:cNvPr id="298" name="Google Shape;298;p28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049375" y="4412381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228600" y="-42169"/>
            <a:ext cx="862200" cy="2572039"/>
            <a:chOff x="228600" y="-42169"/>
            <a:chExt cx="862200" cy="2572039"/>
          </a:xfrm>
        </p:grpSpPr>
        <p:sp>
          <p:nvSpPr>
            <p:cNvPr id="301" name="Google Shape;301;p28"/>
            <p:cNvSpPr/>
            <p:nvPr/>
          </p:nvSpPr>
          <p:spPr>
            <a:xfrm rot="10800000" flipH="1">
              <a:off x="228600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28"/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303" name="Google Shape;303;p28"/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/>
          <p:nvPr/>
        </p:nvSpPr>
        <p:spPr>
          <a:xfrm>
            <a:off x="7127125" y="744025"/>
            <a:ext cx="1213200" cy="121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2"/>
          </p:nvPr>
        </p:nvSpPr>
        <p:spPr>
          <a:xfrm>
            <a:off x="7217575" y="944275"/>
            <a:ext cx="10323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29"/>
          <p:cNvSpPr txBox="1">
            <a:spLocks noGrp="1"/>
          </p:cNvSpPr>
          <p:nvPr>
            <p:ph type="title"/>
          </p:nvPr>
        </p:nvSpPr>
        <p:spPr>
          <a:xfrm>
            <a:off x="713225" y="2163850"/>
            <a:ext cx="77175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WHY AGILE IS USED?</a:t>
            </a:r>
          </a:p>
        </p:txBody>
      </p:sp>
      <p:grpSp>
        <p:nvGrpSpPr>
          <p:cNvPr id="314" name="Google Shape;314;p29"/>
          <p:cNvGrpSpPr/>
          <p:nvPr/>
        </p:nvGrpSpPr>
        <p:grpSpPr>
          <a:xfrm>
            <a:off x="0" y="992193"/>
            <a:ext cx="1857333" cy="1182769"/>
            <a:chOff x="0" y="992193"/>
            <a:chExt cx="1857333" cy="1182769"/>
          </a:xfrm>
        </p:grpSpPr>
        <p:sp>
          <p:nvSpPr>
            <p:cNvPr id="315" name="Google Shape;315;p29"/>
            <p:cNvSpPr/>
            <p:nvPr/>
          </p:nvSpPr>
          <p:spPr>
            <a:xfrm rot="5400000">
              <a:off x="353400" y="959363"/>
              <a:ext cx="862200" cy="156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" name="Google Shape;316;p29"/>
            <p:cNvGrpSpPr/>
            <p:nvPr/>
          </p:nvGrpSpPr>
          <p:grpSpPr>
            <a:xfrm>
              <a:off x="1094572" y="992193"/>
              <a:ext cx="762761" cy="763034"/>
              <a:chOff x="12117275" y="1982700"/>
              <a:chExt cx="2164475" cy="2165250"/>
            </a:xfrm>
          </p:grpSpPr>
          <p:sp>
            <p:nvSpPr>
              <p:cNvPr id="317" name="Google Shape;317;p29"/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9"/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1" name="Google Shape;321;p29"/>
          <p:cNvGrpSpPr/>
          <p:nvPr/>
        </p:nvGrpSpPr>
        <p:grpSpPr>
          <a:xfrm>
            <a:off x="3949898" y="427589"/>
            <a:ext cx="1244146" cy="223800"/>
            <a:chOff x="584448" y="438864"/>
            <a:chExt cx="1244146" cy="223800"/>
          </a:xfrm>
        </p:grpSpPr>
        <p:sp>
          <p:nvSpPr>
            <p:cNvPr id="322" name="Google Shape;322;p29"/>
            <p:cNvSpPr/>
            <p:nvPr/>
          </p:nvSpPr>
          <p:spPr>
            <a:xfrm>
              <a:off x="1604793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1264678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924563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584448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1"/>
          <p:cNvSpPr/>
          <p:nvPr/>
        </p:nvSpPr>
        <p:spPr>
          <a:xfrm>
            <a:off x="1518900" y="847063"/>
            <a:ext cx="521024" cy="53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01</a:t>
            </a:r>
            <a:endParaRPr sz="1800" dirty="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351" name="Google Shape;351;p31"/>
          <p:cNvSpPr txBox="1">
            <a:spLocks noGrp="1"/>
          </p:cNvSpPr>
          <p:nvPr>
            <p:ph type="subTitle" idx="4294967295"/>
          </p:nvPr>
        </p:nvSpPr>
        <p:spPr>
          <a:xfrm>
            <a:off x="2395500" y="847063"/>
            <a:ext cx="5328774" cy="530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/>
              <a:t>Delivers value early</a:t>
            </a:r>
            <a:r>
              <a:rPr lang="en-US" sz="1600" dirty="0"/>
              <a:t> in the project.</a:t>
            </a:r>
            <a:endParaRPr sz="1400" dirty="0"/>
          </a:p>
        </p:txBody>
      </p:sp>
      <p:sp>
        <p:nvSpPr>
          <p:cNvPr id="352" name="Google Shape;352;p31"/>
          <p:cNvSpPr/>
          <p:nvPr/>
        </p:nvSpPr>
        <p:spPr>
          <a:xfrm>
            <a:off x="1518900" y="1606455"/>
            <a:ext cx="521024" cy="53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02</a:t>
            </a:r>
            <a:endParaRPr sz="18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353" name="Google Shape;353;p31"/>
          <p:cNvSpPr txBox="1">
            <a:spLocks noGrp="1"/>
          </p:cNvSpPr>
          <p:nvPr>
            <p:ph type="subTitle" idx="4294967295"/>
          </p:nvPr>
        </p:nvSpPr>
        <p:spPr>
          <a:xfrm>
            <a:off x="2395500" y="1606455"/>
            <a:ext cx="5328774" cy="530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/>
              <a:t>Focuses on important work</a:t>
            </a:r>
            <a:r>
              <a:rPr lang="en-US" sz="1600" dirty="0"/>
              <a:t>, avoiding waste.</a:t>
            </a:r>
            <a:endParaRPr sz="1400" dirty="0"/>
          </a:p>
        </p:txBody>
      </p:sp>
      <p:sp>
        <p:nvSpPr>
          <p:cNvPr id="354" name="Google Shape;354;p31"/>
          <p:cNvSpPr/>
          <p:nvPr/>
        </p:nvSpPr>
        <p:spPr>
          <a:xfrm>
            <a:off x="1518900" y="2365847"/>
            <a:ext cx="521024" cy="530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03</a:t>
            </a:r>
            <a:endParaRPr sz="18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355" name="Google Shape;355;p31"/>
          <p:cNvSpPr txBox="1">
            <a:spLocks noGrp="1"/>
          </p:cNvSpPr>
          <p:nvPr>
            <p:ph type="subTitle" idx="4294967295"/>
          </p:nvPr>
        </p:nvSpPr>
        <p:spPr>
          <a:xfrm>
            <a:off x="2395500" y="2365846"/>
            <a:ext cx="5328774" cy="530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b="1" dirty="0"/>
              <a:t>Adapts quickly</a:t>
            </a:r>
            <a:r>
              <a:rPr lang="en-IN" sz="1600" dirty="0"/>
              <a:t> to changes.</a:t>
            </a:r>
            <a:endParaRPr sz="1400" dirty="0"/>
          </a:p>
        </p:txBody>
      </p:sp>
      <p:sp>
        <p:nvSpPr>
          <p:cNvPr id="356" name="Google Shape;356;p31"/>
          <p:cNvSpPr/>
          <p:nvPr/>
        </p:nvSpPr>
        <p:spPr>
          <a:xfrm>
            <a:off x="1518900" y="3125239"/>
            <a:ext cx="530100" cy="530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04</a:t>
            </a:r>
            <a:endParaRPr sz="18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4294967295"/>
          </p:nvPr>
        </p:nvSpPr>
        <p:spPr>
          <a:xfrm>
            <a:off x="2395500" y="3125238"/>
            <a:ext cx="5421600" cy="530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b="1" dirty="0"/>
              <a:t>Encourages teamwork</a:t>
            </a:r>
            <a:r>
              <a:rPr lang="en-US" sz="1600" dirty="0"/>
              <a:t> across different roles.</a:t>
            </a:r>
            <a:endParaRPr sz="1400" dirty="0">
              <a:latin typeface="Albert Sans ExtraBold"/>
              <a:ea typeface="Albert Sans ExtraBold"/>
              <a:cs typeface="Albert Sans ExtraBold"/>
              <a:sym typeface="Albert Sans ExtraBold"/>
            </a:endParaRPr>
          </a:p>
        </p:txBody>
      </p:sp>
      <p:sp>
        <p:nvSpPr>
          <p:cNvPr id="358" name="Google Shape;358;p31"/>
          <p:cNvSpPr/>
          <p:nvPr/>
        </p:nvSpPr>
        <p:spPr>
          <a:xfrm>
            <a:off x="-142206" y="2709600"/>
            <a:ext cx="862200" cy="2433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31"/>
          <p:cNvGrpSpPr/>
          <p:nvPr/>
        </p:nvGrpSpPr>
        <p:grpSpPr>
          <a:xfrm>
            <a:off x="182906" y="2164788"/>
            <a:ext cx="537088" cy="1586694"/>
            <a:chOff x="9900850" y="-1697575"/>
            <a:chExt cx="1023025" cy="3022275"/>
          </a:xfrm>
        </p:grpSpPr>
        <p:sp>
          <p:nvSpPr>
            <p:cNvPr id="360" name="Google Shape;360;p31"/>
            <p:cNvSpPr/>
            <p:nvPr/>
          </p:nvSpPr>
          <p:spPr>
            <a:xfrm>
              <a:off x="9900850" y="300925"/>
              <a:ext cx="1023025" cy="1023775"/>
            </a:xfrm>
            <a:custGeom>
              <a:avLst/>
              <a:gdLst/>
              <a:ahLst/>
              <a:cxnLst/>
              <a:rect l="l" t="t" r="r" b="b"/>
              <a:pathLst>
                <a:path w="40921" h="40951" extrusionOk="0">
                  <a:moveTo>
                    <a:pt x="0" y="0"/>
                  </a:moveTo>
                  <a:lnTo>
                    <a:pt x="40920" y="40951"/>
                  </a:lnTo>
                  <a:lnTo>
                    <a:pt x="409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9900850" y="-697950"/>
              <a:ext cx="1023025" cy="1023025"/>
            </a:xfrm>
            <a:custGeom>
              <a:avLst/>
              <a:gdLst/>
              <a:ahLst/>
              <a:cxnLst/>
              <a:rect l="l" t="t" r="r" b="b"/>
              <a:pathLst>
                <a:path w="40921" h="40921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9900850" y="-1697575"/>
              <a:ext cx="1023025" cy="1023050"/>
            </a:xfrm>
            <a:custGeom>
              <a:avLst/>
              <a:gdLst/>
              <a:ahLst/>
              <a:cxnLst/>
              <a:rect l="l" t="t" r="r" b="b"/>
              <a:pathLst>
                <a:path w="40921" h="40922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31"/>
          <p:cNvGrpSpPr/>
          <p:nvPr/>
        </p:nvGrpSpPr>
        <p:grpSpPr>
          <a:xfrm>
            <a:off x="8132258" y="445034"/>
            <a:ext cx="762727" cy="849644"/>
            <a:chOff x="5471675" y="3911838"/>
            <a:chExt cx="898700" cy="1001113"/>
          </a:xfrm>
        </p:grpSpPr>
        <p:sp>
          <p:nvSpPr>
            <p:cNvPr id="364" name="Google Shape;364;p31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356;p31">
            <a:extLst>
              <a:ext uri="{FF2B5EF4-FFF2-40B4-BE49-F238E27FC236}">
                <a16:creationId xmlns:a16="http://schemas.microsoft.com/office/drawing/2014/main" id="{194EB63E-1E02-6EF4-4C2D-98E32640C127}"/>
              </a:ext>
            </a:extLst>
          </p:cNvPr>
          <p:cNvSpPr/>
          <p:nvPr/>
        </p:nvSpPr>
        <p:spPr>
          <a:xfrm>
            <a:off x="1514886" y="3867184"/>
            <a:ext cx="530100" cy="5301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05</a:t>
            </a:r>
            <a:endParaRPr sz="1800" dirty="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7" name="Google Shape;357;p31">
            <a:extLst>
              <a:ext uri="{FF2B5EF4-FFF2-40B4-BE49-F238E27FC236}">
                <a16:creationId xmlns:a16="http://schemas.microsoft.com/office/drawing/2014/main" id="{01F105D0-75D2-199E-C8FD-B1965DE70154}"/>
              </a:ext>
            </a:extLst>
          </p:cNvPr>
          <p:cNvSpPr txBox="1">
            <a:spLocks/>
          </p:cNvSpPr>
          <p:nvPr/>
        </p:nvSpPr>
        <p:spPr>
          <a:xfrm>
            <a:off x="2391486" y="3867183"/>
            <a:ext cx="5421600" cy="53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■"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■"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lbert Sans"/>
              <a:buChar char="■"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>
              <a:spcAft>
                <a:spcPts val="1600"/>
              </a:spcAft>
              <a:buFont typeface="Albert Sans"/>
              <a:buNone/>
            </a:pPr>
            <a:r>
              <a:rPr lang="en-IN" b="1" dirty="0"/>
              <a:t>Provides regular updates</a:t>
            </a:r>
            <a:r>
              <a:rPr lang="en-IN" dirty="0"/>
              <a:t> for transparency.</a:t>
            </a:r>
            <a:endParaRPr lang="en-US" sz="1400" dirty="0">
              <a:latin typeface="Albert Sans ExtraBold"/>
              <a:ea typeface="Albert Sans ExtraBold"/>
              <a:cs typeface="Albert Sans ExtraBold"/>
              <a:sym typeface="Albert Sans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"/>
          <p:cNvSpPr/>
          <p:nvPr/>
        </p:nvSpPr>
        <p:spPr>
          <a:xfrm>
            <a:off x="3708300" y="919688"/>
            <a:ext cx="1213200" cy="1213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</p:txBody>
      </p:sp>
      <p:sp>
        <p:nvSpPr>
          <p:cNvPr id="371" name="Google Shape;371;p32"/>
          <p:cNvSpPr txBox="1">
            <a:spLocks noGrp="1"/>
          </p:cNvSpPr>
          <p:nvPr>
            <p:ph type="title" idx="2"/>
          </p:nvPr>
        </p:nvSpPr>
        <p:spPr>
          <a:xfrm>
            <a:off x="3798750" y="1111987"/>
            <a:ext cx="1032300" cy="8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2" name="Google Shape;372;p32"/>
          <p:cNvSpPr txBox="1">
            <a:spLocks noGrp="1"/>
          </p:cNvSpPr>
          <p:nvPr>
            <p:ph type="title"/>
          </p:nvPr>
        </p:nvSpPr>
        <p:spPr>
          <a:xfrm>
            <a:off x="720000" y="2339512"/>
            <a:ext cx="71898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FOUR CORE VALUES OF AGILE</a:t>
            </a:r>
          </a:p>
        </p:txBody>
      </p:sp>
      <p:grpSp>
        <p:nvGrpSpPr>
          <p:cNvPr id="374" name="Google Shape;374;p32"/>
          <p:cNvGrpSpPr/>
          <p:nvPr/>
        </p:nvGrpSpPr>
        <p:grpSpPr>
          <a:xfrm rot="-5400000" flipH="1">
            <a:off x="1244806" y="-171374"/>
            <a:ext cx="537088" cy="1586694"/>
            <a:chOff x="9900850" y="-1697575"/>
            <a:chExt cx="1023025" cy="3022275"/>
          </a:xfrm>
        </p:grpSpPr>
        <p:sp>
          <p:nvSpPr>
            <p:cNvPr id="375" name="Google Shape;375;p32"/>
            <p:cNvSpPr/>
            <p:nvPr/>
          </p:nvSpPr>
          <p:spPr>
            <a:xfrm>
              <a:off x="9900850" y="300925"/>
              <a:ext cx="1023025" cy="1023775"/>
            </a:xfrm>
            <a:custGeom>
              <a:avLst/>
              <a:gdLst/>
              <a:ahLst/>
              <a:cxnLst/>
              <a:rect l="l" t="t" r="r" b="b"/>
              <a:pathLst>
                <a:path w="40921" h="40951" extrusionOk="0">
                  <a:moveTo>
                    <a:pt x="0" y="0"/>
                  </a:moveTo>
                  <a:lnTo>
                    <a:pt x="40920" y="40951"/>
                  </a:lnTo>
                  <a:lnTo>
                    <a:pt x="4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9900850" y="-697950"/>
              <a:ext cx="1023025" cy="1023025"/>
            </a:xfrm>
            <a:custGeom>
              <a:avLst/>
              <a:gdLst/>
              <a:ahLst/>
              <a:cxnLst/>
              <a:rect l="l" t="t" r="r" b="b"/>
              <a:pathLst>
                <a:path w="40921" h="40921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9900850" y="-1697575"/>
              <a:ext cx="1023025" cy="1023050"/>
            </a:xfrm>
            <a:custGeom>
              <a:avLst/>
              <a:gdLst/>
              <a:ahLst/>
              <a:cxnLst/>
              <a:rect l="l" t="t" r="r" b="b"/>
              <a:pathLst>
                <a:path w="40921" h="40922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2"/>
          <p:cNvGrpSpPr/>
          <p:nvPr/>
        </p:nvGrpSpPr>
        <p:grpSpPr>
          <a:xfrm>
            <a:off x="8049397" y="4222481"/>
            <a:ext cx="762761" cy="763034"/>
            <a:chOff x="12781577" y="2564815"/>
            <a:chExt cx="2164475" cy="2165250"/>
          </a:xfrm>
        </p:grpSpPr>
        <p:sp>
          <p:nvSpPr>
            <p:cNvPr id="379" name="Google Shape;379;p32"/>
            <p:cNvSpPr/>
            <p:nvPr/>
          </p:nvSpPr>
          <p:spPr>
            <a:xfrm>
              <a:off x="13862652" y="3647415"/>
              <a:ext cx="1083400" cy="1082650"/>
            </a:xfrm>
            <a:custGeom>
              <a:avLst/>
              <a:gdLst/>
              <a:ahLst/>
              <a:cxnLst/>
              <a:rect l="l" t="t" r="r" b="b"/>
              <a:pathLst>
                <a:path w="43336" h="43306" extrusionOk="0">
                  <a:moveTo>
                    <a:pt x="1" y="1"/>
                  </a:moveTo>
                  <a:cubicBezTo>
                    <a:pt x="1" y="23931"/>
                    <a:pt x="19405" y="43305"/>
                    <a:pt x="43335" y="43305"/>
                  </a:cubicBezTo>
                  <a:cubicBezTo>
                    <a:pt x="43335" y="19405"/>
                    <a:pt x="2393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13862652" y="2564815"/>
              <a:ext cx="1083400" cy="1082625"/>
            </a:xfrm>
            <a:custGeom>
              <a:avLst/>
              <a:gdLst/>
              <a:ahLst/>
              <a:cxnLst/>
              <a:rect l="l" t="t" r="r" b="b"/>
              <a:pathLst>
                <a:path w="43336" h="43305" extrusionOk="0">
                  <a:moveTo>
                    <a:pt x="43335" y="1"/>
                  </a:moveTo>
                  <a:cubicBezTo>
                    <a:pt x="19405" y="1"/>
                    <a:pt x="1" y="19405"/>
                    <a:pt x="1" y="43305"/>
                  </a:cubicBezTo>
                  <a:cubicBezTo>
                    <a:pt x="23931" y="43305"/>
                    <a:pt x="43335" y="23931"/>
                    <a:pt x="43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12781577" y="3647415"/>
              <a:ext cx="1083375" cy="1082650"/>
            </a:xfrm>
            <a:custGeom>
              <a:avLst/>
              <a:gdLst/>
              <a:ahLst/>
              <a:cxnLst/>
              <a:rect l="l" t="t" r="r" b="b"/>
              <a:pathLst>
                <a:path w="43335" h="43306" extrusionOk="0">
                  <a:moveTo>
                    <a:pt x="43304" y="1"/>
                  </a:moveTo>
                  <a:cubicBezTo>
                    <a:pt x="43304" y="1"/>
                    <a:pt x="43304" y="1"/>
                    <a:pt x="43304" y="1"/>
                  </a:cubicBezTo>
                  <a:lnTo>
                    <a:pt x="43295" y="1"/>
                  </a:lnTo>
                  <a:cubicBezTo>
                    <a:pt x="43308" y="1"/>
                    <a:pt x="43321" y="1"/>
                    <a:pt x="43334" y="1"/>
                  </a:cubicBezTo>
                  <a:close/>
                  <a:moveTo>
                    <a:pt x="43295" y="1"/>
                  </a:moveTo>
                  <a:lnTo>
                    <a:pt x="43295" y="1"/>
                  </a:lnTo>
                  <a:cubicBezTo>
                    <a:pt x="19383" y="22"/>
                    <a:pt x="0" y="19418"/>
                    <a:pt x="0" y="43305"/>
                  </a:cubicBezTo>
                  <a:cubicBezTo>
                    <a:pt x="23930" y="43305"/>
                    <a:pt x="43304" y="23931"/>
                    <a:pt x="43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12781577" y="2564815"/>
              <a:ext cx="1083375" cy="1082625"/>
            </a:xfrm>
            <a:custGeom>
              <a:avLst/>
              <a:gdLst/>
              <a:ahLst/>
              <a:cxnLst/>
              <a:rect l="l" t="t" r="r" b="b"/>
              <a:pathLst>
                <a:path w="43335" h="43305" extrusionOk="0">
                  <a:moveTo>
                    <a:pt x="0" y="1"/>
                  </a:moveTo>
                  <a:cubicBezTo>
                    <a:pt x="0" y="23921"/>
                    <a:pt x="19388" y="43289"/>
                    <a:pt x="43304" y="43305"/>
                  </a:cubicBezTo>
                  <a:lnTo>
                    <a:pt x="43304" y="43305"/>
                  </a:lnTo>
                  <a:cubicBezTo>
                    <a:pt x="43304" y="19405"/>
                    <a:pt x="23930" y="1"/>
                    <a:pt x="0" y="1"/>
                  </a:cubicBezTo>
                  <a:close/>
                  <a:moveTo>
                    <a:pt x="43304" y="43305"/>
                  </a:moveTo>
                  <a:cubicBezTo>
                    <a:pt x="43304" y="43305"/>
                    <a:pt x="43304" y="43305"/>
                    <a:pt x="43304" y="43305"/>
                  </a:cubicBezTo>
                  <a:lnTo>
                    <a:pt x="43334" y="43305"/>
                  </a:lnTo>
                  <a:cubicBezTo>
                    <a:pt x="43324" y="43305"/>
                    <a:pt x="43314" y="43305"/>
                    <a:pt x="43304" y="43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32"/>
          <p:cNvGrpSpPr/>
          <p:nvPr/>
        </p:nvGrpSpPr>
        <p:grpSpPr>
          <a:xfrm>
            <a:off x="282125" y="3930288"/>
            <a:ext cx="1736868" cy="1213200"/>
            <a:chOff x="282125" y="3930288"/>
            <a:chExt cx="1736868" cy="1213200"/>
          </a:xfrm>
        </p:grpSpPr>
        <p:sp>
          <p:nvSpPr>
            <p:cNvPr id="384" name="Google Shape;384;p32"/>
            <p:cNvSpPr/>
            <p:nvPr/>
          </p:nvSpPr>
          <p:spPr>
            <a:xfrm>
              <a:off x="282125" y="3930288"/>
              <a:ext cx="862200" cy="1213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32"/>
            <p:cNvGrpSpPr/>
            <p:nvPr/>
          </p:nvGrpSpPr>
          <p:grpSpPr>
            <a:xfrm>
              <a:off x="774848" y="4730239"/>
              <a:ext cx="1244146" cy="223800"/>
              <a:chOff x="584448" y="438864"/>
              <a:chExt cx="1244146" cy="223800"/>
            </a:xfrm>
          </p:grpSpPr>
          <p:sp>
            <p:nvSpPr>
              <p:cNvPr id="386" name="Google Shape;386;p32"/>
              <p:cNvSpPr/>
              <p:nvPr/>
            </p:nvSpPr>
            <p:spPr>
              <a:xfrm>
                <a:off x="160479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126467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92456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58444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0" name="Google Shape;390;p32"/>
          <p:cNvGrpSpPr/>
          <p:nvPr/>
        </p:nvGrpSpPr>
        <p:grpSpPr>
          <a:xfrm>
            <a:off x="8049421" y="197147"/>
            <a:ext cx="762727" cy="849644"/>
            <a:chOff x="5471675" y="3911838"/>
            <a:chExt cx="898700" cy="1001113"/>
          </a:xfrm>
        </p:grpSpPr>
        <p:sp>
          <p:nvSpPr>
            <p:cNvPr id="391" name="Google Shape;391;p32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20A11594-5FE3-50A7-90C7-BA6494B56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>
            <a:extLst>
              <a:ext uri="{FF2B5EF4-FFF2-40B4-BE49-F238E27FC236}">
                <a16:creationId xmlns:a16="http://schemas.microsoft.com/office/drawing/2014/main" id="{15393DCC-4E0E-39B3-F040-AF861EC2A125}"/>
              </a:ext>
            </a:extLst>
          </p:cNvPr>
          <p:cNvSpPr/>
          <p:nvPr/>
        </p:nvSpPr>
        <p:spPr>
          <a:xfrm>
            <a:off x="-142206" y="2709600"/>
            <a:ext cx="862200" cy="2433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31">
            <a:extLst>
              <a:ext uri="{FF2B5EF4-FFF2-40B4-BE49-F238E27FC236}">
                <a16:creationId xmlns:a16="http://schemas.microsoft.com/office/drawing/2014/main" id="{C2FE164A-D8B5-070F-1176-E61D2ECA05AB}"/>
              </a:ext>
            </a:extLst>
          </p:cNvPr>
          <p:cNvGrpSpPr/>
          <p:nvPr/>
        </p:nvGrpSpPr>
        <p:grpSpPr>
          <a:xfrm>
            <a:off x="182906" y="2164788"/>
            <a:ext cx="537088" cy="1586694"/>
            <a:chOff x="9900850" y="-1697575"/>
            <a:chExt cx="1023025" cy="3022275"/>
          </a:xfrm>
        </p:grpSpPr>
        <p:sp>
          <p:nvSpPr>
            <p:cNvPr id="360" name="Google Shape;360;p31">
              <a:extLst>
                <a:ext uri="{FF2B5EF4-FFF2-40B4-BE49-F238E27FC236}">
                  <a16:creationId xmlns:a16="http://schemas.microsoft.com/office/drawing/2014/main" id="{711BEAA9-B5DC-0743-4282-A574E447E668}"/>
                </a:ext>
              </a:extLst>
            </p:cNvPr>
            <p:cNvSpPr/>
            <p:nvPr/>
          </p:nvSpPr>
          <p:spPr>
            <a:xfrm>
              <a:off x="9900850" y="300925"/>
              <a:ext cx="1023025" cy="1023775"/>
            </a:xfrm>
            <a:custGeom>
              <a:avLst/>
              <a:gdLst/>
              <a:ahLst/>
              <a:cxnLst/>
              <a:rect l="l" t="t" r="r" b="b"/>
              <a:pathLst>
                <a:path w="40921" h="40951" extrusionOk="0">
                  <a:moveTo>
                    <a:pt x="0" y="0"/>
                  </a:moveTo>
                  <a:lnTo>
                    <a:pt x="40920" y="40951"/>
                  </a:lnTo>
                  <a:lnTo>
                    <a:pt x="409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>
              <a:extLst>
                <a:ext uri="{FF2B5EF4-FFF2-40B4-BE49-F238E27FC236}">
                  <a16:creationId xmlns:a16="http://schemas.microsoft.com/office/drawing/2014/main" id="{3D749C60-0DD3-4546-5C4A-C82D0079B5DB}"/>
                </a:ext>
              </a:extLst>
            </p:cNvPr>
            <p:cNvSpPr/>
            <p:nvPr/>
          </p:nvSpPr>
          <p:spPr>
            <a:xfrm>
              <a:off x="9900850" y="-697950"/>
              <a:ext cx="1023025" cy="1023025"/>
            </a:xfrm>
            <a:custGeom>
              <a:avLst/>
              <a:gdLst/>
              <a:ahLst/>
              <a:cxnLst/>
              <a:rect l="l" t="t" r="r" b="b"/>
              <a:pathLst>
                <a:path w="40921" h="40921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>
              <a:extLst>
                <a:ext uri="{FF2B5EF4-FFF2-40B4-BE49-F238E27FC236}">
                  <a16:creationId xmlns:a16="http://schemas.microsoft.com/office/drawing/2014/main" id="{940AE5CC-957A-9DA3-6E93-B24EB5E0A5A3}"/>
                </a:ext>
              </a:extLst>
            </p:cNvPr>
            <p:cNvSpPr/>
            <p:nvPr/>
          </p:nvSpPr>
          <p:spPr>
            <a:xfrm>
              <a:off x="9900850" y="-1697575"/>
              <a:ext cx="1023025" cy="1023050"/>
            </a:xfrm>
            <a:custGeom>
              <a:avLst/>
              <a:gdLst/>
              <a:ahLst/>
              <a:cxnLst/>
              <a:rect l="l" t="t" r="r" b="b"/>
              <a:pathLst>
                <a:path w="40921" h="40922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31">
            <a:extLst>
              <a:ext uri="{FF2B5EF4-FFF2-40B4-BE49-F238E27FC236}">
                <a16:creationId xmlns:a16="http://schemas.microsoft.com/office/drawing/2014/main" id="{9C57336F-81E5-3C06-6FD5-FE1E010A3CEE}"/>
              </a:ext>
            </a:extLst>
          </p:cNvPr>
          <p:cNvGrpSpPr/>
          <p:nvPr/>
        </p:nvGrpSpPr>
        <p:grpSpPr>
          <a:xfrm>
            <a:off x="8132258" y="445034"/>
            <a:ext cx="762727" cy="849644"/>
            <a:chOff x="5471675" y="3911838"/>
            <a:chExt cx="898700" cy="1001113"/>
          </a:xfrm>
        </p:grpSpPr>
        <p:sp>
          <p:nvSpPr>
            <p:cNvPr id="364" name="Google Shape;364;p31">
              <a:extLst>
                <a:ext uri="{FF2B5EF4-FFF2-40B4-BE49-F238E27FC236}">
                  <a16:creationId xmlns:a16="http://schemas.microsoft.com/office/drawing/2014/main" id="{B8E4FA99-4C07-4813-B92F-A9CF204E4C7B}"/>
                </a:ext>
              </a:extLst>
            </p:cNvPr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>
              <a:extLst>
                <a:ext uri="{FF2B5EF4-FFF2-40B4-BE49-F238E27FC236}">
                  <a16:creationId xmlns:a16="http://schemas.microsoft.com/office/drawing/2014/main" id="{6597DF34-9E1A-8A3C-D422-4F56463EFD90}"/>
                </a:ext>
              </a:extLst>
            </p:cNvPr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0D872B27-7662-479E-7C77-01DC9AAC95FD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873375" y="1158461"/>
            <a:ext cx="6083717" cy="2862322"/>
          </a:xfrm>
          <a:prstGeom prst="rect">
            <a:avLst/>
          </a:prstGeom>
          <a:solidFill>
            <a:srgbClr val="F3E7F3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 &amp; Interactions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 Processes &amp; Tools.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Working Software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 Comprehensive Documentation.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Collaboration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 Contract Negotiation.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Responding to Change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 Following a Plan. </a:t>
            </a:r>
          </a:p>
        </p:txBody>
      </p:sp>
      <p:grpSp>
        <p:nvGrpSpPr>
          <p:cNvPr id="16" name="Google Shape;5656;p51">
            <a:extLst>
              <a:ext uri="{FF2B5EF4-FFF2-40B4-BE49-F238E27FC236}">
                <a16:creationId xmlns:a16="http://schemas.microsoft.com/office/drawing/2014/main" id="{4F042BC0-7A25-CFEE-4BC5-402931D320F2}"/>
              </a:ext>
            </a:extLst>
          </p:cNvPr>
          <p:cNvGrpSpPr/>
          <p:nvPr/>
        </p:nvGrpSpPr>
        <p:grpSpPr>
          <a:xfrm>
            <a:off x="1373419" y="1156344"/>
            <a:ext cx="350079" cy="350079"/>
            <a:chOff x="3497300" y="3227275"/>
            <a:chExt cx="296175" cy="296175"/>
          </a:xfrm>
          <a:solidFill>
            <a:srgbClr val="6F7CBF"/>
          </a:solidFill>
        </p:grpSpPr>
        <p:sp>
          <p:nvSpPr>
            <p:cNvPr id="17" name="Google Shape;5657;p51">
              <a:extLst>
                <a:ext uri="{FF2B5EF4-FFF2-40B4-BE49-F238E27FC236}">
                  <a16:creationId xmlns:a16="http://schemas.microsoft.com/office/drawing/2014/main" id="{56ADE4D6-FF72-12A3-752F-D332E9B0FF8B}"/>
                </a:ext>
              </a:extLst>
            </p:cNvPr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658;p51">
              <a:extLst>
                <a:ext uri="{FF2B5EF4-FFF2-40B4-BE49-F238E27FC236}">
                  <a16:creationId xmlns:a16="http://schemas.microsoft.com/office/drawing/2014/main" id="{7476FAE7-4E00-A4CE-0E4C-F745D37DD7E7}"/>
                </a:ext>
              </a:extLst>
            </p:cNvPr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659;p51">
              <a:extLst>
                <a:ext uri="{FF2B5EF4-FFF2-40B4-BE49-F238E27FC236}">
                  <a16:creationId xmlns:a16="http://schemas.microsoft.com/office/drawing/2014/main" id="{D2EDCB9B-D690-B7C5-8D71-47B74936F839}"/>
                </a:ext>
              </a:extLst>
            </p:cNvPr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660;p51">
              <a:extLst>
                <a:ext uri="{FF2B5EF4-FFF2-40B4-BE49-F238E27FC236}">
                  <a16:creationId xmlns:a16="http://schemas.microsoft.com/office/drawing/2014/main" id="{118B7F38-885B-86C7-9F6A-719077AB5319}"/>
                </a:ext>
              </a:extLst>
            </p:cNvPr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661;p51">
              <a:extLst>
                <a:ext uri="{FF2B5EF4-FFF2-40B4-BE49-F238E27FC236}">
                  <a16:creationId xmlns:a16="http://schemas.microsoft.com/office/drawing/2014/main" id="{64CED807-E8F6-596B-4248-A24B57B8EE49}"/>
                </a:ext>
              </a:extLst>
            </p:cNvPr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662;p51">
              <a:extLst>
                <a:ext uri="{FF2B5EF4-FFF2-40B4-BE49-F238E27FC236}">
                  <a16:creationId xmlns:a16="http://schemas.microsoft.com/office/drawing/2014/main" id="{DFA69326-9CA6-7285-AE01-7EFB13CFC4C8}"/>
                </a:ext>
              </a:extLst>
            </p:cNvPr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663;p51">
              <a:extLst>
                <a:ext uri="{FF2B5EF4-FFF2-40B4-BE49-F238E27FC236}">
                  <a16:creationId xmlns:a16="http://schemas.microsoft.com/office/drawing/2014/main" id="{06924EB6-C6B3-4E38-762F-DDC68E1C079B}"/>
                </a:ext>
              </a:extLst>
            </p:cNvPr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664;p51">
              <a:extLst>
                <a:ext uri="{FF2B5EF4-FFF2-40B4-BE49-F238E27FC236}">
                  <a16:creationId xmlns:a16="http://schemas.microsoft.com/office/drawing/2014/main" id="{B94358D6-685F-B009-F9EB-9BCE6971C6F8}"/>
                </a:ext>
              </a:extLst>
            </p:cNvPr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4703;p49">
            <a:extLst>
              <a:ext uri="{FF2B5EF4-FFF2-40B4-BE49-F238E27FC236}">
                <a16:creationId xmlns:a16="http://schemas.microsoft.com/office/drawing/2014/main" id="{4F0475AC-CC93-A219-82D7-779A30EBBC33}"/>
              </a:ext>
            </a:extLst>
          </p:cNvPr>
          <p:cNvGrpSpPr/>
          <p:nvPr/>
        </p:nvGrpSpPr>
        <p:grpSpPr>
          <a:xfrm>
            <a:off x="1388609" y="1996346"/>
            <a:ext cx="292555" cy="336884"/>
            <a:chOff x="5049725" y="2635825"/>
            <a:chExt cx="481825" cy="451700"/>
          </a:xfrm>
          <a:solidFill>
            <a:srgbClr val="6F7CBF"/>
          </a:solidFill>
        </p:grpSpPr>
        <p:sp>
          <p:nvSpPr>
            <p:cNvPr id="26" name="Google Shape;4704;p49">
              <a:extLst>
                <a:ext uri="{FF2B5EF4-FFF2-40B4-BE49-F238E27FC236}">
                  <a16:creationId xmlns:a16="http://schemas.microsoft.com/office/drawing/2014/main" id="{03EBC653-EB8F-550C-F4F0-68055B3CC50F}"/>
                </a:ext>
              </a:extLst>
            </p:cNvPr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" name="Google Shape;4705;p49">
              <a:extLst>
                <a:ext uri="{FF2B5EF4-FFF2-40B4-BE49-F238E27FC236}">
                  <a16:creationId xmlns:a16="http://schemas.microsoft.com/office/drawing/2014/main" id="{35BB10C2-C289-F6C1-8879-D85D9CE92823}"/>
                </a:ext>
              </a:extLst>
            </p:cNvPr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4706;p49">
              <a:extLst>
                <a:ext uri="{FF2B5EF4-FFF2-40B4-BE49-F238E27FC236}">
                  <a16:creationId xmlns:a16="http://schemas.microsoft.com/office/drawing/2014/main" id="{B5E4B08E-8A4F-9111-D7C9-FAF54A8C8E4F}"/>
                </a:ext>
              </a:extLst>
            </p:cNvPr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" name="Google Shape;5701;p51">
            <a:extLst>
              <a:ext uri="{FF2B5EF4-FFF2-40B4-BE49-F238E27FC236}">
                <a16:creationId xmlns:a16="http://schemas.microsoft.com/office/drawing/2014/main" id="{CF87441D-DB9E-A151-3A85-AB4E2AD7FFF2}"/>
              </a:ext>
            </a:extLst>
          </p:cNvPr>
          <p:cNvGrpSpPr/>
          <p:nvPr/>
        </p:nvGrpSpPr>
        <p:grpSpPr>
          <a:xfrm>
            <a:off x="1340367" y="2787136"/>
            <a:ext cx="351024" cy="325464"/>
            <a:chOff x="6543825" y="3202075"/>
            <a:chExt cx="296975" cy="275350"/>
          </a:xfrm>
          <a:solidFill>
            <a:srgbClr val="6F7CBF"/>
          </a:solidFill>
        </p:grpSpPr>
        <p:sp>
          <p:nvSpPr>
            <p:cNvPr id="30" name="Google Shape;5702;p51">
              <a:extLst>
                <a:ext uri="{FF2B5EF4-FFF2-40B4-BE49-F238E27FC236}">
                  <a16:creationId xmlns:a16="http://schemas.microsoft.com/office/drawing/2014/main" id="{8E4AEA65-4F1A-AFF9-BD19-3BD7A89EEA93}"/>
                </a:ext>
              </a:extLst>
            </p:cNvPr>
            <p:cNvSpPr/>
            <p:nvPr/>
          </p:nvSpPr>
          <p:spPr>
            <a:xfrm>
              <a:off x="6683250" y="3202075"/>
              <a:ext cx="17350" cy="43350"/>
            </a:xfrm>
            <a:custGeom>
              <a:avLst/>
              <a:gdLst/>
              <a:ahLst/>
              <a:cxnLst/>
              <a:rect l="l" t="t" r="r" b="b"/>
              <a:pathLst>
                <a:path w="694" h="173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55"/>
                  </a:lnTo>
                  <a:cubicBezTo>
                    <a:pt x="0" y="1576"/>
                    <a:pt x="158" y="1733"/>
                    <a:pt x="347" y="1733"/>
                  </a:cubicBezTo>
                  <a:cubicBezTo>
                    <a:pt x="536" y="1733"/>
                    <a:pt x="693" y="1576"/>
                    <a:pt x="693" y="1355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703;p51">
              <a:extLst>
                <a:ext uri="{FF2B5EF4-FFF2-40B4-BE49-F238E27FC236}">
                  <a16:creationId xmlns:a16="http://schemas.microsoft.com/office/drawing/2014/main" id="{A25E67F7-E10A-37C9-4F05-B1D90FC7F7EE}"/>
                </a:ext>
              </a:extLst>
            </p:cNvPr>
            <p:cNvSpPr/>
            <p:nvPr/>
          </p:nvSpPr>
          <p:spPr>
            <a:xfrm>
              <a:off x="6613925" y="3236125"/>
              <a:ext cx="35475" cy="34700"/>
            </a:xfrm>
            <a:custGeom>
              <a:avLst/>
              <a:gdLst/>
              <a:ahLst/>
              <a:cxnLst/>
              <a:rect l="l" t="t" r="r" b="b"/>
              <a:pathLst>
                <a:path w="1419" h="1388" extrusionOk="0">
                  <a:moveTo>
                    <a:pt x="363" y="1"/>
                  </a:moveTo>
                  <a:cubicBezTo>
                    <a:pt x="276" y="1"/>
                    <a:pt x="190" y="40"/>
                    <a:pt x="127" y="119"/>
                  </a:cubicBezTo>
                  <a:cubicBezTo>
                    <a:pt x="1" y="245"/>
                    <a:pt x="1" y="466"/>
                    <a:pt x="127" y="592"/>
                  </a:cubicBezTo>
                  <a:lnTo>
                    <a:pt x="820" y="1316"/>
                  </a:lnTo>
                  <a:cubicBezTo>
                    <a:pt x="883" y="1364"/>
                    <a:pt x="969" y="1387"/>
                    <a:pt x="1056" y="1387"/>
                  </a:cubicBezTo>
                  <a:cubicBezTo>
                    <a:pt x="1143" y="1387"/>
                    <a:pt x="1229" y="1364"/>
                    <a:pt x="1292" y="1316"/>
                  </a:cubicBezTo>
                  <a:cubicBezTo>
                    <a:pt x="1418" y="1190"/>
                    <a:pt x="1418" y="938"/>
                    <a:pt x="1292" y="844"/>
                  </a:cubicBezTo>
                  <a:lnTo>
                    <a:pt x="599" y="119"/>
                  </a:lnTo>
                  <a:cubicBezTo>
                    <a:pt x="536" y="40"/>
                    <a:pt x="450" y="1"/>
                    <a:pt x="3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704;p51">
              <a:extLst>
                <a:ext uri="{FF2B5EF4-FFF2-40B4-BE49-F238E27FC236}">
                  <a16:creationId xmlns:a16="http://schemas.microsoft.com/office/drawing/2014/main" id="{0B36ED0D-5908-1D58-5CFB-C127371072E9}"/>
                </a:ext>
              </a:extLst>
            </p:cNvPr>
            <p:cNvSpPr/>
            <p:nvPr/>
          </p:nvSpPr>
          <p:spPr>
            <a:xfrm>
              <a:off x="6734425" y="3236425"/>
              <a:ext cx="35475" cy="34400"/>
            </a:xfrm>
            <a:custGeom>
              <a:avLst/>
              <a:gdLst/>
              <a:ahLst/>
              <a:cxnLst/>
              <a:rect l="l" t="t" r="r" b="b"/>
              <a:pathLst>
                <a:path w="1419" h="1376" extrusionOk="0">
                  <a:moveTo>
                    <a:pt x="1054" y="0"/>
                  </a:moveTo>
                  <a:cubicBezTo>
                    <a:pt x="976" y="0"/>
                    <a:pt x="894" y="33"/>
                    <a:pt x="820" y="107"/>
                  </a:cubicBezTo>
                  <a:lnTo>
                    <a:pt x="95" y="832"/>
                  </a:lnTo>
                  <a:cubicBezTo>
                    <a:pt x="1" y="926"/>
                    <a:pt x="1" y="1178"/>
                    <a:pt x="95" y="1304"/>
                  </a:cubicBezTo>
                  <a:cubicBezTo>
                    <a:pt x="158" y="1352"/>
                    <a:pt x="253" y="1375"/>
                    <a:pt x="344" y="1375"/>
                  </a:cubicBezTo>
                  <a:cubicBezTo>
                    <a:pt x="434" y="1375"/>
                    <a:pt x="521" y="1352"/>
                    <a:pt x="568" y="1304"/>
                  </a:cubicBezTo>
                  <a:lnTo>
                    <a:pt x="1293" y="580"/>
                  </a:lnTo>
                  <a:cubicBezTo>
                    <a:pt x="1419" y="454"/>
                    <a:pt x="1419" y="233"/>
                    <a:pt x="1293" y="107"/>
                  </a:cubicBezTo>
                  <a:cubicBezTo>
                    <a:pt x="1226" y="41"/>
                    <a:pt x="1142" y="0"/>
                    <a:pt x="10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05;p51">
              <a:extLst>
                <a:ext uri="{FF2B5EF4-FFF2-40B4-BE49-F238E27FC236}">
                  <a16:creationId xmlns:a16="http://schemas.microsoft.com/office/drawing/2014/main" id="{E3CF9A2A-3A0C-38B0-DAE0-4013809F653F}"/>
                </a:ext>
              </a:extLst>
            </p:cNvPr>
            <p:cNvSpPr/>
            <p:nvPr/>
          </p:nvSpPr>
          <p:spPr>
            <a:xfrm>
              <a:off x="6805325" y="3322575"/>
              <a:ext cx="35475" cy="121325"/>
            </a:xfrm>
            <a:custGeom>
              <a:avLst/>
              <a:gdLst/>
              <a:ahLst/>
              <a:cxnLst/>
              <a:rect l="l" t="t" r="r" b="b"/>
              <a:pathLst>
                <a:path w="1419" h="4853" extrusionOk="0">
                  <a:moveTo>
                    <a:pt x="0" y="1"/>
                  </a:moveTo>
                  <a:lnTo>
                    <a:pt x="0" y="4852"/>
                  </a:lnTo>
                  <a:lnTo>
                    <a:pt x="1040" y="4852"/>
                  </a:lnTo>
                  <a:cubicBezTo>
                    <a:pt x="1261" y="4852"/>
                    <a:pt x="1418" y="4695"/>
                    <a:pt x="1418" y="4506"/>
                  </a:cubicBezTo>
                  <a:lnTo>
                    <a:pt x="1418" y="316"/>
                  </a:lnTo>
                  <a:cubicBezTo>
                    <a:pt x="1355" y="158"/>
                    <a:pt x="1198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06;p51">
              <a:extLst>
                <a:ext uri="{FF2B5EF4-FFF2-40B4-BE49-F238E27FC236}">
                  <a16:creationId xmlns:a16="http://schemas.microsoft.com/office/drawing/2014/main" id="{FB41E398-42B6-1058-F98B-C7B8A8D5E555}"/>
                </a:ext>
              </a:extLst>
            </p:cNvPr>
            <p:cNvSpPr/>
            <p:nvPr/>
          </p:nvSpPr>
          <p:spPr>
            <a:xfrm>
              <a:off x="6543825" y="3323275"/>
              <a:ext cx="35475" cy="121400"/>
            </a:xfrm>
            <a:custGeom>
              <a:avLst/>
              <a:gdLst/>
              <a:ahLst/>
              <a:cxnLst/>
              <a:rect l="l" t="t" r="r" b="b"/>
              <a:pathLst>
                <a:path w="1419" h="4856" extrusionOk="0">
                  <a:moveTo>
                    <a:pt x="323" y="0"/>
                  </a:moveTo>
                  <a:cubicBezTo>
                    <a:pt x="132" y="0"/>
                    <a:pt x="1" y="149"/>
                    <a:pt x="1" y="351"/>
                  </a:cubicBezTo>
                  <a:lnTo>
                    <a:pt x="1" y="4509"/>
                  </a:lnTo>
                  <a:cubicBezTo>
                    <a:pt x="1" y="4698"/>
                    <a:pt x="158" y="4856"/>
                    <a:pt x="379" y="4856"/>
                  </a:cubicBezTo>
                  <a:lnTo>
                    <a:pt x="1418" y="4856"/>
                  </a:lnTo>
                  <a:lnTo>
                    <a:pt x="1418" y="4"/>
                  </a:lnTo>
                  <a:lnTo>
                    <a:pt x="379" y="4"/>
                  </a:lnTo>
                  <a:cubicBezTo>
                    <a:pt x="360" y="1"/>
                    <a:pt x="341" y="0"/>
                    <a:pt x="3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07;p51">
              <a:extLst>
                <a:ext uri="{FF2B5EF4-FFF2-40B4-BE49-F238E27FC236}">
                  <a16:creationId xmlns:a16="http://schemas.microsoft.com/office/drawing/2014/main" id="{1C2D3BCC-7026-8DA6-9EC2-EDD889A6C07B}"/>
                </a:ext>
              </a:extLst>
            </p:cNvPr>
            <p:cNvSpPr/>
            <p:nvPr/>
          </p:nvSpPr>
          <p:spPr>
            <a:xfrm>
              <a:off x="6643075" y="3332025"/>
              <a:ext cx="143375" cy="104000"/>
            </a:xfrm>
            <a:custGeom>
              <a:avLst/>
              <a:gdLst/>
              <a:ahLst/>
              <a:cxnLst/>
              <a:rect l="l" t="t" r="r" b="b"/>
              <a:pathLst>
                <a:path w="5735" h="4160" extrusionOk="0">
                  <a:moveTo>
                    <a:pt x="1639" y="1"/>
                  </a:moveTo>
                  <a:cubicBezTo>
                    <a:pt x="1450" y="1"/>
                    <a:pt x="1198" y="158"/>
                    <a:pt x="1072" y="379"/>
                  </a:cubicBezTo>
                  <a:lnTo>
                    <a:pt x="0" y="2490"/>
                  </a:lnTo>
                  <a:cubicBezTo>
                    <a:pt x="158" y="2584"/>
                    <a:pt x="378" y="2616"/>
                    <a:pt x="567" y="2616"/>
                  </a:cubicBezTo>
                  <a:cubicBezTo>
                    <a:pt x="1072" y="2616"/>
                    <a:pt x="1544" y="2364"/>
                    <a:pt x="1796" y="1891"/>
                  </a:cubicBezTo>
                  <a:lnTo>
                    <a:pt x="2017" y="1418"/>
                  </a:lnTo>
                  <a:lnTo>
                    <a:pt x="2710" y="1418"/>
                  </a:lnTo>
                  <a:cubicBezTo>
                    <a:pt x="2899" y="1418"/>
                    <a:pt x="3056" y="1481"/>
                    <a:pt x="3182" y="1607"/>
                  </a:cubicBezTo>
                  <a:lnTo>
                    <a:pt x="5734" y="4159"/>
                  </a:lnTo>
                  <a:lnTo>
                    <a:pt x="573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08;p51">
              <a:extLst>
                <a:ext uri="{FF2B5EF4-FFF2-40B4-BE49-F238E27FC236}">
                  <a16:creationId xmlns:a16="http://schemas.microsoft.com/office/drawing/2014/main" id="{3F8C6272-B836-E85E-0355-42AE0603AB70}"/>
                </a:ext>
              </a:extLst>
            </p:cNvPr>
            <p:cNvSpPr/>
            <p:nvPr/>
          </p:nvSpPr>
          <p:spPr>
            <a:xfrm>
              <a:off x="6595025" y="3288700"/>
              <a:ext cx="175675" cy="188725"/>
            </a:xfrm>
            <a:custGeom>
              <a:avLst/>
              <a:gdLst/>
              <a:ahLst/>
              <a:cxnLst/>
              <a:rect l="l" t="t" r="r" b="b"/>
              <a:pathLst>
                <a:path w="7027" h="7549" extrusionOk="0">
                  <a:moveTo>
                    <a:pt x="2206" y="1"/>
                  </a:moveTo>
                  <a:cubicBezTo>
                    <a:pt x="1828" y="1"/>
                    <a:pt x="1481" y="221"/>
                    <a:pt x="1261" y="568"/>
                  </a:cubicBezTo>
                  <a:lnTo>
                    <a:pt x="946" y="1198"/>
                  </a:lnTo>
                  <a:cubicBezTo>
                    <a:pt x="914" y="1324"/>
                    <a:pt x="757" y="1419"/>
                    <a:pt x="631" y="1419"/>
                  </a:cubicBezTo>
                  <a:lnTo>
                    <a:pt x="1" y="1419"/>
                  </a:lnTo>
                  <a:lnTo>
                    <a:pt x="1" y="6239"/>
                  </a:lnTo>
                  <a:lnTo>
                    <a:pt x="1576" y="6239"/>
                  </a:lnTo>
                  <a:lnTo>
                    <a:pt x="2584" y="7247"/>
                  </a:lnTo>
                  <a:cubicBezTo>
                    <a:pt x="2768" y="7431"/>
                    <a:pt x="3054" y="7548"/>
                    <a:pt x="3330" y="7548"/>
                  </a:cubicBezTo>
                  <a:cubicBezTo>
                    <a:pt x="3431" y="7548"/>
                    <a:pt x="3531" y="7533"/>
                    <a:pt x="3624" y="7499"/>
                  </a:cubicBezTo>
                  <a:lnTo>
                    <a:pt x="6585" y="6554"/>
                  </a:lnTo>
                  <a:cubicBezTo>
                    <a:pt x="6743" y="6522"/>
                    <a:pt x="6900" y="6396"/>
                    <a:pt x="7026" y="6302"/>
                  </a:cubicBezTo>
                  <a:lnTo>
                    <a:pt x="4537" y="3813"/>
                  </a:lnTo>
                  <a:lnTo>
                    <a:pt x="4380" y="3813"/>
                  </a:lnTo>
                  <a:lnTo>
                    <a:pt x="4348" y="3844"/>
                  </a:lnTo>
                  <a:cubicBezTo>
                    <a:pt x="4033" y="4506"/>
                    <a:pt x="3340" y="4947"/>
                    <a:pt x="2647" y="5042"/>
                  </a:cubicBezTo>
                  <a:cubicBezTo>
                    <a:pt x="2601" y="5044"/>
                    <a:pt x="2556" y="5046"/>
                    <a:pt x="2511" y="5046"/>
                  </a:cubicBezTo>
                  <a:cubicBezTo>
                    <a:pt x="2046" y="5046"/>
                    <a:pt x="1698" y="4899"/>
                    <a:pt x="1324" y="4727"/>
                  </a:cubicBezTo>
                  <a:cubicBezTo>
                    <a:pt x="1103" y="4632"/>
                    <a:pt x="1040" y="4412"/>
                    <a:pt x="1166" y="4254"/>
                  </a:cubicBezTo>
                  <a:lnTo>
                    <a:pt x="2363" y="1797"/>
                  </a:lnTo>
                  <a:cubicBezTo>
                    <a:pt x="2615" y="1324"/>
                    <a:pt x="3088" y="1041"/>
                    <a:pt x="3592" y="1041"/>
                  </a:cubicBezTo>
                  <a:lnTo>
                    <a:pt x="5104" y="1041"/>
                  </a:lnTo>
                  <a:cubicBezTo>
                    <a:pt x="5167" y="852"/>
                    <a:pt x="5262" y="631"/>
                    <a:pt x="5262" y="347"/>
                  </a:cubicBezTo>
                  <a:cubicBezTo>
                    <a:pt x="5262" y="158"/>
                    <a:pt x="5104" y="1"/>
                    <a:pt x="48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4492;p49">
            <a:extLst>
              <a:ext uri="{FF2B5EF4-FFF2-40B4-BE49-F238E27FC236}">
                <a16:creationId xmlns:a16="http://schemas.microsoft.com/office/drawing/2014/main" id="{BA848BE2-4B98-8275-46A6-E87148BD6B36}"/>
              </a:ext>
            </a:extLst>
          </p:cNvPr>
          <p:cNvGrpSpPr/>
          <p:nvPr/>
        </p:nvGrpSpPr>
        <p:grpSpPr>
          <a:xfrm>
            <a:off x="1361332" y="3602788"/>
            <a:ext cx="305386" cy="338602"/>
            <a:chOff x="3300325" y="249875"/>
            <a:chExt cx="433725" cy="480900"/>
          </a:xfrm>
          <a:solidFill>
            <a:srgbClr val="6F7CBF"/>
          </a:solidFill>
        </p:grpSpPr>
        <p:sp>
          <p:nvSpPr>
            <p:cNvPr id="38" name="Google Shape;4493;p49">
              <a:extLst>
                <a:ext uri="{FF2B5EF4-FFF2-40B4-BE49-F238E27FC236}">
                  <a16:creationId xmlns:a16="http://schemas.microsoft.com/office/drawing/2014/main" id="{D663B5D1-EFEC-F7A0-A56A-DA3C6D6545AE}"/>
                </a:ext>
              </a:extLst>
            </p:cNvPr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9" name="Google Shape;4494;p49">
              <a:extLst>
                <a:ext uri="{FF2B5EF4-FFF2-40B4-BE49-F238E27FC236}">
                  <a16:creationId xmlns:a16="http://schemas.microsoft.com/office/drawing/2014/main" id="{9CAE65AD-7FD9-981A-052E-EE24A0707985}"/>
                </a:ext>
              </a:extLst>
            </p:cNvPr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" name="Google Shape;4495;p49">
              <a:extLst>
                <a:ext uri="{FF2B5EF4-FFF2-40B4-BE49-F238E27FC236}">
                  <a16:creationId xmlns:a16="http://schemas.microsoft.com/office/drawing/2014/main" id="{84C6C760-196D-167E-0201-CC3C2DE119B3}"/>
                </a:ext>
              </a:extLst>
            </p:cNvPr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1" name="Google Shape;4496;p49">
              <a:extLst>
                <a:ext uri="{FF2B5EF4-FFF2-40B4-BE49-F238E27FC236}">
                  <a16:creationId xmlns:a16="http://schemas.microsoft.com/office/drawing/2014/main" id="{3D8B68EA-E146-2D16-3953-DE95F735AFD3}"/>
                </a:ext>
              </a:extLst>
            </p:cNvPr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2" name="Google Shape;4497;p49">
              <a:extLst>
                <a:ext uri="{FF2B5EF4-FFF2-40B4-BE49-F238E27FC236}">
                  <a16:creationId xmlns:a16="http://schemas.microsoft.com/office/drawing/2014/main" id="{2E3551ED-AD10-5C6C-5149-2C9D87F8852E}"/>
                </a:ext>
              </a:extLst>
            </p:cNvPr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3" name="Google Shape;4498;p49">
              <a:extLst>
                <a:ext uri="{FF2B5EF4-FFF2-40B4-BE49-F238E27FC236}">
                  <a16:creationId xmlns:a16="http://schemas.microsoft.com/office/drawing/2014/main" id="{1CC166B0-320D-15DC-5E49-DC6080519701}"/>
                </a:ext>
              </a:extLst>
            </p:cNvPr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3530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>
          <a:extLst>
            <a:ext uri="{FF2B5EF4-FFF2-40B4-BE49-F238E27FC236}">
              <a16:creationId xmlns:a16="http://schemas.microsoft.com/office/drawing/2014/main" id="{2D695E6F-A834-65AA-EA97-D6CFAC3F2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>
            <a:extLst>
              <a:ext uri="{FF2B5EF4-FFF2-40B4-BE49-F238E27FC236}">
                <a16:creationId xmlns:a16="http://schemas.microsoft.com/office/drawing/2014/main" id="{A767B255-C760-8D28-6AFD-C3C77CE571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3838"/>
            <a:ext cx="69000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12 PRINCIPLES OF AGILE</a:t>
            </a:r>
          </a:p>
        </p:txBody>
      </p:sp>
      <p:sp>
        <p:nvSpPr>
          <p:cNvPr id="275" name="Google Shape;275;p27">
            <a:extLst>
              <a:ext uri="{FF2B5EF4-FFF2-40B4-BE49-F238E27FC236}">
                <a16:creationId xmlns:a16="http://schemas.microsoft.com/office/drawing/2014/main" id="{CE415C4B-A3A2-C65D-D310-738180158CAD}"/>
              </a:ext>
            </a:extLst>
          </p:cNvPr>
          <p:cNvSpPr/>
          <p:nvPr/>
        </p:nvSpPr>
        <p:spPr>
          <a:xfrm>
            <a:off x="810000" y="744025"/>
            <a:ext cx="1213200" cy="121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</p:txBody>
      </p:sp>
      <p:sp>
        <p:nvSpPr>
          <p:cNvPr id="276" name="Google Shape;276;p27">
            <a:extLst>
              <a:ext uri="{FF2B5EF4-FFF2-40B4-BE49-F238E27FC236}">
                <a16:creationId xmlns:a16="http://schemas.microsoft.com/office/drawing/2014/main" id="{2156145C-616A-D4DA-642E-603ECEA55E4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00450" y="948025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77" name="Google Shape;277;p27">
            <a:extLst>
              <a:ext uri="{FF2B5EF4-FFF2-40B4-BE49-F238E27FC236}">
                <a16:creationId xmlns:a16="http://schemas.microsoft.com/office/drawing/2014/main" id="{7CD34092-2066-A578-716F-90A0FE5C93A8}"/>
              </a:ext>
            </a:extLst>
          </p:cNvPr>
          <p:cNvGrpSpPr/>
          <p:nvPr/>
        </p:nvGrpSpPr>
        <p:grpSpPr>
          <a:xfrm>
            <a:off x="6440025" y="-42169"/>
            <a:ext cx="1285796" cy="1774310"/>
            <a:chOff x="6440025" y="-42169"/>
            <a:chExt cx="1285796" cy="1774310"/>
          </a:xfrm>
        </p:grpSpPr>
        <p:sp>
          <p:nvSpPr>
            <p:cNvPr id="278" name="Google Shape;278;p27">
              <a:extLst>
                <a:ext uri="{FF2B5EF4-FFF2-40B4-BE49-F238E27FC236}">
                  <a16:creationId xmlns:a16="http://schemas.microsoft.com/office/drawing/2014/main" id="{413CC6E2-58F3-1392-462E-B455F8B5E769}"/>
                </a:ext>
              </a:extLst>
            </p:cNvPr>
            <p:cNvSpPr/>
            <p:nvPr/>
          </p:nvSpPr>
          <p:spPr>
            <a:xfrm rot="10800000" flipH="1">
              <a:off x="6440025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7">
              <a:extLst>
                <a:ext uri="{FF2B5EF4-FFF2-40B4-BE49-F238E27FC236}">
                  <a16:creationId xmlns:a16="http://schemas.microsoft.com/office/drawing/2014/main" id="{D13D7774-A48F-037C-8F64-5D7EEFA6A7AC}"/>
                </a:ext>
              </a:extLst>
            </p:cNvPr>
            <p:cNvGrpSpPr/>
            <p:nvPr/>
          </p:nvGrpSpPr>
          <p:grpSpPr>
            <a:xfrm rot="10800000" flipH="1">
              <a:off x="6963060" y="969107"/>
              <a:ext cx="762761" cy="763034"/>
              <a:chOff x="12117275" y="1982700"/>
              <a:chExt cx="2164475" cy="2165250"/>
            </a:xfrm>
          </p:grpSpPr>
          <p:sp>
            <p:nvSpPr>
              <p:cNvPr id="280" name="Google Shape;280;p27">
                <a:extLst>
                  <a:ext uri="{FF2B5EF4-FFF2-40B4-BE49-F238E27FC236}">
                    <a16:creationId xmlns:a16="http://schemas.microsoft.com/office/drawing/2014/main" id="{8A57648F-6AFA-0B7A-47B6-10A13A049E38}"/>
                  </a:ext>
                </a:extLst>
              </p:cNvPr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>
                <a:extLst>
                  <a:ext uri="{FF2B5EF4-FFF2-40B4-BE49-F238E27FC236}">
                    <a16:creationId xmlns:a16="http://schemas.microsoft.com/office/drawing/2014/main" id="{B897C710-E1A9-E4C4-0F58-184FEB97AD51}"/>
                  </a:ext>
                </a:extLst>
              </p:cNvPr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>
                <a:extLst>
                  <a:ext uri="{FF2B5EF4-FFF2-40B4-BE49-F238E27FC236}">
                    <a16:creationId xmlns:a16="http://schemas.microsoft.com/office/drawing/2014/main" id="{44C13BF8-9505-BBF1-978C-D0908C233A59}"/>
                  </a:ext>
                </a:extLst>
              </p:cNvPr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>
                <a:extLst>
                  <a:ext uri="{FF2B5EF4-FFF2-40B4-BE49-F238E27FC236}">
                    <a16:creationId xmlns:a16="http://schemas.microsoft.com/office/drawing/2014/main" id="{9E93F556-D86C-F249-4C32-8C747327BC97}"/>
                  </a:ext>
                </a:extLst>
              </p:cNvPr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4" name="Google Shape;284;p27">
            <a:extLst>
              <a:ext uri="{FF2B5EF4-FFF2-40B4-BE49-F238E27FC236}">
                <a16:creationId xmlns:a16="http://schemas.microsoft.com/office/drawing/2014/main" id="{7DAD30CE-378F-B193-4A86-783BB16BD157}"/>
              </a:ext>
            </a:extLst>
          </p:cNvPr>
          <p:cNvGrpSpPr/>
          <p:nvPr/>
        </p:nvGrpSpPr>
        <p:grpSpPr>
          <a:xfrm>
            <a:off x="2979433" y="384184"/>
            <a:ext cx="762727" cy="849644"/>
            <a:chOff x="5471675" y="3911838"/>
            <a:chExt cx="898700" cy="1001113"/>
          </a:xfrm>
        </p:grpSpPr>
        <p:sp>
          <p:nvSpPr>
            <p:cNvPr id="285" name="Google Shape;285;p27">
              <a:extLst>
                <a:ext uri="{FF2B5EF4-FFF2-40B4-BE49-F238E27FC236}">
                  <a16:creationId xmlns:a16="http://schemas.microsoft.com/office/drawing/2014/main" id="{FAA689D9-071E-9ADA-C829-28032FAE5EEE}"/>
                </a:ext>
              </a:extLst>
            </p:cNvPr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>
              <a:extLst>
                <a:ext uri="{FF2B5EF4-FFF2-40B4-BE49-F238E27FC236}">
                  <a16:creationId xmlns:a16="http://schemas.microsoft.com/office/drawing/2014/main" id="{56D8563B-4A35-AD67-94DA-F8C960D7E4DC}"/>
                </a:ext>
              </a:extLst>
            </p:cNvPr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7">
            <a:extLst>
              <a:ext uri="{FF2B5EF4-FFF2-40B4-BE49-F238E27FC236}">
                <a16:creationId xmlns:a16="http://schemas.microsoft.com/office/drawing/2014/main" id="{9790101A-87C7-628D-6379-D7142C6F2E66}"/>
              </a:ext>
            </a:extLst>
          </p:cNvPr>
          <p:cNvGrpSpPr/>
          <p:nvPr/>
        </p:nvGrpSpPr>
        <p:grpSpPr>
          <a:xfrm rot="5400000">
            <a:off x="7668781" y="3757451"/>
            <a:ext cx="537088" cy="1586694"/>
            <a:chOff x="9900850" y="-1697575"/>
            <a:chExt cx="1023025" cy="3022275"/>
          </a:xfrm>
        </p:grpSpPr>
        <p:sp>
          <p:nvSpPr>
            <p:cNvPr id="288" name="Google Shape;288;p27">
              <a:extLst>
                <a:ext uri="{FF2B5EF4-FFF2-40B4-BE49-F238E27FC236}">
                  <a16:creationId xmlns:a16="http://schemas.microsoft.com/office/drawing/2014/main" id="{9E59F424-4DE2-CBA4-0960-985B1776AFA7}"/>
                </a:ext>
              </a:extLst>
            </p:cNvPr>
            <p:cNvSpPr/>
            <p:nvPr/>
          </p:nvSpPr>
          <p:spPr>
            <a:xfrm>
              <a:off x="9900850" y="300925"/>
              <a:ext cx="1023025" cy="1023775"/>
            </a:xfrm>
            <a:custGeom>
              <a:avLst/>
              <a:gdLst/>
              <a:ahLst/>
              <a:cxnLst/>
              <a:rect l="l" t="t" r="r" b="b"/>
              <a:pathLst>
                <a:path w="40921" h="40951" extrusionOk="0">
                  <a:moveTo>
                    <a:pt x="0" y="0"/>
                  </a:moveTo>
                  <a:lnTo>
                    <a:pt x="40920" y="40951"/>
                  </a:lnTo>
                  <a:lnTo>
                    <a:pt x="4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>
              <a:extLst>
                <a:ext uri="{FF2B5EF4-FFF2-40B4-BE49-F238E27FC236}">
                  <a16:creationId xmlns:a16="http://schemas.microsoft.com/office/drawing/2014/main" id="{63E19504-257D-9E85-FCF4-0AA548007AED}"/>
                </a:ext>
              </a:extLst>
            </p:cNvPr>
            <p:cNvSpPr/>
            <p:nvPr/>
          </p:nvSpPr>
          <p:spPr>
            <a:xfrm>
              <a:off x="9900850" y="-697950"/>
              <a:ext cx="1023025" cy="1023025"/>
            </a:xfrm>
            <a:custGeom>
              <a:avLst/>
              <a:gdLst/>
              <a:ahLst/>
              <a:cxnLst/>
              <a:rect l="l" t="t" r="r" b="b"/>
              <a:pathLst>
                <a:path w="40921" h="40921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>
              <a:extLst>
                <a:ext uri="{FF2B5EF4-FFF2-40B4-BE49-F238E27FC236}">
                  <a16:creationId xmlns:a16="http://schemas.microsoft.com/office/drawing/2014/main" id="{0AF61E7F-1209-6D32-5970-D681B3FE1497}"/>
                </a:ext>
              </a:extLst>
            </p:cNvPr>
            <p:cNvSpPr/>
            <p:nvPr/>
          </p:nvSpPr>
          <p:spPr>
            <a:xfrm>
              <a:off x="9900850" y="-1697575"/>
              <a:ext cx="1023025" cy="1023050"/>
            </a:xfrm>
            <a:custGeom>
              <a:avLst/>
              <a:gdLst/>
              <a:ahLst/>
              <a:cxnLst/>
              <a:rect l="l" t="t" r="r" b="b"/>
              <a:pathLst>
                <a:path w="40921" h="40922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70984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2007226" y="4103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 Principles of agile</a:t>
            </a:r>
            <a:endParaRPr dirty="0"/>
          </a:p>
        </p:txBody>
      </p:sp>
      <p:grpSp>
        <p:nvGrpSpPr>
          <p:cNvPr id="400" name="Google Shape;400;p33"/>
          <p:cNvGrpSpPr/>
          <p:nvPr/>
        </p:nvGrpSpPr>
        <p:grpSpPr>
          <a:xfrm flipH="1">
            <a:off x="8049415" y="168084"/>
            <a:ext cx="762727" cy="849644"/>
            <a:chOff x="5471675" y="3911838"/>
            <a:chExt cx="898700" cy="1001113"/>
          </a:xfrm>
        </p:grpSpPr>
        <p:sp>
          <p:nvSpPr>
            <p:cNvPr id="401" name="Google Shape;401;p33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12-Principles-of-Agile-Methodology">
            <a:extLst>
              <a:ext uri="{FF2B5EF4-FFF2-40B4-BE49-F238E27FC236}">
                <a16:creationId xmlns:a16="http://schemas.microsoft.com/office/drawing/2014/main" id="{3D128204-028A-413F-0A99-E45236BEA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19" y="1017728"/>
            <a:ext cx="7271796" cy="363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oogle Shape;403;p33">
            <a:extLst>
              <a:ext uri="{FF2B5EF4-FFF2-40B4-BE49-F238E27FC236}">
                <a16:creationId xmlns:a16="http://schemas.microsoft.com/office/drawing/2014/main" id="{444043AE-B830-68A2-F806-FEB2BE6A440E}"/>
              </a:ext>
            </a:extLst>
          </p:cNvPr>
          <p:cNvGrpSpPr/>
          <p:nvPr/>
        </p:nvGrpSpPr>
        <p:grpSpPr>
          <a:xfrm>
            <a:off x="7794926" y="3405133"/>
            <a:ext cx="1270133" cy="1714800"/>
            <a:chOff x="7679600" y="3428700"/>
            <a:chExt cx="1270133" cy="1714800"/>
          </a:xfrm>
        </p:grpSpPr>
        <p:sp>
          <p:nvSpPr>
            <p:cNvPr id="3" name="Google Shape;404;p33">
              <a:extLst>
                <a:ext uri="{FF2B5EF4-FFF2-40B4-BE49-F238E27FC236}">
                  <a16:creationId xmlns:a16="http://schemas.microsoft.com/office/drawing/2014/main" id="{06219EB3-2793-D6C8-5F55-ED63C2276E5D}"/>
                </a:ext>
              </a:extLst>
            </p:cNvPr>
            <p:cNvSpPr/>
            <p:nvPr/>
          </p:nvSpPr>
          <p:spPr>
            <a:xfrm>
              <a:off x="8087533" y="3428700"/>
              <a:ext cx="862200" cy="171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405;p33">
              <a:extLst>
                <a:ext uri="{FF2B5EF4-FFF2-40B4-BE49-F238E27FC236}">
                  <a16:creationId xmlns:a16="http://schemas.microsoft.com/office/drawing/2014/main" id="{629FB454-23CB-52C3-9528-EA5EC3D416F3}"/>
                </a:ext>
              </a:extLst>
            </p:cNvPr>
            <p:cNvGrpSpPr/>
            <p:nvPr/>
          </p:nvGrpSpPr>
          <p:grpSpPr>
            <a:xfrm flipH="1">
              <a:off x="7679600" y="4016056"/>
              <a:ext cx="762761" cy="763034"/>
              <a:chOff x="12117275" y="1982700"/>
              <a:chExt cx="2164475" cy="2165250"/>
            </a:xfrm>
          </p:grpSpPr>
          <p:sp>
            <p:nvSpPr>
              <p:cNvPr id="5" name="Google Shape;406;p33">
                <a:extLst>
                  <a:ext uri="{FF2B5EF4-FFF2-40B4-BE49-F238E27FC236}">
                    <a16:creationId xmlns:a16="http://schemas.microsoft.com/office/drawing/2014/main" id="{7C4E423D-6158-6B57-2174-AF1C1CF33275}"/>
                  </a:ext>
                </a:extLst>
              </p:cNvPr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407;p33">
                <a:extLst>
                  <a:ext uri="{FF2B5EF4-FFF2-40B4-BE49-F238E27FC236}">
                    <a16:creationId xmlns:a16="http://schemas.microsoft.com/office/drawing/2014/main" id="{06B413A3-C8BB-C742-0DB7-B637BFE6C6C4}"/>
                  </a:ext>
                </a:extLst>
              </p:cNvPr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08;p33">
                <a:extLst>
                  <a:ext uri="{FF2B5EF4-FFF2-40B4-BE49-F238E27FC236}">
                    <a16:creationId xmlns:a16="http://schemas.microsoft.com/office/drawing/2014/main" id="{85CFA1DE-3991-D55C-E3B0-F85CC683D2F7}"/>
                  </a:ext>
                </a:extLst>
              </p:cNvPr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09;p33">
                <a:extLst>
                  <a:ext uri="{FF2B5EF4-FFF2-40B4-BE49-F238E27FC236}">
                    <a16:creationId xmlns:a16="http://schemas.microsoft.com/office/drawing/2014/main" id="{897D3DBC-9701-7F01-A2FA-239AFA93CFF2}"/>
                  </a:ext>
                </a:extLst>
              </p:cNvPr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Classification and Assessment of Learning Difficulties by Slidesgo">
  <a:themeElements>
    <a:clrScheme name="Simple Light">
      <a:dk1>
        <a:srgbClr val="252525"/>
      </a:dk1>
      <a:lt1>
        <a:srgbClr val="F8F5FA"/>
      </a:lt1>
      <a:dk2>
        <a:srgbClr val="F3E7F3"/>
      </a:dk2>
      <a:lt2>
        <a:srgbClr val="C2ACD3"/>
      </a:lt2>
      <a:accent1>
        <a:srgbClr val="8DBAB7"/>
      </a:accent1>
      <a:accent2>
        <a:srgbClr val="F4F08D"/>
      </a:accent2>
      <a:accent3>
        <a:srgbClr val="E3C07E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On-screen Show (16:9)</PresentationFormat>
  <Paragraphs>62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Albert Sans ExtraBold</vt:lpstr>
      <vt:lpstr>Albert Sans</vt:lpstr>
      <vt:lpstr>Arial</vt:lpstr>
      <vt:lpstr>Bebas Neue</vt:lpstr>
      <vt:lpstr>Nunito Light</vt:lpstr>
      <vt:lpstr>Archivo ExtraBold</vt:lpstr>
      <vt:lpstr>Wingdings</vt:lpstr>
      <vt:lpstr>Archivo</vt:lpstr>
      <vt:lpstr>Classification and Assessment of Learning Difficulties by Slidesgo</vt:lpstr>
      <vt:lpstr> AGILE SOFTWARE DEVELOPMENT</vt:lpstr>
      <vt:lpstr>INTRODUCTION</vt:lpstr>
      <vt:lpstr>What is Agile?</vt:lpstr>
      <vt:lpstr>02</vt:lpstr>
      <vt:lpstr>PowerPoint Presentation</vt:lpstr>
      <vt:lpstr>03</vt:lpstr>
      <vt:lpstr>PowerPoint Presentation</vt:lpstr>
      <vt:lpstr>12 PRINCIPLES OF AGILE</vt:lpstr>
      <vt:lpstr>12 Principles of agile</vt:lpstr>
      <vt:lpstr>05</vt:lpstr>
      <vt:lpstr>PowerPoint Presentation</vt:lpstr>
      <vt:lpstr>06</vt:lpstr>
      <vt:lpstr>PowerPoint Presentation</vt:lpstr>
      <vt:lpstr>ADVANTAGES OF AGILE</vt:lpstr>
      <vt:lpstr>Advantages of Agile</vt:lpstr>
      <vt:lpstr>08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Dhatchitha Prakash</dc:creator>
  <cp:lastModifiedBy>Dhatchitha Prakash</cp:lastModifiedBy>
  <cp:revision>1</cp:revision>
  <dcterms:modified xsi:type="dcterms:W3CDTF">2025-03-19T03:58:48Z</dcterms:modified>
</cp:coreProperties>
</file>