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89" r:id="rId9"/>
    <p:sldId id="265" r:id="rId10"/>
    <p:sldId id="290" r:id="rId11"/>
    <p:sldId id="291" r:id="rId12"/>
    <p:sldId id="292" r:id="rId13"/>
    <p:sldId id="266" r:id="rId14"/>
    <p:sldId id="267" r:id="rId15"/>
  </p:sldIdLst>
  <p:sldSz cx="9144000" cy="5143500" type="screen16x9"/>
  <p:notesSz cx="6858000" cy="9144000"/>
  <p:embeddedFontLst>
    <p:embeddedFont>
      <p:font typeface="Albert Sans" panose="020B0604020202020204" charset="0"/>
      <p:regular r:id="rId17"/>
      <p:bold r:id="rId18"/>
      <p:italic r:id="rId19"/>
      <p:boldItalic r:id="rId20"/>
    </p:embeddedFont>
    <p:embeddedFont>
      <p:font typeface="Albert Sans ExtraBold" panose="020B0604020202020204" charset="0"/>
      <p:bold r:id="rId21"/>
      <p:boldItalic r:id="rId22"/>
    </p:embeddedFont>
    <p:embeddedFont>
      <p:font typeface="Archivo ExtraBold" panose="020B0604020202020204" charset="0"/>
      <p:bold r:id="rId23"/>
      <p:boldItalic r:id="rId24"/>
    </p:embeddedFont>
    <p:embeddedFont>
      <p:font typeface="Nunito" pitchFamily="2" charset="0"/>
      <p:regular r:id="rId25"/>
      <p:bold r:id="rId26"/>
      <p:italic r:id="rId27"/>
      <p:boldItalic r:id="rId28"/>
    </p:embeddedFont>
    <p:embeddedFont>
      <p:font typeface="Nunito Light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B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AA9B08A-C2AE-4F63-B843-485A4F6CD8EA}">
  <a:tblStyle styleId="{CAA9B08A-C2AE-4F63-B843-485A4F6CD8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166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>
          <a:extLst>
            <a:ext uri="{FF2B5EF4-FFF2-40B4-BE49-F238E27FC236}">
              <a16:creationId xmlns:a16="http://schemas.microsoft.com/office/drawing/2014/main" id="{4B4D656F-34EA-896B-D8F6-F86760986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dbace2b97_0_150:notes">
            <a:extLst>
              <a:ext uri="{FF2B5EF4-FFF2-40B4-BE49-F238E27FC236}">
                <a16:creationId xmlns:a16="http://schemas.microsoft.com/office/drawing/2014/main" id="{C8D4462E-2195-C093-DE66-0918AC5200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dbace2b97_0_150:notes">
            <a:extLst>
              <a:ext uri="{FF2B5EF4-FFF2-40B4-BE49-F238E27FC236}">
                <a16:creationId xmlns:a16="http://schemas.microsoft.com/office/drawing/2014/main" id="{47282CAC-779F-DEDE-2191-EBA673F0DE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244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88EA0525-C626-0ADF-4732-536B116E0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df9b6bd07_0_17602:notes">
            <a:extLst>
              <a:ext uri="{FF2B5EF4-FFF2-40B4-BE49-F238E27FC236}">
                <a16:creationId xmlns:a16="http://schemas.microsoft.com/office/drawing/2014/main" id="{6C5263A0-A721-1856-4D97-D6F52D0A9D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df9b6bd07_0_17602:notes">
            <a:extLst>
              <a:ext uri="{FF2B5EF4-FFF2-40B4-BE49-F238E27FC236}">
                <a16:creationId xmlns:a16="http://schemas.microsoft.com/office/drawing/2014/main" id="{BA58B7DF-22A2-89EE-C3FD-7A32446AD8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319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>
          <a:extLst>
            <a:ext uri="{FF2B5EF4-FFF2-40B4-BE49-F238E27FC236}">
              <a16:creationId xmlns:a16="http://schemas.microsoft.com/office/drawing/2014/main" id="{C913B642-24AC-F47F-B0EE-E9AEC0900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df9b6bd07_0_24:notes">
            <a:extLst>
              <a:ext uri="{FF2B5EF4-FFF2-40B4-BE49-F238E27FC236}">
                <a16:creationId xmlns:a16="http://schemas.microsoft.com/office/drawing/2014/main" id="{0E93CAFA-8113-C277-2906-1D5B56CB4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df9b6bd07_0_24:notes">
            <a:extLst>
              <a:ext uri="{FF2B5EF4-FFF2-40B4-BE49-F238E27FC236}">
                <a16:creationId xmlns:a16="http://schemas.microsoft.com/office/drawing/2014/main" id="{6AE346D2-940E-12AE-4BE5-75D42E933A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743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5df9b6bd07_0_17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5df9b6bd07_0_17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5dbace2b9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5dbace2b9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5df9b6bd07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5df9b6bd07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df9b6bd0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df9b6bd0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df9b6bd0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5df9b6bd0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>
          <a:extLst>
            <a:ext uri="{FF2B5EF4-FFF2-40B4-BE49-F238E27FC236}">
              <a16:creationId xmlns:a16="http://schemas.microsoft.com/office/drawing/2014/main" id="{9B6A4338-192F-67E1-3614-409F6E445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4dda1946d_6_308:notes">
            <a:extLst>
              <a:ext uri="{FF2B5EF4-FFF2-40B4-BE49-F238E27FC236}">
                <a16:creationId xmlns:a16="http://schemas.microsoft.com/office/drawing/2014/main" id="{6570E941-6902-2689-F53E-535345BBE6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4dda1946d_6_308:notes">
            <a:extLst>
              <a:ext uri="{FF2B5EF4-FFF2-40B4-BE49-F238E27FC236}">
                <a16:creationId xmlns:a16="http://schemas.microsoft.com/office/drawing/2014/main" id="{83F32597-807E-5D74-6DF6-26AF7EABD5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774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df9b6bd07_0_17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df9b6bd07_0_17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66212" y="-489976"/>
            <a:ext cx="5954962" cy="6126263"/>
            <a:chOff x="-266212" y="-489976"/>
            <a:chExt cx="5954962" cy="6126263"/>
          </a:xfrm>
        </p:grpSpPr>
        <p:sp>
          <p:nvSpPr>
            <p:cNvPr id="10" name="Google Shape;10;p2"/>
            <p:cNvSpPr/>
            <p:nvPr/>
          </p:nvSpPr>
          <p:spPr>
            <a:xfrm>
              <a:off x="-266212" y="4603988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826550" y="-489976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-1003775" y="-1545587"/>
            <a:ext cx="9444700" cy="7574235"/>
            <a:chOff x="-1003775" y="-1545587"/>
            <a:chExt cx="9444700" cy="7574235"/>
          </a:xfrm>
        </p:grpSpPr>
        <p:sp>
          <p:nvSpPr>
            <p:cNvPr id="13" name="Google Shape;13;p2"/>
            <p:cNvSpPr/>
            <p:nvPr/>
          </p:nvSpPr>
          <p:spPr>
            <a:xfrm>
              <a:off x="-1003775" y="-1545587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324125" y="3911848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3225" y="1231975"/>
            <a:ext cx="4840500" cy="30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3"/>
          <p:cNvGrpSpPr/>
          <p:nvPr/>
        </p:nvGrpSpPr>
        <p:grpSpPr>
          <a:xfrm>
            <a:off x="-1192937" y="-988262"/>
            <a:ext cx="10937275" cy="7866075"/>
            <a:chOff x="-1192937" y="-988262"/>
            <a:chExt cx="10937275" cy="7866075"/>
          </a:xfrm>
        </p:grpSpPr>
        <p:sp>
          <p:nvSpPr>
            <p:cNvPr id="113" name="Google Shape;113;p13"/>
            <p:cNvSpPr/>
            <p:nvPr/>
          </p:nvSpPr>
          <p:spPr>
            <a:xfrm rot="10800000" flipH="1">
              <a:off x="7627538" y="-98826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flipH="1">
              <a:off x="-1192937" y="415951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3"/>
          <p:cNvGrpSpPr/>
          <p:nvPr/>
        </p:nvGrpSpPr>
        <p:grpSpPr>
          <a:xfrm>
            <a:off x="-698075" y="-445026"/>
            <a:ext cx="3602938" cy="3236963"/>
            <a:chOff x="-698075" y="-445026"/>
            <a:chExt cx="3602938" cy="3236963"/>
          </a:xfrm>
        </p:grpSpPr>
        <p:sp>
          <p:nvSpPr>
            <p:cNvPr id="116" name="Google Shape;116;p13"/>
            <p:cNvSpPr/>
            <p:nvPr/>
          </p:nvSpPr>
          <p:spPr>
            <a:xfrm flipH="1">
              <a:off x="-698075" y="1759638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 flipH="1">
              <a:off x="2042663" y="-445026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" name="Google Shape;118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/>
          <p:nvPr/>
        </p:nvSpPr>
        <p:spPr>
          <a:xfrm>
            <a:off x="8049150" y="-960477"/>
            <a:ext cx="2116800" cy="2116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4"/>
          <p:cNvGrpSpPr/>
          <p:nvPr/>
        </p:nvGrpSpPr>
        <p:grpSpPr>
          <a:xfrm>
            <a:off x="-445012" y="-418237"/>
            <a:ext cx="9398531" cy="5372277"/>
            <a:chOff x="-445012" y="-418237"/>
            <a:chExt cx="9398531" cy="5372277"/>
          </a:xfrm>
        </p:grpSpPr>
        <p:sp>
          <p:nvSpPr>
            <p:cNvPr id="122" name="Google Shape;122;p14"/>
            <p:cNvSpPr/>
            <p:nvPr/>
          </p:nvSpPr>
          <p:spPr>
            <a:xfrm>
              <a:off x="-445012" y="-418237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14"/>
            <p:cNvGrpSpPr/>
            <p:nvPr/>
          </p:nvGrpSpPr>
          <p:grpSpPr>
            <a:xfrm>
              <a:off x="7709373" y="4730239"/>
              <a:ext cx="1244146" cy="223800"/>
              <a:chOff x="584448" y="438864"/>
              <a:chExt cx="1244146" cy="223800"/>
            </a:xfrm>
          </p:grpSpPr>
          <p:sp>
            <p:nvSpPr>
              <p:cNvPr id="124" name="Google Shape;124;p14"/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4"/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16"/>
          <p:cNvGrpSpPr/>
          <p:nvPr/>
        </p:nvGrpSpPr>
        <p:grpSpPr>
          <a:xfrm>
            <a:off x="-860975" y="-1124612"/>
            <a:ext cx="7075525" cy="7491935"/>
            <a:chOff x="-860975" y="-1124612"/>
            <a:chExt cx="7075525" cy="7491935"/>
          </a:xfrm>
        </p:grpSpPr>
        <p:sp>
          <p:nvSpPr>
            <p:cNvPr id="150" name="Google Shape;150;p16"/>
            <p:cNvSpPr/>
            <p:nvPr/>
          </p:nvSpPr>
          <p:spPr>
            <a:xfrm rot="10800000" flipH="1">
              <a:off x="-860975" y="364902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6"/>
            <p:cNvSpPr/>
            <p:nvPr/>
          </p:nvSpPr>
          <p:spPr>
            <a:xfrm rot="10800000" flipH="1">
              <a:off x="4097750" y="-11246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6"/>
          <p:cNvGrpSpPr/>
          <p:nvPr/>
        </p:nvGrpSpPr>
        <p:grpSpPr>
          <a:xfrm>
            <a:off x="331858" y="4179184"/>
            <a:ext cx="762727" cy="849644"/>
            <a:chOff x="5471675" y="3911838"/>
            <a:chExt cx="898700" cy="1001113"/>
          </a:xfrm>
        </p:grpSpPr>
        <p:sp>
          <p:nvSpPr>
            <p:cNvPr id="153" name="Google Shape;153;p16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" name="Google Shape;155;p16"/>
          <p:cNvGrpSpPr/>
          <p:nvPr/>
        </p:nvGrpSpPr>
        <p:grpSpPr>
          <a:xfrm>
            <a:off x="5889950" y="-492812"/>
            <a:ext cx="3784388" cy="6020487"/>
            <a:chOff x="5889950" y="-492812"/>
            <a:chExt cx="3784388" cy="6020487"/>
          </a:xfrm>
        </p:grpSpPr>
        <p:sp>
          <p:nvSpPr>
            <p:cNvPr id="156" name="Google Shape;156;p16"/>
            <p:cNvSpPr/>
            <p:nvPr/>
          </p:nvSpPr>
          <p:spPr>
            <a:xfrm>
              <a:off x="8642038" y="-492812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5889950" y="4687074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713225" y="2163850"/>
            <a:ext cx="77175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9" name="Google Shape;159;p16"/>
          <p:cNvSpPr txBox="1">
            <a:spLocks noGrp="1"/>
          </p:cNvSpPr>
          <p:nvPr>
            <p:ph type="subTitle" idx="1"/>
          </p:nvPr>
        </p:nvSpPr>
        <p:spPr>
          <a:xfrm>
            <a:off x="3363175" y="36731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title" idx="2" hasCustomPrompt="1"/>
          </p:nvPr>
        </p:nvSpPr>
        <p:spPr>
          <a:xfrm>
            <a:off x="7217575" y="944275"/>
            <a:ext cx="10323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/>
          <p:nvPr/>
        </p:nvSpPr>
        <p:spPr>
          <a:xfrm rot="10800000" flipH="1">
            <a:off x="-511662" y="4282248"/>
            <a:ext cx="1032300" cy="1032300"/>
          </a:xfrm>
          <a:prstGeom prst="donut">
            <a:avLst>
              <a:gd name="adj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720000" y="2163838"/>
            <a:ext cx="69000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1"/>
          </p:nvPr>
        </p:nvSpPr>
        <p:spPr>
          <a:xfrm>
            <a:off x="720000" y="36731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 idx="2" hasCustomPrompt="1"/>
          </p:nvPr>
        </p:nvSpPr>
        <p:spPr>
          <a:xfrm>
            <a:off x="900450" y="948025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166" name="Google Shape;166;p17"/>
          <p:cNvGrpSpPr/>
          <p:nvPr/>
        </p:nvGrpSpPr>
        <p:grpSpPr>
          <a:xfrm>
            <a:off x="-893700" y="-1545587"/>
            <a:ext cx="11604050" cy="7912910"/>
            <a:chOff x="-893700" y="-1545587"/>
            <a:chExt cx="11604050" cy="7912910"/>
          </a:xfrm>
        </p:grpSpPr>
        <p:sp>
          <p:nvSpPr>
            <p:cNvPr id="167" name="Google Shape;167;p17"/>
            <p:cNvSpPr/>
            <p:nvPr/>
          </p:nvSpPr>
          <p:spPr>
            <a:xfrm rot="10800000" flipH="1">
              <a:off x="-893700" y="-1545587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 rot="10800000" flipH="1">
              <a:off x="7992050" y="364902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8"/>
          <p:cNvGrpSpPr/>
          <p:nvPr/>
        </p:nvGrpSpPr>
        <p:grpSpPr>
          <a:xfrm>
            <a:off x="-875437" y="-988262"/>
            <a:ext cx="10619775" cy="7961325"/>
            <a:chOff x="-875437" y="-988262"/>
            <a:chExt cx="10619775" cy="7961325"/>
          </a:xfrm>
        </p:grpSpPr>
        <p:sp>
          <p:nvSpPr>
            <p:cNvPr id="171" name="Google Shape;171;p18"/>
            <p:cNvSpPr/>
            <p:nvPr/>
          </p:nvSpPr>
          <p:spPr>
            <a:xfrm flipH="1">
              <a:off x="-875437" y="425476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 rot="10800000" flipH="1">
              <a:off x="7627538" y="-98826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-549925" y="1759638"/>
            <a:ext cx="2597513" cy="3684974"/>
            <a:chOff x="-549925" y="1759638"/>
            <a:chExt cx="2597513" cy="3684974"/>
          </a:xfrm>
        </p:grpSpPr>
        <p:sp>
          <p:nvSpPr>
            <p:cNvPr id="174" name="Google Shape;174;p18"/>
            <p:cNvSpPr/>
            <p:nvPr/>
          </p:nvSpPr>
          <p:spPr>
            <a:xfrm flipH="1">
              <a:off x="-549925" y="1759638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 flipH="1">
              <a:off x="1185388" y="4604012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18"/>
          <p:cNvSpPr txBox="1">
            <a:spLocks noGrp="1"/>
          </p:cNvSpPr>
          <p:nvPr>
            <p:ph type="subTitle" idx="1"/>
          </p:nvPr>
        </p:nvSpPr>
        <p:spPr>
          <a:xfrm>
            <a:off x="2099250" y="2656200"/>
            <a:ext cx="4945500" cy="1222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title"/>
          </p:nvPr>
        </p:nvSpPr>
        <p:spPr>
          <a:xfrm>
            <a:off x="2099375" y="1264800"/>
            <a:ext cx="4945200" cy="12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9"/>
          <p:cNvGrpSpPr/>
          <p:nvPr/>
        </p:nvGrpSpPr>
        <p:grpSpPr>
          <a:xfrm>
            <a:off x="-1242937" y="-1124612"/>
            <a:ext cx="9683863" cy="7153260"/>
            <a:chOff x="-1242937" y="-1124612"/>
            <a:chExt cx="9683863" cy="7153260"/>
          </a:xfrm>
        </p:grpSpPr>
        <p:sp>
          <p:nvSpPr>
            <p:cNvPr id="180" name="Google Shape;180;p19"/>
            <p:cNvSpPr/>
            <p:nvPr/>
          </p:nvSpPr>
          <p:spPr>
            <a:xfrm rot="10800000">
              <a:off x="-1242937" y="-11246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6324125" y="3911848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19"/>
          <p:cNvGrpSpPr/>
          <p:nvPr/>
        </p:nvGrpSpPr>
        <p:grpSpPr>
          <a:xfrm>
            <a:off x="-490575" y="-280401"/>
            <a:ext cx="6737163" cy="5903913"/>
            <a:chOff x="-490575" y="-280401"/>
            <a:chExt cx="6737163" cy="5903913"/>
          </a:xfrm>
        </p:grpSpPr>
        <p:sp>
          <p:nvSpPr>
            <p:cNvPr id="183" name="Google Shape;183;p19"/>
            <p:cNvSpPr/>
            <p:nvPr/>
          </p:nvSpPr>
          <p:spPr>
            <a:xfrm flipH="1">
              <a:off x="-490575" y="4591213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4" name="Google Shape;184;p19"/>
            <p:cNvGrpSpPr/>
            <p:nvPr/>
          </p:nvGrpSpPr>
          <p:grpSpPr>
            <a:xfrm rot="5400000">
              <a:off x="-272827" y="864239"/>
              <a:ext cx="1244146" cy="223800"/>
              <a:chOff x="584448" y="438864"/>
              <a:chExt cx="1244146" cy="223800"/>
            </a:xfrm>
          </p:grpSpPr>
          <p:sp>
            <p:nvSpPr>
              <p:cNvPr id="185" name="Google Shape;185;p19"/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" name="Google Shape;189;p19"/>
            <p:cNvSpPr/>
            <p:nvPr/>
          </p:nvSpPr>
          <p:spPr>
            <a:xfrm flipH="1">
              <a:off x="5384388" y="-280401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9"/>
          <p:cNvSpPr txBox="1">
            <a:spLocks noGrp="1"/>
          </p:cNvSpPr>
          <p:nvPr>
            <p:ph type="title"/>
          </p:nvPr>
        </p:nvSpPr>
        <p:spPr>
          <a:xfrm>
            <a:off x="873875" y="5395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1"/>
          </p:nvPr>
        </p:nvSpPr>
        <p:spPr>
          <a:xfrm>
            <a:off x="873875" y="1555900"/>
            <a:ext cx="4151700" cy="11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/>
          <p:nvPr/>
        </p:nvSpPr>
        <p:spPr>
          <a:xfrm>
            <a:off x="873875" y="3525550"/>
            <a:ext cx="41517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434343"/>
                </a:solidFill>
                <a:latin typeface="Albert Sans"/>
                <a:ea typeface="Albert Sans"/>
                <a:cs typeface="Albert Sans"/>
                <a:sym typeface="Albert Sans"/>
              </a:rPr>
              <a:t>CREDITS</a:t>
            </a:r>
            <a:r>
              <a:rPr lang="en" sz="1100">
                <a:solidFill>
                  <a:srgbClr val="434343"/>
                </a:solidFill>
                <a:latin typeface="Albert Sans"/>
                <a:ea typeface="Albert Sans"/>
                <a:cs typeface="Albert Sans"/>
                <a:sym typeface="Albert Sans"/>
              </a:rPr>
              <a:t>: This presentation template was created by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4343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434343"/>
                </a:solidFill>
                <a:latin typeface="Albert Sans"/>
                <a:ea typeface="Albert Sans"/>
                <a:cs typeface="Albert Sans"/>
                <a:sym typeface="Albert Sans"/>
              </a:rPr>
              <a:t>, infographics &amp; images by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rgbClr val="434343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100">
                <a:solidFill>
                  <a:srgbClr val="434343"/>
                </a:solidFill>
                <a:latin typeface="Albert Sans"/>
                <a:ea typeface="Albert Sans"/>
                <a:cs typeface="Albert Sans"/>
                <a:sym typeface="Albert Sans"/>
              </a:rPr>
              <a:t>and content by Sandra Medina</a:t>
            </a:r>
            <a:endParaRPr sz="13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0"/>
          <p:cNvGrpSpPr/>
          <p:nvPr/>
        </p:nvGrpSpPr>
        <p:grpSpPr>
          <a:xfrm>
            <a:off x="-1173300" y="-1577312"/>
            <a:ext cx="8134213" cy="7944635"/>
            <a:chOff x="-1173300" y="-1577312"/>
            <a:chExt cx="8134213" cy="7944635"/>
          </a:xfrm>
        </p:grpSpPr>
        <p:sp>
          <p:nvSpPr>
            <p:cNvPr id="195" name="Google Shape;195;p20"/>
            <p:cNvSpPr/>
            <p:nvPr/>
          </p:nvSpPr>
          <p:spPr>
            <a:xfrm rot="10800000" flipH="1">
              <a:off x="4844113" y="-15773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/>
            <p:nvPr/>
          </p:nvSpPr>
          <p:spPr>
            <a:xfrm rot="10800000" flipH="1">
              <a:off x="-1173300" y="364902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20"/>
          <p:cNvGrpSpPr/>
          <p:nvPr/>
        </p:nvGrpSpPr>
        <p:grpSpPr>
          <a:xfrm>
            <a:off x="331858" y="4179184"/>
            <a:ext cx="762727" cy="849644"/>
            <a:chOff x="5471675" y="3911838"/>
            <a:chExt cx="898700" cy="1001113"/>
          </a:xfrm>
        </p:grpSpPr>
        <p:sp>
          <p:nvSpPr>
            <p:cNvPr id="198" name="Google Shape;198;p20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0" name="Google Shape;200;p20"/>
          <p:cNvGrpSpPr/>
          <p:nvPr/>
        </p:nvGrpSpPr>
        <p:grpSpPr>
          <a:xfrm>
            <a:off x="5889950" y="-492812"/>
            <a:ext cx="3784388" cy="6020487"/>
            <a:chOff x="5889950" y="-492812"/>
            <a:chExt cx="3784388" cy="6020487"/>
          </a:xfrm>
        </p:grpSpPr>
        <p:sp>
          <p:nvSpPr>
            <p:cNvPr id="201" name="Google Shape;201;p20"/>
            <p:cNvSpPr/>
            <p:nvPr/>
          </p:nvSpPr>
          <p:spPr>
            <a:xfrm>
              <a:off x="8642038" y="-492812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0"/>
            <p:cNvSpPr/>
            <p:nvPr/>
          </p:nvSpPr>
          <p:spPr>
            <a:xfrm>
              <a:off x="5889950" y="4687074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1"/>
          <p:cNvGrpSpPr/>
          <p:nvPr/>
        </p:nvGrpSpPr>
        <p:grpSpPr>
          <a:xfrm>
            <a:off x="-1192937" y="-988262"/>
            <a:ext cx="10937275" cy="7866075"/>
            <a:chOff x="-1192937" y="-988262"/>
            <a:chExt cx="10937275" cy="7866075"/>
          </a:xfrm>
        </p:grpSpPr>
        <p:sp>
          <p:nvSpPr>
            <p:cNvPr id="205" name="Google Shape;205;p21"/>
            <p:cNvSpPr/>
            <p:nvPr/>
          </p:nvSpPr>
          <p:spPr>
            <a:xfrm rot="10800000" flipH="1">
              <a:off x="7627538" y="-98826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 flipH="1">
              <a:off x="-1192937" y="415951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1"/>
          <p:cNvGrpSpPr/>
          <p:nvPr/>
        </p:nvGrpSpPr>
        <p:grpSpPr>
          <a:xfrm>
            <a:off x="8049415" y="168084"/>
            <a:ext cx="762727" cy="849644"/>
            <a:chOff x="8049415" y="168084"/>
            <a:chExt cx="762727" cy="849644"/>
          </a:xfrm>
        </p:grpSpPr>
        <p:sp>
          <p:nvSpPr>
            <p:cNvPr id="208" name="Google Shape;208;p21"/>
            <p:cNvSpPr/>
            <p:nvPr/>
          </p:nvSpPr>
          <p:spPr>
            <a:xfrm flipH="1">
              <a:off x="8241306" y="168084"/>
              <a:ext cx="570836" cy="570836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 flipH="1">
              <a:off x="8049415" y="745296"/>
              <a:ext cx="272433" cy="272433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21"/>
          <p:cNvGrpSpPr/>
          <p:nvPr/>
        </p:nvGrpSpPr>
        <p:grpSpPr>
          <a:xfrm>
            <a:off x="-502875" y="-445026"/>
            <a:ext cx="9410986" cy="5430541"/>
            <a:chOff x="-502875" y="-445026"/>
            <a:chExt cx="9410986" cy="5430541"/>
          </a:xfrm>
        </p:grpSpPr>
        <p:sp>
          <p:nvSpPr>
            <p:cNvPr id="211" name="Google Shape;211;p21"/>
            <p:cNvSpPr/>
            <p:nvPr/>
          </p:nvSpPr>
          <p:spPr>
            <a:xfrm flipH="1">
              <a:off x="-502875" y="1759638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 flipH="1">
              <a:off x="2042663" y="-445026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21"/>
            <p:cNvGrpSpPr/>
            <p:nvPr/>
          </p:nvGrpSpPr>
          <p:grpSpPr>
            <a:xfrm>
              <a:off x="8145350" y="4222481"/>
              <a:ext cx="762761" cy="763034"/>
              <a:chOff x="8145350" y="4222481"/>
              <a:chExt cx="762761" cy="763034"/>
            </a:xfrm>
          </p:grpSpPr>
          <p:sp>
            <p:nvSpPr>
              <p:cNvPr id="214" name="Google Shape;214;p21"/>
              <p:cNvSpPr/>
              <p:nvPr/>
            </p:nvSpPr>
            <p:spPr>
              <a:xfrm flipH="1">
                <a:off x="8145350" y="4603989"/>
                <a:ext cx="381790" cy="381526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1"/>
              <p:cNvSpPr/>
              <p:nvPr/>
            </p:nvSpPr>
            <p:spPr>
              <a:xfrm flipH="1">
                <a:off x="8145350" y="4222481"/>
                <a:ext cx="381790" cy="381517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1"/>
              <p:cNvSpPr/>
              <p:nvPr/>
            </p:nvSpPr>
            <p:spPr>
              <a:xfrm flipH="1">
                <a:off x="8526330" y="4603989"/>
                <a:ext cx="381781" cy="381526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1"/>
              <p:cNvSpPr/>
              <p:nvPr/>
            </p:nvSpPr>
            <p:spPr>
              <a:xfrm flipH="1">
                <a:off x="8526330" y="4222481"/>
                <a:ext cx="381781" cy="381517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4817250" y="-487188"/>
            <a:ext cx="4851763" cy="3363963"/>
            <a:chOff x="4817250" y="-487188"/>
            <a:chExt cx="4851763" cy="3363963"/>
          </a:xfrm>
        </p:grpSpPr>
        <p:sp>
          <p:nvSpPr>
            <p:cNvPr id="18" name="Google Shape;18;p3"/>
            <p:cNvSpPr/>
            <p:nvPr/>
          </p:nvSpPr>
          <p:spPr>
            <a:xfrm>
              <a:off x="8636713" y="1844475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817250" y="-487188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3"/>
          <p:cNvGrpSpPr/>
          <p:nvPr/>
        </p:nvGrpSpPr>
        <p:grpSpPr>
          <a:xfrm>
            <a:off x="-805150" y="-797600"/>
            <a:ext cx="11039225" cy="7696750"/>
            <a:chOff x="-805150" y="-797600"/>
            <a:chExt cx="11039225" cy="7696750"/>
          </a:xfrm>
        </p:grpSpPr>
        <p:sp>
          <p:nvSpPr>
            <p:cNvPr id="21" name="Google Shape;21;p3"/>
            <p:cNvSpPr/>
            <p:nvPr/>
          </p:nvSpPr>
          <p:spPr>
            <a:xfrm>
              <a:off x="7515775" y="4180850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-805150" y="-797600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20000" y="2339512"/>
            <a:ext cx="71898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781100" y="3848812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3798750" y="1111987"/>
            <a:ext cx="1032300" cy="8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6"/>
          <p:cNvGrpSpPr/>
          <p:nvPr/>
        </p:nvGrpSpPr>
        <p:grpSpPr>
          <a:xfrm>
            <a:off x="-1541087" y="-988262"/>
            <a:ext cx="11285425" cy="8056575"/>
            <a:chOff x="-1541087" y="-988262"/>
            <a:chExt cx="11285425" cy="8056575"/>
          </a:xfrm>
        </p:grpSpPr>
        <p:sp>
          <p:nvSpPr>
            <p:cNvPr id="50" name="Google Shape;50;p6"/>
            <p:cNvSpPr/>
            <p:nvPr/>
          </p:nvSpPr>
          <p:spPr>
            <a:xfrm rot="10800000" flipH="1">
              <a:off x="7627538" y="-98826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flipH="1">
              <a:off x="-1541087" y="435001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6"/>
          <p:cNvGrpSpPr/>
          <p:nvPr/>
        </p:nvGrpSpPr>
        <p:grpSpPr>
          <a:xfrm>
            <a:off x="-437800" y="-350151"/>
            <a:ext cx="10106525" cy="5986438"/>
            <a:chOff x="-437800" y="-350151"/>
            <a:chExt cx="10106525" cy="5986438"/>
          </a:xfrm>
        </p:grpSpPr>
        <p:sp>
          <p:nvSpPr>
            <p:cNvPr id="53" name="Google Shape;53;p6"/>
            <p:cNvSpPr/>
            <p:nvPr/>
          </p:nvSpPr>
          <p:spPr>
            <a:xfrm flipH="1">
              <a:off x="-437800" y="3428700"/>
              <a:ext cx="862200" cy="171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 flipH="1">
              <a:off x="-338587" y="-350151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6"/>
            <p:cNvSpPr/>
            <p:nvPr/>
          </p:nvSpPr>
          <p:spPr>
            <a:xfrm flipH="1">
              <a:off x="8636425" y="4603988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7"/>
          <p:cNvGrpSpPr/>
          <p:nvPr/>
        </p:nvGrpSpPr>
        <p:grpSpPr>
          <a:xfrm>
            <a:off x="-893700" y="-1545587"/>
            <a:ext cx="11697142" cy="8141510"/>
            <a:chOff x="-893700" y="-1545587"/>
            <a:chExt cx="11697142" cy="8141510"/>
          </a:xfrm>
        </p:grpSpPr>
        <p:sp>
          <p:nvSpPr>
            <p:cNvPr id="58" name="Google Shape;58;p7"/>
            <p:cNvSpPr/>
            <p:nvPr/>
          </p:nvSpPr>
          <p:spPr>
            <a:xfrm rot="10800000" flipH="1">
              <a:off x="-893700" y="-1545587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7"/>
            <p:cNvSpPr/>
            <p:nvPr/>
          </p:nvSpPr>
          <p:spPr>
            <a:xfrm rot="10800000" flipH="1">
              <a:off x="8085142" y="387762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60;p7"/>
          <p:cNvGrpSpPr/>
          <p:nvPr/>
        </p:nvGrpSpPr>
        <p:grpSpPr>
          <a:xfrm>
            <a:off x="294460" y="-492802"/>
            <a:ext cx="8273302" cy="5320592"/>
            <a:chOff x="294460" y="-492802"/>
            <a:chExt cx="8273302" cy="5320592"/>
          </a:xfrm>
        </p:grpSpPr>
        <p:sp>
          <p:nvSpPr>
            <p:cNvPr id="61" name="Google Shape;61;p7"/>
            <p:cNvSpPr/>
            <p:nvPr/>
          </p:nvSpPr>
          <p:spPr>
            <a:xfrm rot="10800000" flipH="1">
              <a:off x="7535463" y="-492802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" name="Google Shape;62;p7"/>
            <p:cNvGrpSpPr/>
            <p:nvPr/>
          </p:nvGrpSpPr>
          <p:grpSpPr>
            <a:xfrm>
              <a:off x="294460" y="4603989"/>
              <a:ext cx="1244146" cy="223800"/>
              <a:chOff x="584448" y="438864"/>
              <a:chExt cx="1244146" cy="223800"/>
            </a:xfrm>
          </p:grpSpPr>
          <p:sp>
            <p:nvSpPr>
              <p:cNvPr id="63" name="Google Shape;63;p7"/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7"/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7"/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7"/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1608675" y="995363"/>
            <a:ext cx="5926800" cy="13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ubTitle" idx="1"/>
          </p:nvPr>
        </p:nvSpPr>
        <p:spPr>
          <a:xfrm>
            <a:off x="1608675" y="2484638"/>
            <a:ext cx="5926800" cy="1663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6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-1492312" y="-1577312"/>
            <a:ext cx="9888113" cy="8474785"/>
            <a:chOff x="-1492312" y="-1577312"/>
            <a:chExt cx="9888113" cy="8474785"/>
          </a:xfrm>
        </p:grpSpPr>
        <p:sp>
          <p:nvSpPr>
            <p:cNvPr id="71" name="Google Shape;71;p8"/>
            <p:cNvSpPr/>
            <p:nvPr/>
          </p:nvSpPr>
          <p:spPr>
            <a:xfrm rot="10800000">
              <a:off x="-1492312" y="417917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10800000">
              <a:off x="6279000" y="-15773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8"/>
          <p:cNvGrpSpPr/>
          <p:nvPr/>
        </p:nvGrpSpPr>
        <p:grpSpPr>
          <a:xfrm>
            <a:off x="-445012" y="-418237"/>
            <a:ext cx="9442638" cy="1495184"/>
            <a:chOff x="-445012" y="-418237"/>
            <a:chExt cx="9442638" cy="1495184"/>
          </a:xfrm>
        </p:grpSpPr>
        <p:sp>
          <p:nvSpPr>
            <p:cNvPr id="74" name="Google Shape;74;p8"/>
            <p:cNvSpPr/>
            <p:nvPr/>
          </p:nvSpPr>
          <p:spPr>
            <a:xfrm>
              <a:off x="-445012" y="-418237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10800000" flipH="1">
              <a:off x="8135425" y="2046"/>
              <a:ext cx="862200" cy="1074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" name="Google Shape;76;p8"/>
            <p:cNvGrpSpPr/>
            <p:nvPr/>
          </p:nvGrpSpPr>
          <p:grpSpPr>
            <a:xfrm>
              <a:off x="7250885" y="315689"/>
              <a:ext cx="1244146" cy="223800"/>
              <a:chOff x="879348" y="438864"/>
              <a:chExt cx="1244146" cy="223800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8996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>
                <a:off x="15595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8"/>
              <p:cNvSpPr/>
              <p:nvPr/>
            </p:nvSpPr>
            <p:spPr>
              <a:xfrm>
                <a:off x="12194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8"/>
              <p:cNvSpPr/>
              <p:nvPr/>
            </p:nvSpPr>
            <p:spPr>
              <a:xfrm>
                <a:off x="8793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85" name="Google Shape;85;p9"/>
          <p:cNvGrpSpPr/>
          <p:nvPr/>
        </p:nvGrpSpPr>
        <p:grpSpPr>
          <a:xfrm>
            <a:off x="-885900" y="-1259812"/>
            <a:ext cx="11319388" cy="8157285"/>
            <a:chOff x="-885900" y="-1259812"/>
            <a:chExt cx="11319388" cy="8157285"/>
          </a:xfrm>
        </p:grpSpPr>
        <p:sp>
          <p:nvSpPr>
            <p:cNvPr id="86" name="Google Shape;86;p9"/>
            <p:cNvSpPr/>
            <p:nvPr/>
          </p:nvSpPr>
          <p:spPr>
            <a:xfrm rot="10800000">
              <a:off x="7715188" y="4179173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 rot="10800000">
              <a:off x="-885900" y="-1259812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9"/>
          <p:cNvGrpSpPr/>
          <p:nvPr/>
        </p:nvGrpSpPr>
        <p:grpSpPr>
          <a:xfrm>
            <a:off x="-466187" y="241589"/>
            <a:ext cx="2276468" cy="3828548"/>
            <a:chOff x="-466187" y="241589"/>
            <a:chExt cx="2276468" cy="3828548"/>
          </a:xfrm>
        </p:grpSpPr>
        <p:sp>
          <p:nvSpPr>
            <p:cNvPr id="89" name="Google Shape;89;p9"/>
            <p:cNvSpPr/>
            <p:nvPr/>
          </p:nvSpPr>
          <p:spPr>
            <a:xfrm>
              <a:off x="-466187" y="3037838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" name="Google Shape;90;p9"/>
            <p:cNvGrpSpPr/>
            <p:nvPr/>
          </p:nvGrpSpPr>
          <p:grpSpPr>
            <a:xfrm>
              <a:off x="566135" y="241589"/>
              <a:ext cx="1244146" cy="223800"/>
              <a:chOff x="584448" y="438864"/>
              <a:chExt cx="1244146" cy="223800"/>
            </a:xfrm>
          </p:grpSpPr>
          <p:sp>
            <p:nvSpPr>
              <p:cNvPr id="91" name="Google Shape;91;p9"/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9"/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9"/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9"/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1"/>
          <p:cNvGrpSpPr/>
          <p:nvPr/>
        </p:nvGrpSpPr>
        <p:grpSpPr>
          <a:xfrm>
            <a:off x="3294375" y="-487188"/>
            <a:ext cx="4790087" cy="6194363"/>
            <a:chOff x="3294375" y="-487188"/>
            <a:chExt cx="4790087" cy="6194363"/>
          </a:xfrm>
        </p:grpSpPr>
        <p:sp>
          <p:nvSpPr>
            <p:cNvPr id="100" name="Google Shape;100;p11"/>
            <p:cNvSpPr/>
            <p:nvPr/>
          </p:nvSpPr>
          <p:spPr>
            <a:xfrm flipH="1">
              <a:off x="7052163" y="4674875"/>
              <a:ext cx="1032300" cy="1032300"/>
            </a:xfrm>
            <a:prstGeom prst="donut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1"/>
            <p:cNvSpPr/>
            <p:nvPr/>
          </p:nvSpPr>
          <p:spPr>
            <a:xfrm flipH="1">
              <a:off x="3294375" y="-487188"/>
              <a:ext cx="862200" cy="840600"/>
            </a:xfrm>
            <a:prstGeom prst="star7">
              <a:avLst>
                <a:gd name="adj" fmla="val 20592"/>
                <a:gd name="hf" fmla="val 102572"/>
                <a:gd name="vf" fmla="val 10521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11"/>
          <p:cNvGrpSpPr/>
          <p:nvPr/>
        </p:nvGrpSpPr>
        <p:grpSpPr>
          <a:xfrm flipH="1">
            <a:off x="161678" y="197147"/>
            <a:ext cx="762727" cy="849644"/>
            <a:chOff x="5471675" y="3911838"/>
            <a:chExt cx="898700" cy="1001113"/>
          </a:xfrm>
        </p:grpSpPr>
        <p:sp>
          <p:nvSpPr>
            <p:cNvPr id="103" name="Google Shape;103;p11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11"/>
          <p:cNvGrpSpPr/>
          <p:nvPr/>
        </p:nvGrpSpPr>
        <p:grpSpPr>
          <a:xfrm>
            <a:off x="-1260250" y="-797600"/>
            <a:ext cx="11039225" cy="7696750"/>
            <a:chOff x="-1260250" y="-797600"/>
            <a:chExt cx="11039225" cy="7696750"/>
          </a:xfrm>
        </p:grpSpPr>
        <p:sp>
          <p:nvSpPr>
            <p:cNvPr id="106" name="Google Shape;106;p11"/>
            <p:cNvSpPr/>
            <p:nvPr/>
          </p:nvSpPr>
          <p:spPr>
            <a:xfrm flipH="1">
              <a:off x="-1260250" y="4180850"/>
              <a:ext cx="2718300" cy="27183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1"/>
            <p:cNvSpPr/>
            <p:nvPr/>
          </p:nvSpPr>
          <p:spPr>
            <a:xfrm rot="10800000" flipH="1">
              <a:off x="7662175" y="-797600"/>
              <a:ext cx="2116800" cy="2116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ExtraBold"/>
              <a:buNone/>
              <a:defRPr sz="35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●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Char char="○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lbert Sans"/>
              <a:buChar char="■"/>
              <a:defRPr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>
            <a:spLocks noGrp="1"/>
          </p:cNvSpPr>
          <p:nvPr>
            <p:ph type="ctrTitle"/>
          </p:nvPr>
        </p:nvSpPr>
        <p:spPr>
          <a:xfrm>
            <a:off x="621731" y="617632"/>
            <a:ext cx="7166768" cy="301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SCRUM  IN</a:t>
            </a:r>
            <a:br>
              <a:rPr lang="en-IN" dirty="0"/>
            </a:br>
            <a:r>
              <a:rPr lang="en-IN" dirty="0"/>
              <a:t> SOFTWARE DEVELOPMENT</a:t>
            </a:r>
          </a:p>
        </p:txBody>
      </p:sp>
      <p:grpSp>
        <p:nvGrpSpPr>
          <p:cNvPr id="229" name="Google Shape;229;p25"/>
          <p:cNvGrpSpPr/>
          <p:nvPr/>
        </p:nvGrpSpPr>
        <p:grpSpPr>
          <a:xfrm>
            <a:off x="6217908" y="1984934"/>
            <a:ext cx="762727" cy="849644"/>
            <a:chOff x="5471675" y="3911838"/>
            <a:chExt cx="898700" cy="1001113"/>
          </a:xfrm>
        </p:grpSpPr>
        <p:sp>
          <p:nvSpPr>
            <p:cNvPr id="230" name="Google Shape;230;p25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5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25"/>
          <p:cNvGrpSpPr/>
          <p:nvPr/>
        </p:nvGrpSpPr>
        <p:grpSpPr>
          <a:xfrm>
            <a:off x="584448" y="438864"/>
            <a:ext cx="1244146" cy="223800"/>
            <a:chOff x="584448" y="438864"/>
            <a:chExt cx="1244146" cy="223800"/>
          </a:xfrm>
        </p:grpSpPr>
        <p:sp>
          <p:nvSpPr>
            <p:cNvPr id="233" name="Google Shape;233;p25"/>
            <p:cNvSpPr/>
            <p:nvPr/>
          </p:nvSpPr>
          <p:spPr>
            <a:xfrm>
              <a:off x="160479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>
              <a:off x="126467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92456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8444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25"/>
          <p:cNvGrpSpPr/>
          <p:nvPr/>
        </p:nvGrpSpPr>
        <p:grpSpPr>
          <a:xfrm>
            <a:off x="7499022" y="539488"/>
            <a:ext cx="1348353" cy="4604037"/>
            <a:chOff x="7499022" y="539488"/>
            <a:chExt cx="1348353" cy="4604037"/>
          </a:xfrm>
        </p:grpSpPr>
        <p:sp>
          <p:nvSpPr>
            <p:cNvPr id="238" name="Google Shape;238;p25"/>
            <p:cNvSpPr/>
            <p:nvPr/>
          </p:nvSpPr>
          <p:spPr>
            <a:xfrm>
              <a:off x="7985175" y="1371625"/>
              <a:ext cx="862200" cy="3771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25"/>
            <p:cNvGrpSpPr/>
            <p:nvPr/>
          </p:nvGrpSpPr>
          <p:grpSpPr>
            <a:xfrm>
              <a:off x="7985181" y="539488"/>
              <a:ext cx="537088" cy="1586694"/>
              <a:chOff x="9900850" y="-1697575"/>
              <a:chExt cx="1023025" cy="3022275"/>
            </a:xfrm>
          </p:grpSpPr>
          <p:sp>
            <p:nvSpPr>
              <p:cNvPr id="240" name="Google Shape;240;p25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5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5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25"/>
            <p:cNvGrpSpPr/>
            <p:nvPr/>
          </p:nvGrpSpPr>
          <p:grpSpPr>
            <a:xfrm>
              <a:off x="7499022" y="3711281"/>
              <a:ext cx="762761" cy="763034"/>
              <a:chOff x="12117275" y="1982700"/>
              <a:chExt cx="2164475" cy="2165250"/>
            </a:xfrm>
          </p:grpSpPr>
          <p:sp>
            <p:nvSpPr>
              <p:cNvPr id="244" name="Google Shape;244;p25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5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5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5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C13D155-A7A1-1DB9-5E71-659AE83EDA9E}"/>
              </a:ext>
            </a:extLst>
          </p:cNvPr>
          <p:cNvSpPr txBox="1"/>
          <p:nvPr/>
        </p:nvSpPr>
        <p:spPr>
          <a:xfrm>
            <a:off x="5952120" y="4606985"/>
            <a:ext cx="2502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Dhatchitha Prakash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>
          <a:extLst>
            <a:ext uri="{FF2B5EF4-FFF2-40B4-BE49-F238E27FC236}">
              <a16:creationId xmlns:a16="http://schemas.microsoft.com/office/drawing/2014/main" id="{DB2A7AEB-66BF-8ADF-6F43-53B3763A7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>
            <a:extLst>
              <a:ext uri="{FF2B5EF4-FFF2-40B4-BE49-F238E27FC236}">
                <a16:creationId xmlns:a16="http://schemas.microsoft.com/office/drawing/2014/main" id="{4F5B06E8-7107-C98A-95D1-71097C5EEC09}"/>
              </a:ext>
            </a:extLst>
          </p:cNvPr>
          <p:cNvSpPr/>
          <p:nvPr/>
        </p:nvSpPr>
        <p:spPr>
          <a:xfrm>
            <a:off x="7127125" y="744025"/>
            <a:ext cx="1213200" cy="121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311" name="Google Shape;311;p29">
            <a:extLst>
              <a:ext uri="{FF2B5EF4-FFF2-40B4-BE49-F238E27FC236}">
                <a16:creationId xmlns:a16="http://schemas.microsoft.com/office/drawing/2014/main" id="{5F6258A7-24DF-95DE-77DA-5DE3008609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17575" y="944275"/>
            <a:ext cx="10323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12" name="Google Shape;312;p29">
            <a:extLst>
              <a:ext uri="{FF2B5EF4-FFF2-40B4-BE49-F238E27FC236}">
                <a16:creationId xmlns:a16="http://schemas.microsoft.com/office/drawing/2014/main" id="{932BA92D-C6E4-C303-E72D-EA0816B3B2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3278" y="2157475"/>
            <a:ext cx="77175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DISADVANTAGES OF SCRUM</a:t>
            </a:r>
          </a:p>
        </p:txBody>
      </p:sp>
      <p:grpSp>
        <p:nvGrpSpPr>
          <p:cNvPr id="314" name="Google Shape;314;p29">
            <a:extLst>
              <a:ext uri="{FF2B5EF4-FFF2-40B4-BE49-F238E27FC236}">
                <a16:creationId xmlns:a16="http://schemas.microsoft.com/office/drawing/2014/main" id="{B044AED1-DE99-6ACE-8CFA-94C44AC47C19}"/>
              </a:ext>
            </a:extLst>
          </p:cNvPr>
          <p:cNvGrpSpPr/>
          <p:nvPr/>
        </p:nvGrpSpPr>
        <p:grpSpPr>
          <a:xfrm>
            <a:off x="0" y="992193"/>
            <a:ext cx="1857333" cy="1182769"/>
            <a:chOff x="0" y="992193"/>
            <a:chExt cx="1857333" cy="1182769"/>
          </a:xfrm>
        </p:grpSpPr>
        <p:sp>
          <p:nvSpPr>
            <p:cNvPr id="315" name="Google Shape;315;p29">
              <a:extLst>
                <a:ext uri="{FF2B5EF4-FFF2-40B4-BE49-F238E27FC236}">
                  <a16:creationId xmlns:a16="http://schemas.microsoft.com/office/drawing/2014/main" id="{12F84F70-A8DB-CB41-E1BF-67C93822D447}"/>
                </a:ext>
              </a:extLst>
            </p:cNvPr>
            <p:cNvSpPr/>
            <p:nvPr/>
          </p:nvSpPr>
          <p:spPr>
            <a:xfrm rot="5400000">
              <a:off x="353400" y="959363"/>
              <a:ext cx="862200" cy="156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29">
              <a:extLst>
                <a:ext uri="{FF2B5EF4-FFF2-40B4-BE49-F238E27FC236}">
                  <a16:creationId xmlns:a16="http://schemas.microsoft.com/office/drawing/2014/main" id="{956A15B5-D9C4-C4E8-8279-0E69F8BC8744}"/>
                </a:ext>
              </a:extLst>
            </p:cNvPr>
            <p:cNvGrpSpPr/>
            <p:nvPr/>
          </p:nvGrpSpPr>
          <p:grpSpPr>
            <a:xfrm>
              <a:off x="1094572" y="992193"/>
              <a:ext cx="762761" cy="763034"/>
              <a:chOff x="12117275" y="1982700"/>
              <a:chExt cx="2164475" cy="2165250"/>
            </a:xfrm>
          </p:grpSpPr>
          <p:sp>
            <p:nvSpPr>
              <p:cNvPr id="317" name="Google Shape;317;p29">
                <a:extLst>
                  <a:ext uri="{FF2B5EF4-FFF2-40B4-BE49-F238E27FC236}">
                    <a16:creationId xmlns:a16="http://schemas.microsoft.com/office/drawing/2014/main" id="{FA46E6A6-D13E-676F-1480-14EA4A1A5C3F}"/>
                  </a:ext>
                </a:extLst>
              </p:cNvPr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>
                <a:extLst>
                  <a:ext uri="{FF2B5EF4-FFF2-40B4-BE49-F238E27FC236}">
                    <a16:creationId xmlns:a16="http://schemas.microsoft.com/office/drawing/2014/main" id="{9FEB4F93-789D-BA80-A334-79D835A68388}"/>
                  </a:ext>
                </a:extLst>
              </p:cNvPr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>
                <a:extLst>
                  <a:ext uri="{FF2B5EF4-FFF2-40B4-BE49-F238E27FC236}">
                    <a16:creationId xmlns:a16="http://schemas.microsoft.com/office/drawing/2014/main" id="{C7CA6750-36EC-F918-45AA-885F94A43861}"/>
                  </a:ext>
                </a:extLst>
              </p:cNvPr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9">
                <a:extLst>
                  <a:ext uri="{FF2B5EF4-FFF2-40B4-BE49-F238E27FC236}">
                    <a16:creationId xmlns:a16="http://schemas.microsoft.com/office/drawing/2014/main" id="{82F02ACC-98F7-2E04-A2A7-12EC5CC2E94A}"/>
                  </a:ext>
                </a:extLst>
              </p:cNvPr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" name="Google Shape;321;p29">
            <a:extLst>
              <a:ext uri="{FF2B5EF4-FFF2-40B4-BE49-F238E27FC236}">
                <a16:creationId xmlns:a16="http://schemas.microsoft.com/office/drawing/2014/main" id="{683F2C16-8B8A-289A-FBD3-6E2546AEAC32}"/>
              </a:ext>
            </a:extLst>
          </p:cNvPr>
          <p:cNvGrpSpPr/>
          <p:nvPr/>
        </p:nvGrpSpPr>
        <p:grpSpPr>
          <a:xfrm>
            <a:off x="3949898" y="427589"/>
            <a:ext cx="1244146" cy="223800"/>
            <a:chOff x="584448" y="438864"/>
            <a:chExt cx="1244146" cy="223800"/>
          </a:xfrm>
        </p:grpSpPr>
        <p:sp>
          <p:nvSpPr>
            <p:cNvPr id="322" name="Google Shape;322;p29">
              <a:extLst>
                <a:ext uri="{FF2B5EF4-FFF2-40B4-BE49-F238E27FC236}">
                  <a16:creationId xmlns:a16="http://schemas.microsoft.com/office/drawing/2014/main" id="{2CF52BC5-5F53-A735-3351-42656D607FE9}"/>
                </a:ext>
              </a:extLst>
            </p:cNvPr>
            <p:cNvSpPr/>
            <p:nvPr/>
          </p:nvSpPr>
          <p:spPr>
            <a:xfrm>
              <a:off x="160479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>
              <a:extLst>
                <a:ext uri="{FF2B5EF4-FFF2-40B4-BE49-F238E27FC236}">
                  <a16:creationId xmlns:a16="http://schemas.microsoft.com/office/drawing/2014/main" id="{13BCFDEA-6E91-0AA0-E4EF-0A4D5384A2FF}"/>
                </a:ext>
              </a:extLst>
            </p:cNvPr>
            <p:cNvSpPr/>
            <p:nvPr/>
          </p:nvSpPr>
          <p:spPr>
            <a:xfrm>
              <a:off x="126467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>
              <a:extLst>
                <a:ext uri="{FF2B5EF4-FFF2-40B4-BE49-F238E27FC236}">
                  <a16:creationId xmlns:a16="http://schemas.microsoft.com/office/drawing/2014/main" id="{93A852F2-CADD-81EF-E2A3-BED26B59AA5E}"/>
                </a:ext>
              </a:extLst>
            </p:cNvPr>
            <p:cNvSpPr/>
            <p:nvPr/>
          </p:nvSpPr>
          <p:spPr>
            <a:xfrm>
              <a:off x="92456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>
              <a:extLst>
                <a:ext uri="{FF2B5EF4-FFF2-40B4-BE49-F238E27FC236}">
                  <a16:creationId xmlns:a16="http://schemas.microsoft.com/office/drawing/2014/main" id="{E8AEE924-7B30-4A08-928F-D57D4AF248BD}"/>
                </a:ext>
              </a:extLst>
            </p:cNvPr>
            <p:cNvSpPr/>
            <p:nvPr/>
          </p:nvSpPr>
          <p:spPr>
            <a:xfrm>
              <a:off x="58444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327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56E240B7-73D8-9F56-81CF-BF537B07B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B585710B-C9D8-D356-DBC1-18E82C845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7848" y="42804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Disadvantages of Scrum</a:t>
            </a:r>
            <a:endParaRPr dirty="0"/>
          </a:p>
        </p:txBody>
      </p:sp>
      <p:sp>
        <p:nvSpPr>
          <p:cNvPr id="416" name="Google Shape;416;p34">
            <a:extLst>
              <a:ext uri="{FF2B5EF4-FFF2-40B4-BE49-F238E27FC236}">
                <a16:creationId xmlns:a16="http://schemas.microsoft.com/office/drawing/2014/main" id="{2A045BF5-FD0C-4ECB-FD55-A6DCCA914627}"/>
              </a:ext>
            </a:extLst>
          </p:cNvPr>
          <p:cNvSpPr txBox="1"/>
          <p:nvPr/>
        </p:nvSpPr>
        <p:spPr>
          <a:xfrm>
            <a:off x="719999" y="1458775"/>
            <a:ext cx="6883957" cy="5031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No mid-sprint changes allowed</a:t>
            </a:r>
            <a:endParaRPr sz="18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7" name="Google Shape;417;p34">
            <a:extLst>
              <a:ext uri="{FF2B5EF4-FFF2-40B4-BE49-F238E27FC236}">
                <a16:creationId xmlns:a16="http://schemas.microsoft.com/office/drawing/2014/main" id="{FC4B0575-7225-3CBF-2949-AC9FE879F999}"/>
              </a:ext>
            </a:extLst>
          </p:cNvPr>
          <p:cNvSpPr txBox="1"/>
          <p:nvPr/>
        </p:nvSpPr>
        <p:spPr>
          <a:xfrm>
            <a:off x="719855" y="2261539"/>
            <a:ext cx="6884101" cy="5031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Challenging for projects with unclear definitions</a:t>
            </a:r>
            <a:endParaRPr sz="18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9" name="Google Shape;419;p34">
            <a:extLst>
              <a:ext uri="{FF2B5EF4-FFF2-40B4-BE49-F238E27FC236}">
                <a16:creationId xmlns:a16="http://schemas.microsoft.com/office/drawing/2014/main" id="{50EFB9EB-6673-FE3F-CA86-98F9DC9CE634}"/>
              </a:ext>
            </a:extLst>
          </p:cNvPr>
          <p:cNvSpPr txBox="1"/>
          <p:nvPr/>
        </p:nvSpPr>
        <p:spPr>
          <a:xfrm>
            <a:off x="719854" y="3064303"/>
            <a:ext cx="6884102" cy="50318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Daily meetings and frequent reviews require time and effort</a:t>
            </a:r>
            <a:endParaRPr sz="18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424" name="Google Shape;424;p34">
            <a:extLst>
              <a:ext uri="{FF2B5EF4-FFF2-40B4-BE49-F238E27FC236}">
                <a16:creationId xmlns:a16="http://schemas.microsoft.com/office/drawing/2014/main" id="{E5465308-89D4-8BA6-F5D4-9BBF08B6D06F}"/>
              </a:ext>
            </a:extLst>
          </p:cNvPr>
          <p:cNvGrpSpPr/>
          <p:nvPr/>
        </p:nvGrpSpPr>
        <p:grpSpPr>
          <a:xfrm flipH="1">
            <a:off x="8049415" y="168084"/>
            <a:ext cx="762727" cy="849644"/>
            <a:chOff x="5471675" y="3911838"/>
            <a:chExt cx="898700" cy="1001113"/>
          </a:xfrm>
        </p:grpSpPr>
        <p:sp>
          <p:nvSpPr>
            <p:cNvPr id="425" name="Google Shape;425;p34">
              <a:extLst>
                <a:ext uri="{FF2B5EF4-FFF2-40B4-BE49-F238E27FC236}">
                  <a16:creationId xmlns:a16="http://schemas.microsoft.com/office/drawing/2014/main" id="{146BB584-9573-B8F3-6F98-DC4ADA4604B8}"/>
                </a:ext>
              </a:extLst>
            </p:cNvPr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>
              <a:extLst>
                <a:ext uri="{FF2B5EF4-FFF2-40B4-BE49-F238E27FC236}">
                  <a16:creationId xmlns:a16="http://schemas.microsoft.com/office/drawing/2014/main" id="{25DAEB18-3BE2-7F67-FAA7-FC2CEAD050F4}"/>
                </a:ext>
              </a:extLst>
            </p:cNvPr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2857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>
          <a:extLst>
            <a:ext uri="{FF2B5EF4-FFF2-40B4-BE49-F238E27FC236}">
              <a16:creationId xmlns:a16="http://schemas.microsoft.com/office/drawing/2014/main" id="{162C3342-694A-68E5-DA45-587A0A40A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>
            <a:extLst>
              <a:ext uri="{FF2B5EF4-FFF2-40B4-BE49-F238E27FC236}">
                <a16:creationId xmlns:a16="http://schemas.microsoft.com/office/drawing/2014/main" id="{91C94183-B383-5E90-92C6-4CB9AA4354AF}"/>
              </a:ext>
            </a:extLst>
          </p:cNvPr>
          <p:cNvSpPr/>
          <p:nvPr/>
        </p:nvSpPr>
        <p:spPr>
          <a:xfrm>
            <a:off x="3708300" y="919688"/>
            <a:ext cx="1213200" cy="121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371" name="Google Shape;371;p32">
            <a:extLst>
              <a:ext uri="{FF2B5EF4-FFF2-40B4-BE49-F238E27FC236}">
                <a16:creationId xmlns:a16="http://schemas.microsoft.com/office/drawing/2014/main" id="{E4295094-DA40-A5BC-FAAC-7F8A7F56F19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98750" y="1111987"/>
            <a:ext cx="1032300" cy="8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72" name="Google Shape;372;p32">
            <a:extLst>
              <a:ext uri="{FF2B5EF4-FFF2-40B4-BE49-F238E27FC236}">
                <a16:creationId xmlns:a16="http://schemas.microsoft.com/office/drawing/2014/main" id="{D294A5DD-012C-C4A4-74AF-212D88F62A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86299"/>
            <a:ext cx="71898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</a:p>
        </p:txBody>
      </p:sp>
      <p:sp>
        <p:nvSpPr>
          <p:cNvPr id="373" name="Google Shape;373;p32">
            <a:extLst>
              <a:ext uri="{FF2B5EF4-FFF2-40B4-BE49-F238E27FC236}">
                <a16:creationId xmlns:a16="http://schemas.microsoft.com/office/drawing/2014/main" id="{C3D43053-B1AC-9087-790D-918E2FB913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9215" y="3575444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Scrum </a:t>
            </a:r>
            <a:endParaRPr dirty="0"/>
          </a:p>
        </p:txBody>
      </p:sp>
      <p:grpSp>
        <p:nvGrpSpPr>
          <p:cNvPr id="374" name="Google Shape;374;p32">
            <a:extLst>
              <a:ext uri="{FF2B5EF4-FFF2-40B4-BE49-F238E27FC236}">
                <a16:creationId xmlns:a16="http://schemas.microsoft.com/office/drawing/2014/main" id="{121C099E-BB1F-1F3E-BB10-0360B330E59A}"/>
              </a:ext>
            </a:extLst>
          </p:cNvPr>
          <p:cNvGrpSpPr/>
          <p:nvPr/>
        </p:nvGrpSpPr>
        <p:grpSpPr>
          <a:xfrm rot="-5400000" flipH="1">
            <a:off x="1244806" y="-171374"/>
            <a:ext cx="537088" cy="1586694"/>
            <a:chOff x="9900850" y="-1697575"/>
            <a:chExt cx="1023025" cy="3022275"/>
          </a:xfrm>
        </p:grpSpPr>
        <p:sp>
          <p:nvSpPr>
            <p:cNvPr id="375" name="Google Shape;375;p32">
              <a:extLst>
                <a:ext uri="{FF2B5EF4-FFF2-40B4-BE49-F238E27FC236}">
                  <a16:creationId xmlns:a16="http://schemas.microsoft.com/office/drawing/2014/main" id="{ADD2F08B-8E98-E840-73BA-9660E1FD76D4}"/>
                </a:ext>
              </a:extLst>
            </p:cNvPr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>
              <a:extLst>
                <a:ext uri="{FF2B5EF4-FFF2-40B4-BE49-F238E27FC236}">
                  <a16:creationId xmlns:a16="http://schemas.microsoft.com/office/drawing/2014/main" id="{9CDA2D2C-72BF-13B3-73D3-34CA8F1DC2DA}"/>
                </a:ext>
              </a:extLst>
            </p:cNvPr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>
              <a:extLst>
                <a:ext uri="{FF2B5EF4-FFF2-40B4-BE49-F238E27FC236}">
                  <a16:creationId xmlns:a16="http://schemas.microsoft.com/office/drawing/2014/main" id="{2CFAF261-06AD-8DBA-3167-28984BC42F02}"/>
                </a:ext>
              </a:extLst>
            </p:cNvPr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2">
            <a:extLst>
              <a:ext uri="{FF2B5EF4-FFF2-40B4-BE49-F238E27FC236}">
                <a16:creationId xmlns:a16="http://schemas.microsoft.com/office/drawing/2014/main" id="{8D66842F-5A24-BEC3-5A5B-025ADA4DA2E2}"/>
              </a:ext>
            </a:extLst>
          </p:cNvPr>
          <p:cNvGrpSpPr/>
          <p:nvPr/>
        </p:nvGrpSpPr>
        <p:grpSpPr>
          <a:xfrm>
            <a:off x="8049397" y="4222481"/>
            <a:ext cx="762761" cy="763034"/>
            <a:chOff x="12781577" y="2564815"/>
            <a:chExt cx="2164475" cy="2165250"/>
          </a:xfrm>
        </p:grpSpPr>
        <p:sp>
          <p:nvSpPr>
            <p:cNvPr id="379" name="Google Shape;379;p32">
              <a:extLst>
                <a:ext uri="{FF2B5EF4-FFF2-40B4-BE49-F238E27FC236}">
                  <a16:creationId xmlns:a16="http://schemas.microsoft.com/office/drawing/2014/main" id="{7A39D3ED-4768-4439-F2DB-2671A6FFB745}"/>
                </a:ext>
              </a:extLst>
            </p:cNvPr>
            <p:cNvSpPr/>
            <p:nvPr/>
          </p:nvSpPr>
          <p:spPr>
            <a:xfrm>
              <a:off x="13862652" y="3647415"/>
              <a:ext cx="1083400" cy="1082650"/>
            </a:xfrm>
            <a:custGeom>
              <a:avLst/>
              <a:gdLst/>
              <a:ahLst/>
              <a:cxnLst/>
              <a:rect l="l" t="t" r="r" b="b"/>
              <a:pathLst>
                <a:path w="43336" h="43306" extrusionOk="0">
                  <a:moveTo>
                    <a:pt x="1" y="1"/>
                  </a:moveTo>
                  <a:cubicBezTo>
                    <a:pt x="1" y="23931"/>
                    <a:pt x="19405" y="43305"/>
                    <a:pt x="43335" y="43305"/>
                  </a:cubicBezTo>
                  <a:cubicBezTo>
                    <a:pt x="43335" y="19405"/>
                    <a:pt x="2393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>
              <a:extLst>
                <a:ext uri="{FF2B5EF4-FFF2-40B4-BE49-F238E27FC236}">
                  <a16:creationId xmlns:a16="http://schemas.microsoft.com/office/drawing/2014/main" id="{DB66231C-971C-6469-640D-93E4E15E97C4}"/>
                </a:ext>
              </a:extLst>
            </p:cNvPr>
            <p:cNvSpPr/>
            <p:nvPr/>
          </p:nvSpPr>
          <p:spPr>
            <a:xfrm>
              <a:off x="13862652" y="2564815"/>
              <a:ext cx="1083400" cy="1082625"/>
            </a:xfrm>
            <a:custGeom>
              <a:avLst/>
              <a:gdLst/>
              <a:ahLst/>
              <a:cxnLst/>
              <a:rect l="l" t="t" r="r" b="b"/>
              <a:pathLst>
                <a:path w="43336" h="43305" extrusionOk="0">
                  <a:moveTo>
                    <a:pt x="43335" y="1"/>
                  </a:moveTo>
                  <a:cubicBezTo>
                    <a:pt x="19405" y="1"/>
                    <a:pt x="1" y="19405"/>
                    <a:pt x="1" y="43305"/>
                  </a:cubicBezTo>
                  <a:cubicBezTo>
                    <a:pt x="23931" y="43305"/>
                    <a:pt x="43335" y="23931"/>
                    <a:pt x="43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>
              <a:extLst>
                <a:ext uri="{FF2B5EF4-FFF2-40B4-BE49-F238E27FC236}">
                  <a16:creationId xmlns:a16="http://schemas.microsoft.com/office/drawing/2014/main" id="{F730E41C-467E-D975-FD12-6B213B546A87}"/>
                </a:ext>
              </a:extLst>
            </p:cNvPr>
            <p:cNvSpPr/>
            <p:nvPr/>
          </p:nvSpPr>
          <p:spPr>
            <a:xfrm>
              <a:off x="12781577" y="3647415"/>
              <a:ext cx="1083375" cy="1082650"/>
            </a:xfrm>
            <a:custGeom>
              <a:avLst/>
              <a:gdLst/>
              <a:ahLst/>
              <a:cxnLst/>
              <a:rect l="l" t="t" r="r" b="b"/>
              <a:pathLst>
                <a:path w="43335" h="43306" extrusionOk="0">
                  <a:moveTo>
                    <a:pt x="43304" y="1"/>
                  </a:moveTo>
                  <a:cubicBezTo>
                    <a:pt x="43304" y="1"/>
                    <a:pt x="43304" y="1"/>
                    <a:pt x="43304" y="1"/>
                  </a:cubicBezTo>
                  <a:lnTo>
                    <a:pt x="43295" y="1"/>
                  </a:lnTo>
                  <a:cubicBezTo>
                    <a:pt x="43308" y="1"/>
                    <a:pt x="43321" y="1"/>
                    <a:pt x="43334" y="1"/>
                  </a:cubicBezTo>
                  <a:close/>
                  <a:moveTo>
                    <a:pt x="43295" y="1"/>
                  </a:moveTo>
                  <a:lnTo>
                    <a:pt x="43295" y="1"/>
                  </a:lnTo>
                  <a:cubicBezTo>
                    <a:pt x="19383" y="22"/>
                    <a:pt x="0" y="19418"/>
                    <a:pt x="0" y="43305"/>
                  </a:cubicBezTo>
                  <a:cubicBezTo>
                    <a:pt x="23930" y="43305"/>
                    <a:pt x="43304" y="23931"/>
                    <a:pt x="43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>
              <a:extLst>
                <a:ext uri="{FF2B5EF4-FFF2-40B4-BE49-F238E27FC236}">
                  <a16:creationId xmlns:a16="http://schemas.microsoft.com/office/drawing/2014/main" id="{B7811792-19FA-660F-53AD-60B3780629CC}"/>
                </a:ext>
              </a:extLst>
            </p:cNvPr>
            <p:cNvSpPr/>
            <p:nvPr/>
          </p:nvSpPr>
          <p:spPr>
            <a:xfrm>
              <a:off x="12781577" y="2564815"/>
              <a:ext cx="1083375" cy="1082625"/>
            </a:xfrm>
            <a:custGeom>
              <a:avLst/>
              <a:gdLst/>
              <a:ahLst/>
              <a:cxnLst/>
              <a:rect l="l" t="t" r="r" b="b"/>
              <a:pathLst>
                <a:path w="43335" h="43305" extrusionOk="0">
                  <a:moveTo>
                    <a:pt x="0" y="1"/>
                  </a:moveTo>
                  <a:cubicBezTo>
                    <a:pt x="0" y="23921"/>
                    <a:pt x="19388" y="43289"/>
                    <a:pt x="43304" y="43305"/>
                  </a:cubicBezTo>
                  <a:lnTo>
                    <a:pt x="43304" y="43305"/>
                  </a:lnTo>
                  <a:cubicBezTo>
                    <a:pt x="43304" y="19405"/>
                    <a:pt x="23930" y="1"/>
                    <a:pt x="0" y="1"/>
                  </a:cubicBezTo>
                  <a:close/>
                  <a:moveTo>
                    <a:pt x="43304" y="43305"/>
                  </a:moveTo>
                  <a:cubicBezTo>
                    <a:pt x="43304" y="43305"/>
                    <a:pt x="43304" y="43305"/>
                    <a:pt x="43304" y="43305"/>
                  </a:cubicBezTo>
                  <a:lnTo>
                    <a:pt x="43334" y="43305"/>
                  </a:lnTo>
                  <a:cubicBezTo>
                    <a:pt x="43324" y="43305"/>
                    <a:pt x="43314" y="43305"/>
                    <a:pt x="43304" y="43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2">
            <a:extLst>
              <a:ext uri="{FF2B5EF4-FFF2-40B4-BE49-F238E27FC236}">
                <a16:creationId xmlns:a16="http://schemas.microsoft.com/office/drawing/2014/main" id="{EAFC222D-DC93-C906-D4E4-8ADC8C6A905D}"/>
              </a:ext>
            </a:extLst>
          </p:cNvPr>
          <p:cNvGrpSpPr/>
          <p:nvPr/>
        </p:nvGrpSpPr>
        <p:grpSpPr>
          <a:xfrm>
            <a:off x="282125" y="3930288"/>
            <a:ext cx="1736868" cy="1213200"/>
            <a:chOff x="282125" y="3930288"/>
            <a:chExt cx="1736868" cy="1213200"/>
          </a:xfrm>
        </p:grpSpPr>
        <p:sp>
          <p:nvSpPr>
            <p:cNvPr id="384" name="Google Shape;384;p32">
              <a:extLst>
                <a:ext uri="{FF2B5EF4-FFF2-40B4-BE49-F238E27FC236}">
                  <a16:creationId xmlns:a16="http://schemas.microsoft.com/office/drawing/2014/main" id="{79251D22-2E91-36E2-8548-8E202CADF440}"/>
                </a:ext>
              </a:extLst>
            </p:cNvPr>
            <p:cNvSpPr/>
            <p:nvPr/>
          </p:nvSpPr>
          <p:spPr>
            <a:xfrm>
              <a:off x="282125" y="3930288"/>
              <a:ext cx="862200" cy="1213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2">
              <a:extLst>
                <a:ext uri="{FF2B5EF4-FFF2-40B4-BE49-F238E27FC236}">
                  <a16:creationId xmlns:a16="http://schemas.microsoft.com/office/drawing/2014/main" id="{DE0DE31B-ECFE-F021-A080-EF8164E5D4F3}"/>
                </a:ext>
              </a:extLst>
            </p:cNvPr>
            <p:cNvGrpSpPr/>
            <p:nvPr/>
          </p:nvGrpSpPr>
          <p:grpSpPr>
            <a:xfrm>
              <a:off x="774848" y="4730239"/>
              <a:ext cx="1244146" cy="223800"/>
              <a:chOff x="584448" y="438864"/>
              <a:chExt cx="1244146" cy="223800"/>
            </a:xfrm>
          </p:grpSpPr>
          <p:sp>
            <p:nvSpPr>
              <p:cNvPr id="386" name="Google Shape;386;p32">
                <a:extLst>
                  <a:ext uri="{FF2B5EF4-FFF2-40B4-BE49-F238E27FC236}">
                    <a16:creationId xmlns:a16="http://schemas.microsoft.com/office/drawing/2014/main" id="{9360DCD6-E9ED-C577-5353-F8BD6859EBA1}"/>
                  </a:ext>
                </a:extLst>
              </p:cNvPr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>
                <a:extLst>
                  <a:ext uri="{FF2B5EF4-FFF2-40B4-BE49-F238E27FC236}">
                    <a16:creationId xmlns:a16="http://schemas.microsoft.com/office/drawing/2014/main" id="{2012BF47-451B-928E-1A2B-0E0D1CD3556D}"/>
                  </a:ext>
                </a:extLst>
              </p:cNvPr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>
                <a:extLst>
                  <a:ext uri="{FF2B5EF4-FFF2-40B4-BE49-F238E27FC236}">
                    <a16:creationId xmlns:a16="http://schemas.microsoft.com/office/drawing/2014/main" id="{9FA42F73-C685-B45C-B2BF-5B36E403249E}"/>
                  </a:ext>
                </a:extLst>
              </p:cNvPr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>
                <a:extLst>
                  <a:ext uri="{FF2B5EF4-FFF2-40B4-BE49-F238E27FC236}">
                    <a16:creationId xmlns:a16="http://schemas.microsoft.com/office/drawing/2014/main" id="{504999F9-D1CC-D106-5F25-1F56E6243883}"/>
                  </a:ext>
                </a:extLst>
              </p:cNvPr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0" name="Google Shape;390;p32">
            <a:extLst>
              <a:ext uri="{FF2B5EF4-FFF2-40B4-BE49-F238E27FC236}">
                <a16:creationId xmlns:a16="http://schemas.microsoft.com/office/drawing/2014/main" id="{38C066C1-6CEC-F760-0B9A-693F60FB53BD}"/>
              </a:ext>
            </a:extLst>
          </p:cNvPr>
          <p:cNvGrpSpPr/>
          <p:nvPr/>
        </p:nvGrpSpPr>
        <p:grpSpPr>
          <a:xfrm>
            <a:off x="8049421" y="197147"/>
            <a:ext cx="762727" cy="849644"/>
            <a:chOff x="5471675" y="3911838"/>
            <a:chExt cx="898700" cy="1001113"/>
          </a:xfrm>
        </p:grpSpPr>
        <p:sp>
          <p:nvSpPr>
            <p:cNvPr id="391" name="Google Shape;391;p32">
              <a:extLst>
                <a:ext uri="{FF2B5EF4-FFF2-40B4-BE49-F238E27FC236}">
                  <a16:creationId xmlns:a16="http://schemas.microsoft.com/office/drawing/2014/main" id="{46973F2C-E513-29C9-5FFA-D961D355D629}"/>
                </a:ext>
              </a:extLst>
            </p:cNvPr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>
              <a:extLst>
                <a:ext uri="{FF2B5EF4-FFF2-40B4-BE49-F238E27FC236}">
                  <a16:creationId xmlns:a16="http://schemas.microsoft.com/office/drawing/2014/main" id="{F8905DE9-815A-A1BF-C5DD-F1AC554AD5B4}"/>
                </a:ext>
              </a:extLst>
            </p:cNvPr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4827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5"/>
          <p:cNvSpPr txBox="1">
            <a:spLocks noGrp="1"/>
          </p:cNvSpPr>
          <p:nvPr>
            <p:ph type="title"/>
          </p:nvPr>
        </p:nvSpPr>
        <p:spPr>
          <a:xfrm>
            <a:off x="1981445" y="-302114"/>
            <a:ext cx="4945200" cy="12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grpSp>
        <p:nvGrpSpPr>
          <p:cNvPr id="433" name="Google Shape;433;p35"/>
          <p:cNvGrpSpPr/>
          <p:nvPr/>
        </p:nvGrpSpPr>
        <p:grpSpPr>
          <a:xfrm>
            <a:off x="7293790" y="3538800"/>
            <a:ext cx="1586694" cy="1604700"/>
            <a:chOff x="7293790" y="3538800"/>
            <a:chExt cx="1586694" cy="1604700"/>
          </a:xfrm>
        </p:grpSpPr>
        <p:sp>
          <p:nvSpPr>
            <p:cNvPr id="434" name="Google Shape;434;p35"/>
            <p:cNvSpPr/>
            <p:nvPr/>
          </p:nvSpPr>
          <p:spPr>
            <a:xfrm flipH="1">
              <a:off x="8018275" y="3538800"/>
              <a:ext cx="862200" cy="160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5" name="Google Shape;435;p35"/>
            <p:cNvGrpSpPr/>
            <p:nvPr/>
          </p:nvGrpSpPr>
          <p:grpSpPr>
            <a:xfrm rot="5400000">
              <a:off x="7818593" y="3810651"/>
              <a:ext cx="537088" cy="1586694"/>
              <a:chOff x="9900850" y="-1697575"/>
              <a:chExt cx="1023025" cy="3022275"/>
            </a:xfrm>
          </p:grpSpPr>
          <p:sp>
            <p:nvSpPr>
              <p:cNvPr id="436" name="Google Shape;436;p35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5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5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9" name="Google Shape;439;p35"/>
          <p:cNvGrpSpPr/>
          <p:nvPr/>
        </p:nvGrpSpPr>
        <p:grpSpPr>
          <a:xfrm flipH="1">
            <a:off x="8049392" y="157981"/>
            <a:ext cx="762761" cy="763034"/>
            <a:chOff x="12117275" y="1982700"/>
            <a:chExt cx="2164475" cy="2165250"/>
          </a:xfrm>
        </p:grpSpPr>
        <p:sp>
          <p:nvSpPr>
            <p:cNvPr id="440" name="Google Shape;440;p35"/>
            <p:cNvSpPr/>
            <p:nvPr/>
          </p:nvSpPr>
          <p:spPr>
            <a:xfrm>
              <a:off x="13198350" y="3065300"/>
              <a:ext cx="1083400" cy="1082650"/>
            </a:xfrm>
            <a:custGeom>
              <a:avLst/>
              <a:gdLst/>
              <a:ahLst/>
              <a:cxnLst/>
              <a:rect l="l" t="t" r="r" b="b"/>
              <a:pathLst>
                <a:path w="43336" h="43306" extrusionOk="0">
                  <a:moveTo>
                    <a:pt x="1" y="1"/>
                  </a:moveTo>
                  <a:cubicBezTo>
                    <a:pt x="1" y="23931"/>
                    <a:pt x="19405" y="43305"/>
                    <a:pt x="43335" y="43305"/>
                  </a:cubicBezTo>
                  <a:cubicBezTo>
                    <a:pt x="43335" y="19405"/>
                    <a:pt x="23931" y="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5"/>
            <p:cNvSpPr/>
            <p:nvPr/>
          </p:nvSpPr>
          <p:spPr>
            <a:xfrm>
              <a:off x="13198350" y="1982700"/>
              <a:ext cx="1083400" cy="1082625"/>
            </a:xfrm>
            <a:custGeom>
              <a:avLst/>
              <a:gdLst/>
              <a:ahLst/>
              <a:cxnLst/>
              <a:rect l="l" t="t" r="r" b="b"/>
              <a:pathLst>
                <a:path w="43336" h="43305" extrusionOk="0">
                  <a:moveTo>
                    <a:pt x="43335" y="1"/>
                  </a:moveTo>
                  <a:cubicBezTo>
                    <a:pt x="19405" y="1"/>
                    <a:pt x="1" y="19405"/>
                    <a:pt x="1" y="43305"/>
                  </a:cubicBezTo>
                  <a:cubicBezTo>
                    <a:pt x="23931" y="43305"/>
                    <a:pt x="43335" y="23931"/>
                    <a:pt x="43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5"/>
            <p:cNvSpPr/>
            <p:nvPr/>
          </p:nvSpPr>
          <p:spPr>
            <a:xfrm>
              <a:off x="12117275" y="3065300"/>
              <a:ext cx="1083375" cy="1082650"/>
            </a:xfrm>
            <a:custGeom>
              <a:avLst/>
              <a:gdLst/>
              <a:ahLst/>
              <a:cxnLst/>
              <a:rect l="l" t="t" r="r" b="b"/>
              <a:pathLst>
                <a:path w="43335" h="43306" extrusionOk="0">
                  <a:moveTo>
                    <a:pt x="43304" y="1"/>
                  </a:moveTo>
                  <a:cubicBezTo>
                    <a:pt x="43304" y="1"/>
                    <a:pt x="43304" y="1"/>
                    <a:pt x="43304" y="1"/>
                  </a:cubicBezTo>
                  <a:lnTo>
                    <a:pt x="43295" y="1"/>
                  </a:lnTo>
                  <a:cubicBezTo>
                    <a:pt x="43308" y="1"/>
                    <a:pt x="43321" y="1"/>
                    <a:pt x="43334" y="1"/>
                  </a:cubicBezTo>
                  <a:close/>
                  <a:moveTo>
                    <a:pt x="43295" y="1"/>
                  </a:moveTo>
                  <a:lnTo>
                    <a:pt x="43295" y="1"/>
                  </a:lnTo>
                  <a:cubicBezTo>
                    <a:pt x="19383" y="22"/>
                    <a:pt x="0" y="19418"/>
                    <a:pt x="0" y="43305"/>
                  </a:cubicBezTo>
                  <a:cubicBezTo>
                    <a:pt x="23930" y="43305"/>
                    <a:pt x="43304" y="23931"/>
                    <a:pt x="433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5"/>
            <p:cNvSpPr/>
            <p:nvPr/>
          </p:nvSpPr>
          <p:spPr>
            <a:xfrm>
              <a:off x="12117275" y="1982700"/>
              <a:ext cx="1083375" cy="1082625"/>
            </a:xfrm>
            <a:custGeom>
              <a:avLst/>
              <a:gdLst/>
              <a:ahLst/>
              <a:cxnLst/>
              <a:rect l="l" t="t" r="r" b="b"/>
              <a:pathLst>
                <a:path w="43335" h="43305" extrusionOk="0">
                  <a:moveTo>
                    <a:pt x="0" y="1"/>
                  </a:moveTo>
                  <a:cubicBezTo>
                    <a:pt x="0" y="23921"/>
                    <a:pt x="19388" y="43289"/>
                    <a:pt x="43304" y="43305"/>
                  </a:cubicBezTo>
                  <a:lnTo>
                    <a:pt x="43304" y="43305"/>
                  </a:lnTo>
                  <a:cubicBezTo>
                    <a:pt x="43304" y="19405"/>
                    <a:pt x="23930" y="1"/>
                    <a:pt x="0" y="1"/>
                  </a:cubicBezTo>
                  <a:close/>
                  <a:moveTo>
                    <a:pt x="43304" y="43305"/>
                  </a:moveTo>
                  <a:cubicBezTo>
                    <a:pt x="43304" y="43305"/>
                    <a:pt x="43304" y="43305"/>
                    <a:pt x="43304" y="43305"/>
                  </a:cubicBezTo>
                  <a:lnTo>
                    <a:pt x="43334" y="43305"/>
                  </a:lnTo>
                  <a:cubicBezTo>
                    <a:pt x="43324" y="43305"/>
                    <a:pt x="43314" y="43305"/>
                    <a:pt x="43304" y="4330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5"/>
          <p:cNvGrpSpPr/>
          <p:nvPr/>
        </p:nvGrpSpPr>
        <p:grpSpPr>
          <a:xfrm flipH="1">
            <a:off x="373728" y="206959"/>
            <a:ext cx="762727" cy="849644"/>
            <a:chOff x="5471675" y="3911838"/>
            <a:chExt cx="898700" cy="1001113"/>
          </a:xfrm>
        </p:grpSpPr>
        <p:sp>
          <p:nvSpPr>
            <p:cNvPr id="445" name="Google Shape;445;p35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5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69511FE-5A12-3CE8-5830-087B63E1080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75561" y="1140589"/>
            <a:ext cx="6742873" cy="286232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Scrum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productivity and self-organization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quality and customer satisfaction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handling changes during a sprint can 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Despite its limitations, Scrum remains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 used Agile framework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"/>
          <p:cNvSpPr txBox="1">
            <a:spLocks noGrp="1"/>
          </p:cNvSpPr>
          <p:nvPr>
            <p:ph type="title"/>
          </p:nvPr>
        </p:nvSpPr>
        <p:spPr>
          <a:xfrm>
            <a:off x="713208" y="1880632"/>
            <a:ext cx="521836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  <p:grpSp>
        <p:nvGrpSpPr>
          <p:cNvPr id="469" name="Google Shape;469;p36"/>
          <p:cNvGrpSpPr/>
          <p:nvPr/>
        </p:nvGrpSpPr>
        <p:grpSpPr>
          <a:xfrm flipH="1">
            <a:off x="6043678" y="1722584"/>
            <a:ext cx="762727" cy="849644"/>
            <a:chOff x="5471675" y="3911838"/>
            <a:chExt cx="898700" cy="1001113"/>
          </a:xfrm>
        </p:grpSpPr>
        <p:sp>
          <p:nvSpPr>
            <p:cNvPr id="470" name="Google Shape;470;p36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36"/>
          <p:cNvGrpSpPr/>
          <p:nvPr/>
        </p:nvGrpSpPr>
        <p:grpSpPr>
          <a:xfrm>
            <a:off x="7499022" y="668226"/>
            <a:ext cx="1348353" cy="4661599"/>
            <a:chOff x="7499022" y="668226"/>
            <a:chExt cx="1348353" cy="4661599"/>
          </a:xfrm>
        </p:grpSpPr>
        <p:sp>
          <p:nvSpPr>
            <p:cNvPr id="473" name="Google Shape;473;p36"/>
            <p:cNvSpPr/>
            <p:nvPr/>
          </p:nvSpPr>
          <p:spPr>
            <a:xfrm>
              <a:off x="7985175" y="1371625"/>
              <a:ext cx="862200" cy="3958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36"/>
            <p:cNvGrpSpPr/>
            <p:nvPr/>
          </p:nvGrpSpPr>
          <p:grpSpPr>
            <a:xfrm>
              <a:off x="8310281" y="668226"/>
              <a:ext cx="537088" cy="1586694"/>
              <a:chOff x="9900850" y="-1697575"/>
              <a:chExt cx="1023025" cy="3022275"/>
            </a:xfrm>
          </p:grpSpPr>
          <p:sp>
            <p:nvSpPr>
              <p:cNvPr id="475" name="Google Shape;475;p36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36"/>
            <p:cNvGrpSpPr/>
            <p:nvPr/>
          </p:nvGrpSpPr>
          <p:grpSpPr>
            <a:xfrm>
              <a:off x="7499022" y="3711281"/>
              <a:ext cx="762761" cy="763034"/>
              <a:chOff x="12117275" y="1982700"/>
              <a:chExt cx="2164475" cy="2165250"/>
            </a:xfrm>
          </p:grpSpPr>
          <p:sp>
            <p:nvSpPr>
              <p:cNvPr id="479" name="Google Shape;479;p36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6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6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oogle Shape;472;p36">
            <a:extLst>
              <a:ext uri="{FF2B5EF4-FFF2-40B4-BE49-F238E27FC236}">
                <a16:creationId xmlns:a16="http://schemas.microsoft.com/office/drawing/2014/main" id="{9FA641CC-2B97-68A6-1EE2-7EF550F48D74}"/>
              </a:ext>
            </a:extLst>
          </p:cNvPr>
          <p:cNvGrpSpPr/>
          <p:nvPr/>
        </p:nvGrpSpPr>
        <p:grpSpPr>
          <a:xfrm>
            <a:off x="569367" y="3280356"/>
            <a:ext cx="4592169" cy="1087802"/>
            <a:chOff x="1761186" y="3415616"/>
            <a:chExt cx="4592169" cy="1087802"/>
          </a:xfrm>
        </p:grpSpPr>
        <p:sp>
          <p:nvSpPr>
            <p:cNvPr id="3" name="Google Shape;473;p36">
              <a:extLst>
                <a:ext uri="{FF2B5EF4-FFF2-40B4-BE49-F238E27FC236}">
                  <a16:creationId xmlns:a16="http://schemas.microsoft.com/office/drawing/2014/main" id="{F7BB8F19-D808-BC36-0DFE-EADACDCDCFF4}"/>
                </a:ext>
              </a:extLst>
            </p:cNvPr>
            <p:cNvSpPr/>
            <p:nvPr/>
          </p:nvSpPr>
          <p:spPr>
            <a:xfrm rot="5400000">
              <a:off x="3369307" y="1807495"/>
              <a:ext cx="1058700" cy="42749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478;p36">
              <a:extLst>
                <a:ext uri="{FF2B5EF4-FFF2-40B4-BE49-F238E27FC236}">
                  <a16:creationId xmlns:a16="http://schemas.microsoft.com/office/drawing/2014/main" id="{702D63E2-A338-CEDC-80CD-59611AB47DD1}"/>
                </a:ext>
              </a:extLst>
            </p:cNvPr>
            <p:cNvGrpSpPr/>
            <p:nvPr/>
          </p:nvGrpSpPr>
          <p:grpSpPr>
            <a:xfrm>
              <a:off x="5572928" y="3754206"/>
              <a:ext cx="780427" cy="749212"/>
              <a:chOff x="6651628" y="2104508"/>
              <a:chExt cx="2214606" cy="2126028"/>
            </a:xfrm>
          </p:grpSpPr>
          <p:sp>
            <p:nvSpPr>
              <p:cNvPr id="6" name="Google Shape;479;p36">
                <a:extLst>
                  <a:ext uri="{FF2B5EF4-FFF2-40B4-BE49-F238E27FC236}">
                    <a16:creationId xmlns:a16="http://schemas.microsoft.com/office/drawing/2014/main" id="{E0D19372-4E90-A48E-3CCA-D9FA20AA34B6}"/>
                  </a:ext>
                </a:extLst>
              </p:cNvPr>
              <p:cNvSpPr/>
              <p:nvPr/>
            </p:nvSpPr>
            <p:spPr>
              <a:xfrm>
                <a:off x="7750595" y="3147885"/>
                <a:ext cx="1083400" cy="1082651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80;p36">
                <a:extLst>
                  <a:ext uri="{FF2B5EF4-FFF2-40B4-BE49-F238E27FC236}">
                    <a16:creationId xmlns:a16="http://schemas.microsoft.com/office/drawing/2014/main" id="{2325BB68-FC97-A654-EACF-2F83CD325977}"/>
                  </a:ext>
                </a:extLst>
              </p:cNvPr>
              <p:cNvSpPr/>
              <p:nvPr/>
            </p:nvSpPr>
            <p:spPr>
              <a:xfrm>
                <a:off x="7782834" y="2104508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81;p36">
                <a:extLst>
                  <a:ext uri="{FF2B5EF4-FFF2-40B4-BE49-F238E27FC236}">
                    <a16:creationId xmlns:a16="http://schemas.microsoft.com/office/drawing/2014/main" id="{D68C8090-6F08-CF1D-DB44-8A66CED9C4FB}"/>
                  </a:ext>
                </a:extLst>
              </p:cNvPr>
              <p:cNvSpPr/>
              <p:nvPr/>
            </p:nvSpPr>
            <p:spPr>
              <a:xfrm>
                <a:off x="6651628" y="3147885"/>
                <a:ext cx="1083374" cy="1082651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82;p36">
                <a:extLst>
                  <a:ext uri="{FF2B5EF4-FFF2-40B4-BE49-F238E27FC236}">
                    <a16:creationId xmlns:a16="http://schemas.microsoft.com/office/drawing/2014/main" id="{7CA8D4A7-2C23-78E7-FC2A-812C6D5E1B21}"/>
                  </a:ext>
                </a:extLst>
              </p:cNvPr>
              <p:cNvSpPr/>
              <p:nvPr/>
            </p:nvSpPr>
            <p:spPr>
              <a:xfrm>
                <a:off x="6675544" y="2104508"/>
                <a:ext cx="1083374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452;p36">
            <a:extLst>
              <a:ext uri="{FF2B5EF4-FFF2-40B4-BE49-F238E27FC236}">
                <a16:creationId xmlns:a16="http://schemas.microsoft.com/office/drawing/2014/main" id="{46F3C809-D573-3A67-28F1-D3D26CF92150}"/>
              </a:ext>
            </a:extLst>
          </p:cNvPr>
          <p:cNvSpPr txBox="1">
            <a:spLocks/>
          </p:cNvSpPr>
          <p:nvPr/>
        </p:nvSpPr>
        <p:spPr>
          <a:xfrm>
            <a:off x="938235" y="3545301"/>
            <a:ext cx="5084844" cy="113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lbert Sans"/>
              <a:buNone/>
              <a:defRPr sz="16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/>
            <a:r>
              <a:rPr lang="en-US" sz="1800" dirty="0"/>
              <a:t>Do you have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>
            <a:spLocks noGrp="1"/>
          </p:cNvSpPr>
          <p:nvPr>
            <p:ph type="title"/>
          </p:nvPr>
        </p:nvSpPr>
        <p:spPr>
          <a:xfrm>
            <a:off x="720000" y="2163838"/>
            <a:ext cx="69000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1"/>
          </p:nvPr>
        </p:nvSpPr>
        <p:spPr>
          <a:xfrm>
            <a:off x="720000" y="36731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Source Sans 3"/>
              </a:rPr>
              <a:t>What is Scrum?</a:t>
            </a:r>
          </a:p>
        </p:txBody>
      </p:sp>
      <p:sp>
        <p:nvSpPr>
          <p:cNvPr id="275" name="Google Shape;275;p27"/>
          <p:cNvSpPr/>
          <p:nvPr/>
        </p:nvSpPr>
        <p:spPr>
          <a:xfrm>
            <a:off x="810000" y="744025"/>
            <a:ext cx="1213200" cy="121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276" name="Google Shape;276;p27"/>
          <p:cNvSpPr txBox="1">
            <a:spLocks noGrp="1"/>
          </p:cNvSpPr>
          <p:nvPr>
            <p:ph type="title" idx="2"/>
          </p:nvPr>
        </p:nvSpPr>
        <p:spPr>
          <a:xfrm>
            <a:off x="900450" y="948025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7" name="Google Shape;277;p27"/>
          <p:cNvGrpSpPr/>
          <p:nvPr/>
        </p:nvGrpSpPr>
        <p:grpSpPr>
          <a:xfrm>
            <a:off x="6440025" y="-42169"/>
            <a:ext cx="1285796" cy="1774310"/>
            <a:chOff x="6440025" y="-42169"/>
            <a:chExt cx="1285796" cy="1774310"/>
          </a:xfrm>
        </p:grpSpPr>
        <p:sp>
          <p:nvSpPr>
            <p:cNvPr id="278" name="Google Shape;278;p27"/>
            <p:cNvSpPr/>
            <p:nvPr/>
          </p:nvSpPr>
          <p:spPr>
            <a:xfrm rot="10800000" flipH="1">
              <a:off x="6440025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7"/>
            <p:cNvGrpSpPr/>
            <p:nvPr/>
          </p:nvGrpSpPr>
          <p:grpSpPr>
            <a:xfrm rot="10800000" flipH="1">
              <a:off x="6963060" y="969107"/>
              <a:ext cx="762761" cy="763034"/>
              <a:chOff x="12117275" y="1982700"/>
              <a:chExt cx="2164475" cy="2165250"/>
            </a:xfrm>
          </p:grpSpPr>
          <p:sp>
            <p:nvSpPr>
              <p:cNvPr id="280" name="Google Shape;280;p27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" name="Google Shape;284;p27"/>
          <p:cNvGrpSpPr/>
          <p:nvPr/>
        </p:nvGrpSpPr>
        <p:grpSpPr>
          <a:xfrm>
            <a:off x="2979433" y="384184"/>
            <a:ext cx="762727" cy="849644"/>
            <a:chOff x="5471675" y="3911838"/>
            <a:chExt cx="898700" cy="1001113"/>
          </a:xfrm>
        </p:grpSpPr>
        <p:sp>
          <p:nvSpPr>
            <p:cNvPr id="285" name="Google Shape;285;p27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7"/>
          <p:cNvGrpSpPr/>
          <p:nvPr/>
        </p:nvGrpSpPr>
        <p:grpSpPr>
          <a:xfrm rot="5400000">
            <a:off x="7668781" y="3757451"/>
            <a:ext cx="537088" cy="1586694"/>
            <a:chOff x="9900850" y="-1697575"/>
            <a:chExt cx="1023025" cy="3022275"/>
          </a:xfrm>
        </p:grpSpPr>
        <p:sp>
          <p:nvSpPr>
            <p:cNvPr id="288" name="Google Shape;288;p27"/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/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/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>
            <a:spLocks noGrp="1"/>
          </p:cNvSpPr>
          <p:nvPr>
            <p:ph type="title"/>
          </p:nvPr>
        </p:nvSpPr>
        <p:spPr>
          <a:xfrm>
            <a:off x="1608600" y="390423"/>
            <a:ext cx="5926800" cy="134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Source Sans 3"/>
              </a:rPr>
              <a:t>What is Scrum?</a:t>
            </a:r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1"/>
          </p:nvPr>
        </p:nvSpPr>
        <p:spPr>
          <a:xfrm>
            <a:off x="1608600" y="1945528"/>
            <a:ext cx="5926800" cy="1979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Scrum is an Agile framework that helps teams manage complex projects efficiently. Developed by </a:t>
            </a:r>
            <a:r>
              <a:rPr lang="en-US" b="1" dirty="0"/>
              <a:t>Ken Schwaber and Jeff Sutherland</a:t>
            </a:r>
            <a:r>
              <a:rPr lang="en-US" dirty="0"/>
              <a:t>, it promotes </a:t>
            </a:r>
            <a:r>
              <a:rPr lang="en-US" b="1" dirty="0"/>
              <a:t>self-organization, adaptability, and continuous improvement</a:t>
            </a:r>
            <a:r>
              <a:rPr lang="en-US" dirty="0"/>
              <a:t>. By breaking projects into smaller tasks, Scrum ensures faster delivery, better collaboration, and higher customer satisfaction.</a:t>
            </a:r>
            <a:endParaRPr dirty="0"/>
          </a:p>
        </p:txBody>
      </p:sp>
      <p:grpSp>
        <p:nvGrpSpPr>
          <p:cNvPr id="297" name="Google Shape;297;p28"/>
          <p:cNvGrpSpPr/>
          <p:nvPr/>
        </p:nvGrpSpPr>
        <p:grpSpPr>
          <a:xfrm>
            <a:off x="8049421" y="4179184"/>
            <a:ext cx="762727" cy="697244"/>
            <a:chOff x="5471675" y="3911838"/>
            <a:chExt cx="898700" cy="821544"/>
          </a:xfrm>
        </p:grpSpPr>
        <p:sp>
          <p:nvSpPr>
            <p:cNvPr id="298" name="Google Shape;298;p28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49375" y="4412381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" name="Google Shape;300;p28"/>
          <p:cNvGrpSpPr/>
          <p:nvPr/>
        </p:nvGrpSpPr>
        <p:grpSpPr>
          <a:xfrm>
            <a:off x="228600" y="-42169"/>
            <a:ext cx="862200" cy="2572039"/>
            <a:chOff x="228600" y="-42169"/>
            <a:chExt cx="862200" cy="2572039"/>
          </a:xfrm>
        </p:grpSpPr>
        <p:sp>
          <p:nvSpPr>
            <p:cNvPr id="301" name="Google Shape;301;p28"/>
            <p:cNvSpPr/>
            <p:nvPr/>
          </p:nvSpPr>
          <p:spPr>
            <a:xfrm rot="10800000" flipH="1">
              <a:off x="228600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28"/>
            <p:cNvGrpSpPr/>
            <p:nvPr/>
          </p:nvGrpSpPr>
          <p:grpSpPr>
            <a:xfrm rot="10800000">
              <a:off x="228606" y="943176"/>
              <a:ext cx="537088" cy="1586694"/>
              <a:chOff x="9900850" y="-1697575"/>
              <a:chExt cx="1023025" cy="3022275"/>
            </a:xfrm>
          </p:grpSpPr>
          <p:sp>
            <p:nvSpPr>
              <p:cNvPr id="303" name="Google Shape;303;p28"/>
              <p:cNvSpPr/>
              <p:nvPr/>
            </p:nvSpPr>
            <p:spPr>
              <a:xfrm>
                <a:off x="9900850" y="300925"/>
                <a:ext cx="1023025" cy="102377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51" extrusionOk="0">
                    <a:moveTo>
                      <a:pt x="0" y="0"/>
                    </a:moveTo>
                    <a:lnTo>
                      <a:pt x="40920" y="40951"/>
                    </a:lnTo>
                    <a:lnTo>
                      <a:pt x="409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9900850" y="-697950"/>
                <a:ext cx="1023025" cy="1023025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1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9900850" y="-1697575"/>
                <a:ext cx="1023025" cy="1023050"/>
              </a:xfrm>
              <a:custGeom>
                <a:avLst/>
                <a:gdLst/>
                <a:ahLst/>
                <a:cxnLst/>
                <a:rect l="l" t="t" r="r" b="b"/>
                <a:pathLst>
                  <a:path w="40921" h="40922" extrusionOk="0">
                    <a:moveTo>
                      <a:pt x="0" y="1"/>
                    </a:moveTo>
                    <a:lnTo>
                      <a:pt x="40920" y="40921"/>
                    </a:lnTo>
                    <a:lnTo>
                      <a:pt x="4092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/>
          <p:nvPr/>
        </p:nvSpPr>
        <p:spPr>
          <a:xfrm>
            <a:off x="7127125" y="744025"/>
            <a:ext cx="1213200" cy="121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2"/>
          </p:nvPr>
        </p:nvSpPr>
        <p:spPr>
          <a:xfrm>
            <a:off x="7217575" y="944275"/>
            <a:ext cx="1032300" cy="81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2" name="Google Shape;312;p29"/>
          <p:cNvSpPr txBox="1">
            <a:spLocks noGrp="1"/>
          </p:cNvSpPr>
          <p:nvPr>
            <p:ph type="title"/>
          </p:nvPr>
        </p:nvSpPr>
        <p:spPr>
          <a:xfrm>
            <a:off x="713225" y="2163850"/>
            <a:ext cx="77175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FEATURES OF SCRUM</a:t>
            </a:r>
          </a:p>
        </p:txBody>
      </p:sp>
      <p:sp>
        <p:nvSpPr>
          <p:cNvPr id="313" name="Google Shape;313;p29"/>
          <p:cNvSpPr txBox="1">
            <a:spLocks noGrp="1"/>
          </p:cNvSpPr>
          <p:nvPr>
            <p:ph type="subTitle" idx="1"/>
          </p:nvPr>
        </p:nvSpPr>
        <p:spPr>
          <a:xfrm>
            <a:off x="3363175" y="36731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                                            Silent features of Scrum</a:t>
            </a:r>
          </a:p>
        </p:txBody>
      </p:sp>
      <p:grpSp>
        <p:nvGrpSpPr>
          <p:cNvPr id="314" name="Google Shape;314;p29"/>
          <p:cNvGrpSpPr/>
          <p:nvPr/>
        </p:nvGrpSpPr>
        <p:grpSpPr>
          <a:xfrm>
            <a:off x="0" y="992193"/>
            <a:ext cx="1857333" cy="1182769"/>
            <a:chOff x="0" y="992193"/>
            <a:chExt cx="1857333" cy="1182769"/>
          </a:xfrm>
        </p:grpSpPr>
        <p:sp>
          <p:nvSpPr>
            <p:cNvPr id="315" name="Google Shape;315;p29"/>
            <p:cNvSpPr/>
            <p:nvPr/>
          </p:nvSpPr>
          <p:spPr>
            <a:xfrm rot="5400000">
              <a:off x="353400" y="959363"/>
              <a:ext cx="862200" cy="156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6" name="Google Shape;316;p29"/>
            <p:cNvGrpSpPr/>
            <p:nvPr/>
          </p:nvGrpSpPr>
          <p:grpSpPr>
            <a:xfrm>
              <a:off x="1094572" y="992193"/>
              <a:ext cx="762761" cy="763034"/>
              <a:chOff x="12117275" y="1982700"/>
              <a:chExt cx="2164475" cy="2165250"/>
            </a:xfrm>
          </p:grpSpPr>
          <p:sp>
            <p:nvSpPr>
              <p:cNvPr id="317" name="Google Shape;317;p29"/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9"/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" name="Google Shape;321;p29"/>
          <p:cNvGrpSpPr/>
          <p:nvPr/>
        </p:nvGrpSpPr>
        <p:grpSpPr>
          <a:xfrm>
            <a:off x="3949898" y="427589"/>
            <a:ext cx="1244146" cy="223800"/>
            <a:chOff x="584448" y="438864"/>
            <a:chExt cx="1244146" cy="223800"/>
          </a:xfrm>
        </p:grpSpPr>
        <p:sp>
          <p:nvSpPr>
            <p:cNvPr id="322" name="Google Shape;322;p29"/>
            <p:cNvSpPr/>
            <p:nvPr/>
          </p:nvSpPr>
          <p:spPr>
            <a:xfrm>
              <a:off x="160479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126467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924563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584448" y="438864"/>
              <a:ext cx="223800" cy="223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"/>
          <p:cNvSpPr txBox="1">
            <a:spLocks noGrp="1"/>
          </p:cNvSpPr>
          <p:nvPr>
            <p:ph type="title"/>
          </p:nvPr>
        </p:nvSpPr>
        <p:spPr>
          <a:xfrm>
            <a:off x="1440000" y="44316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 fontAlgn="base"/>
            <a:r>
              <a:rPr lang="en-IN" b="1" i="0" dirty="0">
                <a:solidFill>
                  <a:srgbClr val="273239"/>
                </a:solidFill>
                <a:effectLst/>
                <a:latin typeface="Nunito" pitchFamily="2" charset="0"/>
              </a:rPr>
              <a:t>Silent features of Scrum</a:t>
            </a:r>
          </a:p>
        </p:txBody>
      </p:sp>
      <p:sp>
        <p:nvSpPr>
          <p:cNvPr id="350" name="Google Shape;350;p31"/>
          <p:cNvSpPr/>
          <p:nvPr/>
        </p:nvSpPr>
        <p:spPr>
          <a:xfrm>
            <a:off x="1518900" y="1472700"/>
            <a:ext cx="530100" cy="530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01</a:t>
            </a:r>
            <a:endParaRPr sz="18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351" name="Google Shape;351;p31"/>
          <p:cNvSpPr txBox="1">
            <a:spLocks noGrp="1"/>
          </p:cNvSpPr>
          <p:nvPr>
            <p:ph type="subTitle" idx="4294967295"/>
          </p:nvPr>
        </p:nvSpPr>
        <p:spPr>
          <a:xfrm>
            <a:off x="2395500" y="1472700"/>
            <a:ext cx="5421600" cy="530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/>
              <a:t>Lightweight framework</a:t>
            </a:r>
            <a:endParaRPr sz="1400" dirty="0"/>
          </a:p>
        </p:txBody>
      </p:sp>
      <p:sp>
        <p:nvSpPr>
          <p:cNvPr id="352" name="Google Shape;352;p31"/>
          <p:cNvSpPr/>
          <p:nvPr/>
        </p:nvSpPr>
        <p:spPr>
          <a:xfrm>
            <a:off x="1518900" y="2232092"/>
            <a:ext cx="530100" cy="530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02</a:t>
            </a:r>
            <a:endParaRPr sz="18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353" name="Google Shape;353;p31"/>
          <p:cNvSpPr txBox="1">
            <a:spLocks noGrp="1"/>
          </p:cNvSpPr>
          <p:nvPr>
            <p:ph type="subTitle" idx="4294967295"/>
          </p:nvPr>
        </p:nvSpPr>
        <p:spPr>
          <a:xfrm>
            <a:off x="2395500" y="2232092"/>
            <a:ext cx="5421600" cy="530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/>
              <a:t>Emphasizes self-organization</a:t>
            </a:r>
            <a:endParaRPr sz="1400" dirty="0"/>
          </a:p>
        </p:txBody>
      </p:sp>
      <p:sp>
        <p:nvSpPr>
          <p:cNvPr id="354" name="Google Shape;354;p31"/>
          <p:cNvSpPr/>
          <p:nvPr/>
        </p:nvSpPr>
        <p:spPr>
          <a:xfrm>
            <a:off x="1518900" y="2991484"/>
            <a:ext cx="530100" cy="530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03</a:t>
            </a:r>
            <a:endParaRPr sz="18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355" name="Google Shape;355;p31"/>
          <p:cNvSpPr txBox="1">
            <a:spLocks noGrp="1"/>
          </p:cNvSpPr>
          <p:nvPr>
            <p:ph type="subTitle" idx="4294967295"/>
          </p:nvPr>
        </p:nvSpPr>
        <p:spPr>
          <a:xfrm>
            <a:off x="2395500" y="2991483"/>
            <a:ext cx="5421600" cy="530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600" dirty="0"/>
              <a:t>Easy to understand and implement</a:t>
            </a:r>
            <a:endParaRPr sz="1400" dirty="0"/>
          </a:p>
        </p:txBody>
      </p:sp>
      <p:sp>
        <p:nvSpPr>
          <p:cNvPr id="356" name="Google Shape;356;p31"/>
          <p:cNvSpPr/>
          <p:nvPr/>
        </p:nvSpPr>
        <p:spPr>
          <a:xfrm>
            <a:off x="1518900" y="3750876"/>
            <a:ext cx="530100" cy="530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04</a:t>
            </a:r>
            <a:endParaRPr sz="180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357" name="Google Shape;357;p31"/>
          <p:cNvSpPr txBox="1">
            <a:spLocks noGrp="1"/>
          </p:cNvSpPr>
          <p:nvPr>
            <p:ph type="subTitle" idx="4294967295"/>
          </p:nvPr>
        </p:nvSpPr>
        <p:spPr>
          <a:xfrm>
            <a:off x="2395500" y="3750875"/>
            <a:ext cx="5421600" cy="530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600" dirty="0"/>
              <a:t>Encourages teamwork and collaboration</a:t>
            </a:r>
            <a:endParaRPr sz="1400" dirty="0">
              <a:latin typeface="Albert Sans ExtraBold"/>
              <a:ea typeface="Albert Sans ExtraBold"/>
              <a:cs typeface="Albert Sans ExtraBold"/>
              <a:sym typeface="Albert Sans ExtraBold"/>
            </a:endParaRPr>
          </a:p>
        </p:txBody>
      </p:sp>
      <p:sp>
        <p:nvSpPr>
          <p:cNvPr id="358" name="Google Shape;358;p31"/>
          <p:cNvSpPr/>
          <p:nvPr/>
        </p:nvSpPr>
        <p:spPr>
          <a:xfrm>
            <a:off x="-142206" y="2709600"/>
            <a:ext cx="862200" cy="2433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" name="Google Shape;359;p31"/>
          <p:cNvGrpSpPr/>
          <p:nvPr/>
        </p:nvGrpSpPr>
        <p:grpSpPr>
          <a:xfrm>
            <a:off x="182906" y="2164788"/>
            <a:ext cx="537088" cy="1586694"/>
            <a:chOff x="9900850" y="-1697575"/>
            <a:chExt cx="1023025" cy="3022275"/>
          </a:xfrm>
        </p:grpSpPr>
        <p:sp>
          <p:nvSpPr>
            <p:cNvPr id="360" name="Google Shape;360;p31"/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1"/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1"/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31"/>
          <p:cNvGrpSpPr/>
          <p:nvPr/>
        </p:nvGrpSpPr>
        <p:grpSpPr>
          <a:xfrm>
            <a:off x="8132258" y="445034"/>
            <a:ext cx="762727" cy="849644"/>
            <a:chOff x="5471675" y="3911838"/>
            <a:chExt cx="898700" cy="1001113"/>
          </a:xfrm>
        </p:grpSpPr>
        <p:sp>
          <p:nvSpPr>
            <p:cNvPr id="364" name="Google Shape;364;p31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1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2"/>
          <p:cNvSpPr/>
          <p:nvPr/>
        </p:nvSpPr>
        <p:spPr>
          <a:xfrm>
            <a:off x="3708300" y="919688"/>
            <a:ext cx="1213200" cy="1213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2"/>
          </p:nvPr>
        </p:nvSpPr>
        <p:spPr>
          <a:xfrm>
            <a:off x="3798750" y="1111987"/>
            <a:ext cx="1032300" cy="82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2" name="Google Shape;372;p32"/>
          <p:cNvSpPr txBox="1">
            <a:spLocks noGrp="1"/>
          </p:cNvSpPr>
          <p:nvPr>
            <p:ph type="title"/>
          </p:nvPr>
        </p:nvSpPr>
        <p:spPr>
          <a:xfrm>
            <a:off x="720000" y="2086299"/>
            <a:ext cx="71898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SCRUM LIFECYCLE</a:t>
            </a:r>
          </a:p>
        </p:txBody>
      </p:sp>
      <p:sp>
        <p:nvSpPr>
          <p:cNvPr id="373" name="Google Shape;373;p32"/>
          <p:cNvSpPr txBox="1">
            <a:spLocks noGrp="1"/>
          </p:cNvSpPr>
          <p:nvPr>
            <p:ph type="subTitle" idx="1"/>
          </p:nvPr>
        </p:nvSpPr>
        <p:spPr>
          <a:xfrm>
            <a:off x="1769215" y="3575444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Scrum Process</a:t>
            </a:r>
            <a:endParaRPr dirty="0"/>
          </a:p>
        </p:txBody>
      </p:sp>
      <p:grpSp>
        <p:nvGrpSpPr>
          <p:cNvPr id="374" name="Google Shape;374;p32"/>
          <p:cNvGrpSpPr/>
          <p:nvPr/>
        </p:nvGrpSpPr>
        <p:grpSpPr>
          <a:xfrm rot="-5400000" flipH="1">
            <a:off x="1244806" y="-171374"/>
            <a:ext cx="537088" cy="1586694"/>
            <a:chOff x="9900850" y="-1697575"/>
            <a:chExt cx="1023025" cy="3022275"/>
          </a:xfrm>
        </p:grpSpPr>
        <p:sp>
          <p:nvSpPr>
            <p:cNvPr id="375" name="Google Shape;375;p32"/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32"/>
          <p:cNvGrpSpPr/>
          <p:nvPr/>
        </p:nvGrpSpPr>
        <p:grpSpPr>
          <a:xfrm>
            <a:off x="8049397" y="4222481"/>
            <a:ext cx="762761" cy="763034"/>
            <a:chOff x="12781577" y="2564815"/>
            <a:chExt cx="2164475" cy="2165250"/>
          </a:xfrm>
        </p:grpSpPr>
        <p:sp>
          <p:nvSpPr>
            <p:cNvPr id="379" name="Google Shape;379;p32"/>
            <p:cNvSpPr/>
            <p:nvPr/>
          </p:nvSpPr>
          <p:spPr>
            <a:xfrm>
              <a:off x="13862652" y="3647415"/>
              <a:ext cx="1083400" cy="1082650"/>
            </a:xfrm>
            <a:custGeom>
              <a:avLst/>
              <a:gdLst/>
              <a:ahLst/>
              <a:cxnLst/>
              <a:rect l="l" t="t" r="r" b="b"/>
              <a:pathLst>
                <a:path w="43336" h="43306" extrusionOk="0">
                  <a:moveTo>
                    <a:pt x="1" y="1"/>
                  </a:moveTo>
                  <a:cubicBezTo>
                    <a:pt x="1" y="23931"/>
                    <a:pt x="19405" y="43305"/>
                    <a:pt x="43335" y="43305"/>
                  </a:cubicBezTo>
                  <a:cubicBezTo>
                    <a:pt x="43335" y="19405"/>
                    <a:pt x="2393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13862652" y="2564815"/>
              <a:ext cx="1083400" cy="1082625"/>
            </a:xfrm>
            <a:custGeom>
              <a:avLst/>
              <a:gdLst/>
              <a:ahLst/>
              <a:cxnLst/>
              <a:rect l="l" t="t" r="r" b="b"/>
              <a:pathLst>
                <a:path w="43336" h="43305" extrusionOk="0">
                  <a:moveTo>
                    <a:pt x="43335" y="1"/>
                  </a:moveTo>
                  <a:cubicBezTo>
                    <a:pt x="19405" y="1"/>
                    <a:pt x="1" y="19405"/>
                    <a:pt x="1" y="43305"/>
                  </a:cubicBezTo>
                  <a:cubicBezTo>
                    <a:pt x="23931" y="43305"/>
                    <a:pt x="43335" y="23931"/>
                    <a:pt x="43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12781577" y="3647415"/>
              <a:ext cx="1083375" cy="1082650"/>
            </a:xfrm>
            <a:custGeom>
              <a:avLst/>
              <a:gdLst/>
              <a:ahLst/>
              <a:cxnLst/>
              <a:rect l="l" t="t" r="r" b="b"/>
              <a:pathLst>
                <a:path w="43335" h="43306" extrusionOk="0">
                  <a:moveTo>
                    <a:pt x="43304" y="1"/>
                  </a:moveTo>
                  <a:cubicBezTo>
                    <a:pt x="43304" y="1"/>
                    <a:pt x="43304" y="1"/>
                    <a:pt x="43304" y="1"/>
                  </a:cubicBezTo>
                  <a:lnTo>
                    <a:pt x="43295" y="1"/>
                  </a:lnTo>
                  <a:cubicBezTo>
                    <a:pt x="43308" y="1"/>
                    <a:pt x="43321" y="1"/>
                    <a:pt x="43334" y="1"/>
                  </a:cubicBezTo>
                  <a:close/>
                  <a:moveTo>
                    <a:pt x="43295" y="1"/>
                  </a:moveTo>
                  <a:lnTo>
                    <a:pt x="43295" y="1"/>
                  </a:lnTo>
                  <a:cubicBezTo>
                    <a:pt x="19383" y="22"/>
                    <a:pt x="0" y="19418"/>
                    <a:pt x="0" y="43305"/>
                  </a:cubicBezTo>
                  <a:cubicBezTo>
                    <a:pt x="23930" y="43305"/>
                    <a:pt x="43304" y="23931"/>
                    <a:pt x="43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12781577" y="2564815"/>
              <a:ext cx="1083375" cy="1082625"/>
            </a:xfrm>
            <a:custGeom>
              <a:avLst/>
              <a:gdLst/>
              <a:ahLst/>
              <a:cxnLst/>
              <a:rect l="l" t="t" r="r" b="b"/>
              <a:pathLst>
                <a:path w="43335" h="43305" extrusionOk="0">
                  <a:moveTo>
                    <a:pt x="0" y="1"/>
                  </a:moveTo>
                  <a:cubicBezTo>
                    <a:pt x="0" y="23921"/>
                    <a:pt x="19388" y="43289"/>
                    <a:pt x="43304" y="43305"/>
                  </a:cubicBezTo>
                  <a:lnTo>
                    <a:pt x="43304" y="43305"/>
                  </a:lnTo>
                  <a:cubicBezTo>
                    <a:pt x="43304" y="19405"/>
                    <a:pt x="23930" y="1"/>
                    <a:pt x="0" y="1"/>
                  </a:cubicBezTo>
                  <a:close/>
                  <a:moveTo>
                    <a:pt x="43304" y="43305"/>
                  </a:moveTo>
                  <a:cubicBezTo>
                    <a:pt x="43304" y="43305"/>
                    <a:pt x="43304" y="43305"/>
                    <a:pt x="43304" y="43305"/>
                  </a:cubicBezTo>
                  <a:lnTo>
                    <a:pt x="43334" y="43305"/>
                  </a:lnTo>
                  <a:cubicBezTo>
                    <a:pt x="43324" y="43305"/>
                    <a:pt x="43314" y="43305"/>
                    <a:pt x="43304" y="43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2"/>
          <p:cNvGrpSpPr/>
          <p:nvPr/>
        </p:nvGrpSpPr>
        <p:grpSpPr>
          <a:xfrm>
            <a:off x="282125" y="3930288"/>
            <a:ext cx="1736868" cy="1213200"/>
            <a:chOff x="282125" y="3930288"/>
            <a:chExt cx="1736868" cy="1213200"/>
          </a:xfrm>
        </p:grpSpPr>
        <p:sp>
          <p:nvSpPr>
            <p:cNvPr id="384" name="Google Shape;384;p32"/>
            <p:cNvSpPr/>
            <p:nvPr/>
          </p:nvSpPr>
          <p:spPr>
            <a:xfrm>
              <a:off x="282125" y="3930288"/>
              <a:ext cx="862200" cy="12132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5" name="Google Shape;385;p32"/>
            <p:cNvGrpSpPr/>
            <p:nvPr/>
          </p:nvGrpSpPr>
          <p:grpSpPr>
            <a:xfrm>
              <a:off x="774848" y="4730239"/>
              <a:ext cx="1244146" cy="223800"/>
              <a:chOff x="584448" y="438864"/>
              <a:chExt cx="1244146" cy="223800"/>
            </a:xfrm>
          </p:grpSpPr>
          <p:sp>
            <p:nvSpPr>
              <p:cNvPr id="386" name="Google Shape;386;p32"/>
              <p:cNvSpPr/>
              <p:nvPr/>
            </p:nvSpPr>
            <p:spPr>
              <a:xfrm>
                <a:off x="160479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2"/>
              <p:cNvSpPr/>
              <p:nvPr/>
            </p:nvSpPr>
            <p:spPr>
              <a:xfrm>
                <a:off x="126467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2"/>
              <p:cNvSpPr/>
              <p:nvPr/>
            </p:nvSpPr>
            <p:spPr>
              <a:xfrm>
                <a:off x="924563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2"/>
              <p:cNvSpPr/>
              <p:nvPr/>
            </p:nvSpPr>
            <p:spPr>
              <a:xfrm>
                <a:off x="584448" y="438864"/>
                <a:ext cx="223800" cy="223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0" name="Google Shape;390;p32"/>
          <p:cNvGrpSpPr/>
          <p:nvPr/>
        </p:nvGrpSpPr>
        <p:grpSpPr>
          <a:xfrm>
            <a:off x="8049421" y="197147"/>
            <a:ext cx="762727" cy="849644"/>
            <a:chOff x="5471675" y="3911838"/>
            <a:chExt cx="898700" cy="1001113"/>
          </a:xfrm>
        </p:grpSpPr>
        <p:sp>
          <p:nvSpPr>
            <p:cNvPr id="391" name="Google Shape;391;p32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2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649419" y="3154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Scrum Lifecycle</a:t>
            </a:r>
            <a:endParaRPr dirty="0"/>
          </a:p>
        </p:txBody>
      </p:sp>
      <p:grpSp>
        <p:nvGrpSpPr>
          <p:cNvPr id="400" name="Google Shape;400;p33"/>
          <p:cNvGrpSpPr/>
          <p:nvPr/>
        </p:nvGrpSpPr>
        <p:grpSpPr>
          <a:xfrm flipH="1">
            <a:off x="8049415" y="168084"/>
            <a:ext cx="762727" cy="849644"/>
            <a:chOff x="5471675" y="3911838"/>
            <a:chExt cx="898700" cy="1001113"/>
          </a:xfrm>
        </p:grpSpPr>
        <p:sp>
          <p:nvSpPr>
            <p:cNvPr id="401" name="Google Shape;401;p33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6" name="Picture 2" descr="What is Scrum? | The Agile Journey: A Scrum overview">
            <a:extLst>
              <a:ext uri="{FF2B5EF4-FFF2-40B4-BE49-F238E27FC236}">
                <a16:creationId xmlns:a16="http://schemas.microsoft.com/office/drawing/2014/main" id="{BD1146EC-F21A-5F37-0EBC-4F833EA39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57" y="1017728"/>
            <a:ext cx="7172228" cy="374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oogle Shape;403;p33">
            <a:extLst>
              <a:ext uri="{FF2B5EF4-FFF2-40B4-BE49-F238E27FC236}">
                <a16:creationId xmlns:a16="http://schemas.microsoft.com/office/drawing/2014/main" id="{1D52F963-B7F8-3E46-8AA6-F6C17A604F94}"/>
              </a:ext>
            </a:extLst>
          </p:cNvPr>
          <p:cNvGrpSpPr/>
          <p:nvPr/>
        </p:nvGrpSpPr>
        <p:grpSpPr>
          <a:xfrm>
            <a:off x="7839589" y="3428700"/>
            <a:ext cx="1270133" cy="1714800"/>
            <a:chOff x="7679600" y="3428700"/>
            <a:chExt cx="1270133" cy="1714800"/>
          </a:xfrm>
        </p:grpSpPr>
        <p:sp>
          <p:nvSpPr>
            <p:cNvPr id="3" name="Google Shape;404;p33">
              <a:extLst>
                <a:ext uri="{FF2B5EF4-FFF2-40B4-BE49-F238E27FC236}">
                  <a16:creationId xmlns:a16="http://schemas.microsoft.com/office/drawing/2014/main" id="{0CE72739-52D3-BD98-E39D-6A10FFD296D2}"/>
                </a:ext>
              </a:extLst>
            </p:cNvPr>
            <p:cNvSpPr/>
            <p:nvPr/>
          </p:nvSpPr>
          <p:spPr>
            <a:xfrm>
              <a:off x="8087533" y="3428700"/>
              <a:ext cx="862200" cy="1714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405;p33">
              <a:extLst>
                <a:ext uri="{FF2B5EF4-FFF2-40B4-BE49-F238E27FC236}">
                  <a16:creationId xmlns:a16="http://schemas.microsoft.com/office/drawing/2014/main" id="{487C72BB-09E5-6F6F-5A7F-D21203338AF5}"/>
                </a:ext>
              </a:extLst>
            </p:cNvPr>
            <p:cNvGrpSpPr/>
            <p:nvPr/>
          </p:nvGrpSpPr>
          <p:grpSpPr>
            <a:xfrm flipH="1">
              <a:off x="7679600" y="4016056"/>
              <a:ext cx="762761" cy="763034"/>
              <a:chOff x="12117275" y="1982700"/>
              <a:chExt cx="2164475" cy="2165250"/>
            </a:xfrm>
          </p:grpSpPr>
          <p:sp>
            <p:nvSpPr>
              <p:cNvPr id="5" name="Google Shape;406;p33">
                <a:extLst>
                  <a:ext uri="{FF2B5EF4-FFF2-40B4-BE49-F238E27FC236}">
                    <a16:creationId xmlns:a16="http://schemas.microsoft.com/office/drawing/2014/main" id="{BD821754-55E5-0752-2B29-10FDD35F6665}"/>
                  </a:ext>
                </a:extLst>
              </p:cNvPr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407;p33">
                <a:extLst>
                  <a:ext uri="{FF2B5EF4-FFF2-40B4-BE49-F238E27FC236}">
                    <a16:creationId xmlns:a16="http://schemas.microsoft.com/office/drawing/2014/main" id="{A0F97388-2B94-A109-DB41-508B75A9E12B}"/>
                  </a:ext>
                </a:extLst>
              </p:cNvPr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08;p33">
                <a:extLst>
                  <a:ext uri="{FF2B5EF4-FFF2-40B4-BE49-F238E27FC236}">
                    <a16:creationId xmlns:a16="http://schemas.microsoft.com/office/drawing/2014/main" id="{950C8A2F-CF17-EC00-5E00-DD6D685F6BBB}"/>
                  </a:ext>
                </a:extLst>
              </p:cNvPr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09;p33">
                <a:extLst>
                  <a:ext uri="{FF2B5EF4-FFF2-40B4-BE49-F238E27FC236}">
                    <a16:creationId xmlns:a16="http://schemas.microsoft.com/office/drawing/2014/main" id="{B278D0A5-EFF4-0D1B-6E01-4CA0AE8FEBF3}"/>
                  </a:ext>
                </a:extLst>
              </p:cNvPr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>
          <a:extLst>
            <a:ext uri="{FF2B5EF4-FFF2-40B4-BE49-F238E27FC236}">
              <a16:creationId xmlns:a16="http://schemas.microsoft.com/office/drawing/2014/main" id="{D946AB6D-114B-A44A-47CC-2A79F99A2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>
            <a:extLst>
              <a:ext uri="{FF2B5EF4-FFF2-40B4-BE49-F238E27FC236}">
                <a16:creationId xmlns:a16="http://schemas.microsoft.com/office/drawing/2014/main" id="{18DE988A-7AB4-F3B4-C821-121DA7BC5A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63838"/>
            <a:ext cx="6900000" cy="15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ADVANTAGES OF SCRUM</a:t>
            </a:r>
          </a:p>
        </p:txBody>
      </p:sp>
      <p:sp>
        <p:nvSpPr>
          <p:cNvPr id="275" name="Google Shape;275;p27">
            <a:extLst>
              <a:ext uri="{FF2B5EF4-FFF2-40B4-BE49-F238E27FC236}">
                <a16:creationId xmlns:a16="http://schemas.microsoft.com/office/drawing/2014/main" id="{F2E4ECF4-E044-1413-B90F-E2FCC1A31183}"/>
              </a:ext>
            </a:extLst>
          </p:cNvPr>
          <p:cNvSpPr/>
          <p:nvPr/>
        </p:nvSpPr>
        <p:spPr>
          <a:xfrm>
            <a:off x="810000" y="744025"/>
            <a:ext cx="1213200" cy="1213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/>
          </a:p>
        </p:txBody>
      </p:sp>
      <p:sp>
        <p:nvSpPr>
          <p:cNvPr id="276" name="Google Shape;276;p27">
            <a:extLst>
              <a:ext uri="{FF2B5EF4-FFF2-40B4-BE49-F238E27FC236}">
                <a16:creationId xmlns:a16="http://schemas.microsoft.com/office/drawing/2014/main" id="{1FCCA7B9-138E-9E34-47D9-A1F97C3755F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00450" y="948025"/>
            <a:ext cx="1032300" cy="8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77" name="Google Shape;277;p27">
            <a:extLst>
              <a:ext uri="{FF2B5EF4-FFF2-40B4-BE49-F238E27FC236}">
                <a16:creationId xmlns:a16="http://schemas.microsoft.com/office/drawing/2014/main" id="{760FFCB2-2152-5820-9774-9BD6589202A0}"/>
              </a:ext>
            </a:extLst>
          </p:cNvPr>
          <p:cNvGrpSpPr/>
          <p:nvPr/>
        </p:nvGrpSpPr>
        <p:grpSpPr>
          <a:xfrm>
            <a:off x="6440025" y="-42169"/>
            <a:ext cx="1285796" cy="1774310"/>
            <a:chOff x="6440025" y="-42169"/>
            <a:chExt cx="1285796" cy="1774310"/>
          </a:xfrm>
        </p:grpSpPr>
        <p:sp>
          <p:nvSpPr>
            <p:cNvPr id="278" name="Google Shape;278;p27">
              <a:extLst>
                <a:ext uri="{FF2B5EF4-FFF2-40B4-BE49-F238E27FC236}">
                  <a16:creationId xmlns:a16="http://schemas.microsoft.com/office/drawing/2014/main" id="{03F77567-39DC-118F-A971-39413C37283A}"/>
                </a:ext>
              </a:extLst>
            </p:cNvPr>
            <p:cNvSpPr/>
            <p:nvPr/>
          </p:nvSpPr>
          <p:spPr>
            <a:xfrm rot="10800000" flipH="1">
              <a:off x="6440025" y="-42169"/>
              <a:ext cx="862200" cy="14490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9" name="Google Shape;279;p27">
              <a:extLst>
                <a:ext uri="{FF2B5EF4-FFF2-40B4-BE49-F238E27FC236}">
                  <a16:creationId xmlns:a16="http://schemas.microsoft.com/office/drawing/2014/main" id="{A2263E05-F880-4A2D-A46F-07F2D9DCD9A3}"/>
                </a:ext>
              </a:extLst>
            </p:cNvPr>
            <p:cNvGrpSpPr/>
            <p:nvPr/>
          </p:nvGrpSpPr>
          <p:grpSpPr>
            <a:xfrm rot="10800000" flipH="1">
              <a:off x="6963060" y="969107"/>
              <a:ext cx="762761" cy="763034"/>
              <a:chOff x="12117275" y="1982700"/>
              <a:chExt cx="2164475" cy="2165250"/>
            </a:xfrm>
          </p:grpSpPr>
          <p:sp>
            <p:nvSpPr>
              <p:cNvPr id="280" name="Google Shape;280;p27">
                <a:extLst>
                  <a:ext uri="{FF2B5EF4-FFF2-40B4-BE49-F238E27FC236}">
                    <a16:creationId xmlns:a16="http://schemas.microsoft.com/office/drawing/2014/main" id="{457A465E-34AD-8969-109F-144DD0640759}"/>
                  </a:ext>
                </a:extLst>
              </p:cNvPr>
              <p:cNvSpPr/>
              <p:nvPr/>
            </p:nvSpPr>
            <p:spPr>
              <a:xfrm>
                <a:off x="13198350" y="3065300"/>
                <a:ext cx="1083400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6" extrusionOk="0">
                    <a:moveTo>
                      <a:pt x="1" y="1"/>
                    </a:moveTo>
                    <a:cubicBezTo>
                      <a:pt x="1" y="23931"/>
                      <a:pt x="19405" y="43305"/>
                      <a:pt x="43335" y="43305"/>
                    </a:cubicBezTo>
                    <a:cubicBezTo>
                      <a:pt x="43335" y="19405"/>
                      <a:pt x="2393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7">
                <a:extLst>
                  <a:ext uri="{FF2B5EF4-FFF2-40B4-BE49-F238E27FC236}">
                    <a16:creationId xmlns:a16="http://schemas.microsoft.com/office/drawing/2014/main" id="{FEF639CE-00D1-24A4-2E55-8F3B817F190B}"/>
                  </a:ext>
                </a:extLst>
              </p:cNvPr>
              <p:cNvSpPr/>
              <p:nvPr/>
            </p:nvSpPr>
            <p:spPr>
              <a:xfrm>
                <a:off x="13198350" y="1982700"/>
                <a:ext cx="1083400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6" h="43305" extrusionOk="0">
                    <a:moveTo>
                      <a:pt x="43335" y="1"/>
                    </a:moveTo>
                    <a:cubicBezTo>
                      <a:pt x="19405" y="1"/>
                      <a:pt x="1" y="19405"/>
                      <a:pt x="1" y="43305"/>
                    </a:cubicBezTo>
                    <a:cubicBezTo>
                      <a:pt x="23931" y="43305"/>
                      <a:pt x="43335" y="23931"/>
                      <a:pt x="433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7">
                <a:extLst>
                  <a:ext uri="{FF2B5EF4-FFF2-40B4-BE49-F238E27FC236}">
                    <a16:creationId xmlns:a16="http://schemas.microsoft.com/office/drawing/2014/main" id="{B17B4C64-AFEB-CDC3-46CD-BC6CC93873EC}"/>
                  </a:ext>
                </a:extLst>
              </p:cNvPr>
              <p:cNvSpPr/>
              <p:nvPr/>
            </p:nvSpPr>
            <p:spPr>
              <a:xfrm>
                <a:off x="12117275" y="3065300"/>
                <a:ext cx="1083375" cy="1082650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6" extrusionOk="0">
                    <a:moveTo>
                      <a:pt x="43304" y="1"/>
                    </a:moveTo>
                    <a:cubicBezTo>
                      <a:pt x="43304" y="1"/>
                      <a:pt x="43304" y="1"/>
                      <a:pt x="43304" y="1"/>
                    </a:cubicBezTo>
                    <a:lnTo>
                      <a:pt x="43295" y="1"/>
                    </a:lnTo>
                    <a:cubicBezTo>
                      <a:pt x="43308" y="1"/>
                      <a:pt x="43321" y="1"/>
                      <a:pt x="43334" y="1"/>
                    </a:cubicBezTo>
                    <a:close/>
                    <a:moveTo>
                      <a:pt x="43295" y="1"/>
                    </a:moveTo>
                    <a:lnTo>
                      <a:pt x="43295" y="1"/>
                    </a:lnTo>
                    <a:cubicBezTo>
                      <a:pt x="19383" y="22"/>
                      <a:pt x="0" y="19418"/>
                      <a:pt x="0" y="43305"/>
                    </a:cubicBezTo>
                    <a:cubicBezTo>
                      <a:pt x="23930" y="43305"/>
                      <a:pt x="43304" y="23931"/>
                      <a:pt x="433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7">
                <a:extLst>
                  <a:ext uri="{FF2B5EF4-FFF2-40B4-BE49-F238E27FC236}">
                    <a16:creationId xmlns:a16="http://schemas.microsoft.com/office/drawing/2014/main" id="{825C8789-15C6-3615-17A5-F234B016565B}"/>
                  </a:ext>
                </a:extLst>
              </p:cNvPr>
              <p:cNvSpPr/>
              <p:nvPr/>
            </p:nvSpPr>
            <p:spPr>
              <a:xfrm>
                <a:off x="12117275" y="1982700"/>
                <a:ext cx="1083375" cy="1082625"/>
              </a:xfrm>
              <a:custGeom>
                <a:avLst/>
                <a:gdLst/>
                <a:ahLst/>
                <a:cxnLst/>
                <a:rect l="l" t="t" r="r" b="b"/>
                <a:pathLst>
                  <a:path w="43335" h="43305" extrusionOk="0">
                    <a:moveTo>
                      <a:pt x="0" y="1"/>
                    </a:moveTo>
                    <a:cubicBezTo>
                      <a:pt x="0" y="23921"/>
                      <a:pt x="19388" y="43289"/>
                      <a:pt x="43304" y="43305"/>
                    </a:cubicBezTo>
                    <a:lnTo>
                      <a:pt x="43304" y="43305"/>
                    </a:lnTo>
                    <a:cubicBezTo>
                      <a:pt x="43304" y="19405"/>
                      <a:pt x="23930" y="1"/>
                      <a:pt x="0" y="1"/>
                    </a:cubicBezTo>
                    <a:close/>
                    <a:moveTo>
                      <a:pt x="43304" y="43305"/>
                    </a:moveTo>
                    <a:cubicBezTo>
                      <a:pt x="43304" y="43305"/>
                      <a:pt x="43304" y="43305"/>
                      <a:pt x="43304" y="43305"/>
                    </a:cubicBezTo>
                    <a:lnTo>
                      <a:pt x="43334" y="43305"/>
                    </a:lnTo>
                    <a:cubicBezTo>
                      <a:pt x="43324" y="43305"/>
                      <a:pt x="43314" y="43305"/>
                      <a:pt x="43304" y="4330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4" name="Google Shape;284;p27">
            <a:extLst>
              <a:ext uri="{FF2B5EF4-FFF2-40B4-BE49-F238E27FC236}">
                <a16:creationId xmlns:a16="http://schemas.microsoft.com/office/drawing/2014/main" id="{FAF407E8-DE4F-53FC-A5CC-884FD4D28D41}"/>
              </a:ext>
            </a:extLst>
          </p:cNvPr>
          <p:cNvGrpSpPr/>
          <p:nvPr/>
        </p:nvGrpSpPr>
        <p:grpSpPr>
          <a:xfrm>
            <a:off x="2979433" y="384184"/>
            <a:ext cx="762727" cy="849644"/>
            <a:chOff x="5471675" y="3911838"/>
            <a:chExt cx="898700" cy="1001113"/>
          </a:xfrm>
        </p:grpSpPr>
        <p:sp>
          <p:nvSpPr>
            <p:cNvPr id="285" name="Google Shape;285;p27">
              <a:extLst>
                <a:ext uri="{FF2B5EF4-FFF2-40B4-BE49-F238E27FC236}">
                  <a16:creationId xmlns:a16="http://schemas.microsoft.com/office/drawing/2014/main" id="{945095F8-197A-3C12-CD7F-B5CD13088A53}"/>
                </a:ext>
              </a:extLst>
            </p:cNvPr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7">
              <a:extLst>
                <a:ext uri="{FF2B5EF4-FFF2-40B4-BE49-F238E27FC236}">
                  <a16:creationId xmlns:a16="http://schemas.microsoft.com/office/drawing/2014/main" id="{95895EEC-606E-4846-D851-DC042BAE2B72}"/>
                </a:ext>
              </a:extLst>
            </p:cNvPr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7">
            <a:extLst>
              <a:ext uri="{FF2B5EF4-FFF2-40B4-BE49-F238E27FC236}">
                <a16:creationId xmlns:a16="http://schemas.microsoft.com/office/drawing/2014/main" id="{C83C7F45-31DD-3928-9564-E055AA3CD2C5}"/>
              </a:ext>
            </a:extLst>
          </p:cNvPr>
          <p:cNvGrpSpPr/>
          <p:nvPr/>
        </p:nvGrpSpPr>
        <p:grpSpPr>
          <a:xfrm rot="5400000">
            <a:off x="7668781" y="3757451"/>
            <a:ext cx="537088" cy="1586694"/>
            <a:chOff x="9900850" y="-1697575"/>
            <a:chExt cx="1023025" cy="3022275"/>
          </a:xfrm>
        </p:grpSpPr>
        <p:sp>
          <p:nvSpPr>
            <p:cNvPr id="288" name="Google Shape;288;p27">
              <a:extLst>
                <a:ext uri="{FF2B5EF4-FFF2-40B4-BE49-F238E27FC236}">
                  <a16:creationId xmlns:a16="http://schemas.microsoft.com/office/drawing/2014/main" id="{EA155FB1-7DBC-70D2-2F4D-B933CAC19F3A}"/>
                </a:ext>
              </a:extLst>
            </p:cNvPr>
            <p:cNvSpPr/>
            <p:nvPr/>
          </p:nvSpPr>
          <p:spPr>
            <a:xfrm>
              <a:off x="9900850" y="300925"/>
              <a:ext cx="1023025" cy="1023775"/>
            </a:xfrm>
            <a:custGeom>
              <a:avLst/>
              <a:gdLst/>
              <a:ahLst/>
              <a:cxnLst/>
              <a:rect l="l" t="t" r="r" b="b"/>
              <a:pathLst>
                <a:path w="40921" h="40951" extrusionOk="0">
                  <a:moveTo>
                    <a:pt x="0" y="0"/>
                  </a:moveTo>
                  <a:lnTo>
                    <a:pt x="40920" y="40951"/>
                  </a:lnTo>
                  <a:lnTo>
                    <a:pt x="409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7">
              <a:extLst>
                <a:ext uri="{FF2B5EF4-FFF2-40B4-BE49-F238E27FC236}">
                  <a16:creationId xmlns:a16="http://schemas.microsoft.com/office/drawing/2014/main" id="{6085BCC3-2475-26EE-B4A1-40C4D39BBB42}"/>
                </a:ext>
              </a:extLst>
            </p:cNvPr>
            <p:cNvSpPr/>
            <p:nvPr/>
          </p:nvSpPr>
          <p:spPr>
            <a:xfrm>
              <a:off x="9900850" y="-697950"/>
              <a:ext cx="1023025" cy="1023025"/>
            </a:xfrm>
            <a:custGeom>
              <a:avLst/>
              <a:gdLst/>
              <a:ahLst/>
              <a:cxnLst/>
              <a:rect l="l" t="t" r="r" b="b"/>
              <a:pathLst>
                <a:path w="40921" h="40921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7">
              <a:extLst>
                <a:ext uri="{FF2B5EF4-FFF2-40B4-BE49-F238E27FC236}">
                  <a16:creationId xmlns:a16="http://schemas.microsoft.com/office/drawing/2014/main" id="{C9539010-D9F0-8F79-BB41-86C0CC647F05}"/>
                </a:ext>
              </a:extLst>
            </p:cNvPr>
            <p:cNvSpPr/>
            <p:nvPr/>
          </p:nvSpPr>
          <p:spPr>
            <a:xfrm>
              <a:off x="9900850" y="-1697575"/>
              <a:ext cx="1023025" cy="1023050"/>
            </a:xfrm>
            <a:custGeom>
              <a:avLst/>
              <a:gdLst/>
              <a:ahLst/>
              <a:cxnLst/>
              <a:rect l="l" t="t" r="r" b="b"/>
              <a:pathLst>
                <a:path w="40921" h="40922" extrusionOk="0">
                  <a:moveTo>
                    <a:pt x="0" y="1"/>
                  </a:moveTo>
                  <a:lnTo>
                    <a:pt x="40920" y="40921"/>
                  </a:lnTo>
                  <a:lnTo>
                    <a:pt x="409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41415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Advantages of Scrum</a:t>
            </a:r>
            <a:endParaRPr dirty="0"/>
          </a:p>
        </p:txBody>
      </p:sp>
      <p:sp>
        <p:nvSpPr>
          <p:cNvPr id="416" name="Google Shape;416;p34"/>
          <p:cNvSpPr txBox="1"/>
          <p:nvPr/>
        </p:nvSpPr>
        <p:spPr>
          <a:xfrm>
            <a:off x="720000" y="1458775"/>
            <a:ext cx="3699000" cy="8925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Faster and cost-effective development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7" name="Google Shape;417;p34"/>
          <p:cNvSpPr txBox="1"/>
          <p:nvPr/>
        </p:nvSpPr>
        <p:spPr>
          <a:xfrm>
            <a:off x="720000" y="2617550"/>
            <a:ext cx="3699000" cy="8925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Works with a divide-and-conquer approach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19" name="Google Shape;419;p34"/>
          <p:cNvSpPr txBox="1"/>
          <p:nvPr/>
        </p:nvSpPr>
        <p:spPr>
          <a:xfrm>
            <a:off x="719856" y="3776325"/>
            <a:ext cx="3699000" cy="8925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Focuses on customer satisfaction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0" name="Google Shape;420;p34"/>
          <p:cNvSpPr txBox="1"/>
          <p:nvPr/>
        </p:nvSpPr>
        <p:spPr>
          <a:xfrm>
            <a:off x="4725144" y="1981475"/>
            <a:ext cx="3699000" cy="8925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Adaptive to changes with short sprints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2" name="Google Shape;422;p34"/>
          <p:cNvSpPr txBox="1"/>
          <p:nvPr/>
        </p:nvSpPr>
        <p:spPr>
          <a:xfrm>
            <a:off x="4725144" y="3253625"/>
            <a:ext cx="3699000" cy="8925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Improves product quality with constant feedback</a:t>
            </a:r>
            <a:endParaRPr sz="16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424" name="Google Shape;424;p34"/>
          <p:cNvGrpSpPr/>
          <p:nvPr/>
        </p:nvGrpSpPr>
        <p:grpSpPr>
          <a:xfrm flipH="1">
            <a:off x="8049415" y="168084"/>
            <a:ext cx="762727" cy="849644"/>
            <a:chOff x="5471675" y="3911838"/>
            <a:chExt cx="898700" cy="1001113"/>
          </a:xfrm>
        </p:grpSpPr>
        <p:sp>
          <p:nvSpPr>
            <p:cNvPr id="425" name="Google Shape;425;p34"/>
            <p:cNvSpPr/>
            <p:nvPr/>
          </p:nvSpPr>
          <p:spPr>
            <a:xfrm>
              <a:off x="5471675" y="3911838"/>
              <a:ext cx="672600" cy="6726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6049375" y="4591950"/>
              <a:ext cx="321000" cy="321000"/>
            </a:xfrm>
            <a:prstGeom prst="plaqu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lassification and Assessment of Learning Difficulties by Slidesgo">
  <a:themeElements>
    <a:clrScheme name="Simple Light">
      <a:dk1>
        <a:srgbClr val="252525"/>
      </a:dk1>
      <a:lt1>
        <a:srgbClr val="F8F5FA"/>
      </a:lt1>
      <a:dk2>
        <a:srgbClr val="F3E7F3"/>
      </a:dk2>
      <a:lt2>
        <a:srgbClr val="C2ACD3"/>
      </a:lt2>
      <a:accent1>
        <a:srgbClr val="8DBAB7"/>
      </a:accent1>
      <a:accent2>
        <a:srgbClr val="F4F08D"/>
      </a:accent2>
      <a:accent3>
        <a:srgbClr val="E3C07E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On-screen Show (16:9)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Archivo ExtraBold</vt:lpstr>
      <vt:lpstr>Nunito</vt:lpstr>
      <vt:lpstr>Albert Sans ExtraBold</vt:lpstr>
      <vt:lpstr>Nunito Light</vt:lpstr>
      <vt:lpstr>Albert Sans</vt:lpstr>
      <vt:lpstr>Wingdings</vt:lpstr>
      <vt:lpstr>Source Sans 3</vt:lpstr>
      <vt:lpstr>Classification and Assessment of Learning Difficulties by Slidesgo</vt:lpstr>
      <vt:lpstr>SCRUM  IN  SOFTWARE DEVELOPMENT</vt:lpstr>
      <vt:lpstr>INTRODUCTION</vt:lpstr>
      <vt:lpstr>What is Scrum?</vt:lpstr>
      <vt:lpstr>02</vt:lpstr>
      <vt:lpstr>Silent features of Scrum</vt:lpstr>
      <vt:lpstr>03</vt:lpstr>
      <vt:lpstr>Scrum Lifecycle</vt:lpstr>
      <vt:lpstr>ADVANTAGES OF SCRUM</vt:lpstr>
      <vt:lpstr>Advantages of Scrum</vt:lpstr>
      <vt:lpstr>05</vt:lpstr>
      <vt:lpstr>Disadvantages of Scrum</vt:lpstr>
      <vt:lpstr>06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Dhatchitha Prakash</dc:creator>
  <cp:lastModifiedBy>Dhatchitha Prakash</cp:lastModifiedBy>
  <cp:revision>1</cp:revision>
  <dcterms:modified xsi:type="dcterms:W3CDTF">2025-03-18T18:07:45Z</dcterms:modified>
</cp:coreProperties>
</file>