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1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6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7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4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9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9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athri-paladi/ai-rag-chatbo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RAG Chatbot – Architecture and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22171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Round Task – AI-based Document QA System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Sree Gnyana Dhathri Paladi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IN" dirty="0" err="1">
                <a:hlinkClick r:id="rId2"/>
              </a:rPr>
              <a:t>dhathri-paladi</a:t>
            </a:r>
            <a:r>
              <a:rPr lang="en-IN" dirty="0">
                <a:hlinkClick r:id="rId2"/>
              </a:rPr>
              <a:t>/ai-rag-chatbot: RAG-based document chatbot using Python, agents, and </a:t>
            </a:r>
            <a:r>
              <a:rPr lang="en-IN" dirty="0" err="1">
                <a:hlinkClick r:id="rId2"/>
              </a:rPr>
              <a:t>HuggingFace</a:t>
            </a:r>
            <a:r>
              <a:rPr lang="en-IN" dirty="0">
                <a:hlinkClick r:id="rId2"/>
              </a:rPr>
              <a:t> embeddings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53" y="365126"/>
            <a:ext cx="8695111" cy="1325563"/>
          </a:xfrm>
        </p:spPr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Architecture with MCP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696" y="1762298"/>
            <a:ext cx="8595360" cy="44146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[ User Input ]</a:t>
            </a:r>
          </a:p>
          <a:p>
            <a:pPr marL="0" indent="0">
              <a:buNone/>
            </a:pPr>
            <a:r>
              <a:rPr lang="en-IN" dirty="0"/>
              <a:t>           │</a:t>
            </a:r>
          </a:p>
          <a:p>
            <a:pPr marL="0" indent="0">
              <a:buNone/>
            </a:pPr>
            <a:r>
              <a:rPr lang="en-IN" dirty="0"/>
              <a:t>[ </a:t>
            </a:r>
            <a:r>
              <a:rPr lang="en-IN" dirty="0" err="1"/>
              <a:t>Streamlit</a:t>
            </a:r>
            <a:r>
              <a:rPr lang="en-IN" dirty="0"/>
              <a:t> UI ]</a:t>
            </a:r>
          </a:p>
          <a:p>
            <a:pPr marL="0" indent="0">
              <a:buNone/>
            </a:pPr>
            <a:r>
              <a:rPr lang="en-IN" dirty="0"/>
              <a:t>          │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[ Coordinator (main.py) ]</a:t>
            </a:r>
          </a:p>
          <a:p>
            <a:pPr marL="0" indent="0">
              <a:buNone/>
            </a:pPr>
            <a:r>
              <a:rPr lang="en-IN" dirty="0"/>
              <a:t>                           │</a:t>
            </a:r>
          </a:p>
          <a:p>
            <a:pPr marL="0" indent="0">
              <a:buNone/>
            </a:pPr>
            <a:r>
              <a:rPr lang="en-IN" dirty="0"/>
              <a:t> ┌────┼────────────┬────────────┐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[</a:t>
            </a:r>
            <a:r>
              <a:rPr lang="en-IN" dirty="0" err="1"/>
              <a:t>IngestionAgent</a:t>
            </a:r>
            <a:r>
              <a:rPr lang="en-IN" dirty="0"/>
              <a:t>]     [</a:t>
            </a:r>
            <a:r>
              <a:rPr lang="en-IN" dirty="0" err="1"/>
              <a:t>RetrievalAgent</a:t>
            </a:r>
            <a:r>
              <a:rPr lang="en-IN" dirty="0"/>
              <a:t>]        [</a:t>
            </a:r>
            <a:r>
              <a:rPr lang="en-IN" dirty="0" err="1"/>
              <a:t>QueryAgent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(File Parsing)           (HF Embeddings)                │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</a:t>
            </a:r>
          </a:p>
          <a:p>
            <a:pPr marL="2743200" lvl="6" indent="0">
              <a:buNone/>
            </a:pPr>
            <a:r>
              <a:rPr lang="en-IN" sz="1900" dirty="0"/>
              <a:t>                               [</a:t>
            </a:r>
            <a:r>
              <a:rPr lang="en-IN" sz="1900" dirty="0" err="1"/>
              <a:t>LLMResponseAgent</a:t>
            </a:r>
            <a:r>
              <a:rPr lang="en-IN" sz="1900" dirty="0"/>
              <a:t>]</a:t>
            </a:r>
          </a:p>
          <a:p>
            <a:pPr marL="2743200" lvl="6" indent="0">
              <a:buNone/>
            </a:pPr>
            <a:r>
              <a:rPr lang="en-IN" sz="1900" dirty="0"/>
              <a:t>                                 (Mock LLM Answer)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and Message Passing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F933886-B5BC-258E-1694-366700F19B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896533"/>
            <a:ext cx="8024283" cy="3659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document and asks a question via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main.py coordinates all agent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Ingestion Agent parses and chunks the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Retrieval Agent embeds it using Hugging 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Agent finds matching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LLMResponse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Agent generates final answer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communication uses a message-passing structure with metadata like sender, receiver, trace 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FCF64A-820B-1232-4F11-F49253F2B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877635"/>
            <a:ext cx="784073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Languages/Frameworks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UI)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 Design with Modular Agents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sentence-transformers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python-docx, python-pptx, pandas, torch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Mock LLM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Simulates GPT-style output locally, no API required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643" y="364492"/>
            <a:ext cx="7886700" cy="1139478"/>
          </a:xfrm>
        </p:spPr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Application –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3C96F-13A3-1AE2-785E-CBA90A163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561886"/>
            <a:ext cx="7886700" cy="37391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633BC3-D0A4-3D92-3233-49422C073197}"/>
              </a:ext>
            </a:extLst>
          </p:cNvPr>
          <p:cNvSpPr txBox="1"/>
          <p:nvPr/>
        </p:nvSpPr>
        <p:spPr>
          <a:xfrm>
            <a:off x="628650" y="1504604"/>
            <a:ext cx="6342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Input/Output Interaction"</a:t>
            </a:r>
            <a:br>
              <a:rPr lang="en-US" dirty="0"/>
            </a:br>
            <a:r>
              <a:rPr lang="en-US" i="1" dirty="0"/>
              <a:t>User asks about pending tasks → Chatbot extracts from document and responds.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1C3DB-2843-B5EB-0506-49078BE6FA7F}"/>
              </a:ext>
            </a:extLst>
          </p:cNvPr>
          <p:cNvSpPr txBox="1"/>
          <p:nvPr/>
        </p:nvSpPr>
        <p:spPr>
          <a:xfrm>
            <a:off x="881150" y="6374523"/>
            <a:ext cx="826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User → Upload File &amp; Ask Question → [UI] → Get Answer ← Backend Agents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message-passing interface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multiple document formats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clean agent separation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MockLLM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real OpenAI/GPT API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PDF export of answers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as a hosted web app (e.g.,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Cloud)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287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AI RAG Chatbot – Architecture and Flow</vt:lpstr>
      <vt:lpstr>Agent-Based Architecture with MCP Integration</vt:lpstr>
      <vt:lpstr>System Flow and Message Passing</vt:lpstr>
      <vt:lpstr>Tech Stack</vt:lpstr>
      <vt:lpstr>Working Application – Screenshots</vt:lpstr>
      <vt:lpstr>Challenges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SREEGNYANADHATHRI PALADI</cp:lastModifiedBy>
  <cp:revision>2</cp:revision>
  <cp:lastPrinted>2025-07-31T09:57:22Z</cp:lastPrinted>
  <dcterms:created xsi:type="dcterms:W3CDTF">2013-01-27T09:14:16Z</dcterms:created>
  <dcterms:modified xsi:type="dcterms:W3CDTF">2025-07-31T09:57:31Z</dcterms:modified>
  <cp:category/>
</cp:coreProperties>
</file>