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dc05ee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dc05ee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dc05e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dc05e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dc05ee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dc05ee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dc05ee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dc05ee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dc05ee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dc05ee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dc05ee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dc05ee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dc05ee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dc05ee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airqualityontario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7875"/>
            <a:ext cx="8520600" cy="13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 ZONE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 Dhatri Sahithi  1602-16-737-010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Praneela 1602-16-737-029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Hyndavi Vennu 1602-16-737-016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ABSTRACT(CONTD.)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So,this application is used to monitor the amount and type of gases that people are being exposed to.People with health issues can avoid routes that may cause harm to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Due to lack of awareness of the growing pollution and it’s effects, lot of people are either ignorant or they unaware. So, live  updates of air quality is necessary.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web app provides status of air quality index and they can be updated about the measures taken to control pollution.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ABSTRACT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Air pollution is most common in large cities, where emissions from different sources are concentrated.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are creating  a web based application to implement a pollution detection and control that will tell the user the amount of pollution in a certain place along with the route so that user can change his route and avoid pollution.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People experience a wide range of health effects from being exposed to Air pollution.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1:By using location tracking from maps,we can tell the user the amount of pollution in a certain place,so that the user can then change his route and avoid pollution.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 CASE 2: people can be updated about the status of aqi of other countries and organizations that are working towards reducing pollution.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 CASE 3: We can list the type of gases that people are being exposed to and the effects and preventive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AND TECHNOLOGY USED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800" y="1539975"/>
            <a:ext cx="6078744" cy="34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CONTD.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TECHNOLOGIES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DJANGO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MAPS JAVASCRIPT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DIRECTION API (FOR ADDITIONAL FUNCTIONALITY)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MYSQL FOR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626200" cy="4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compared an existing website called “airquality ontario”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www.airqualityontario.com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to protect and improve air quality through legislation.it has a network of few air monitoring stations that collect real time air pollution data and this information is communicated to the public though ontario’s new air quality health inex(aqhi)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hand our app has 4 major features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1.maps markers on highly polluted areas along their route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2.aqi’s of major countries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3.various organizations that support to reduce air pollution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4.air composition ,health effects and preventive measures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AND FUTURE WORK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1.live tracking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2.storing and retrieving dynamic data using databases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