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DB18F-9C6C-B627-51F4-A5B5E16B9454}" v="3" dt="2022-01-16T18:50:28.265"/>
    <p1510:client id="{B365325F-7852-4F56-A726-3389030BC528}" v="288" dt="2022-01-16T18:34:33.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www.geeksforgeeks.org/functions-in-c/"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geeksforgeeks.org/functions-in-c/"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E753A-9C53-4992-9578-81244106B61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A1CF42B-D741-4514-ACAE-ED136CD39438}">
      <dgm:prSet/>
      <dgm:spPr/>
      <dgm:t>
        <a:bodyPr/>
        <a:lstStyle/>
        <a:p>
          <a:r>
            <a:rPr lang="en-US"/>
            <a:t>The snake is represented with a </a:t>
          </a:r>
          <a:r>
            <a:rPr lang="en-US" b="1"/>
            <a:t>0</a:t>
          </a:r>
          <a:r>
            <a:rPr lang="en-US"/>
            <a:t>(zero) symbol.</a:t>
          </a:r>
        </a:p>
      </dgm:t>
    </dgm:pt>
    <dgm:pt modelId="{265439F6-6214-4639-BF5D-344A05D1806B}" type="parTrans" cxnId="{CD842731-5E27-4F06-AC93-78C87E47DA81}">
      <dgm:prSet/>
      <dgm:spPr/>
      <dgm:t>
        <a:bodyPr/>
        <a:lstStyle/>
        <a:p>
          <a:endParaRPr lang="en-US"/>
        </a:p>
      </dgm:t>
    </dgm:pt>
    <dgm:pt modelId="{F7E4494F-1675-4444-9733-24A53F394DD8}" type="sibTrans" cxnId="{CD842731-5E27-4F06-AC93-78C87E47DA81}">
      <dgm:prSet/>
      <dgm:spPr/>
      <dgm:t>
        <a:bodyPr/>
        <a:lstStyle/>
        <a:p>
          <a:endParaRPr lang="en-US"/>
        </a:p>
      </dgm:t>
    </dgm:pt>
    <dgm:pt modelId="{9B3C520A-9E32-405C-BA02-E53617DD64E2}">
      <dgm:prSet/>
      <dgm:spPr/>
      <dgm:t>
        <a:bodyPr/>
        <a:lstStyle/>
        <a:p>
          <a:r>
            <a:rPr lang="en-US"/>
            <a:t>The fruit is represented with an </a:t>
          </a:r>
          <a:r>
            <a:rPr lang="en-US" b="1"/>
            <a:t>*</a:t>
          </a:r>
          <a:r>
            <a:rPr lang="en-US"/>
            <a:t>(asterisk) symbol.</a:t>
          </a:r>
        </a:p>
      </dgm:t>
    </dgm:pt>
    <dgm:pt modelId="{A3F75FE2-FED0-4AEB-BFC0-5B87F9B89E24}" type="parTrans" cxnId="{E0F4A50A-8918-4A4E-AF2C-7466A55B1AFF}">
      <dgm:prSet/>
      <dgm:spPr/>
      <dgm:t>
        <a:bodyPr/>
        <a:lstStyle/>
        <a:p>
          <a:endParaRPr lang="en-US"/>
        </a:p>
      </dgm:t>
    </dgm:pt>
    <dgm:pt modelId="{3ED1C7F1-C67E-46B7-AF1E-BBC4524C6B4E}" type="sibTrans" cxnId="{E0F4A50A-8918-4A4E-AF2C-7466A55B1AFF}">
      <dgm:prSet/>
      <dgm:spPr/>
      <dgm:t>
        <a:bodyPr/>
        <a:lstStyle/>
        <a:p>
          <a:endParaRPr lang="en-US"/>
        </a:p>
      </dgm:t>
    </dgm:pt>
    <dgm:pt modelId="{C8E57502-3B8B-4AD7-9815-8218E86F6CE9}">
      <dgm:prSet/>
      <dgm:spPr/>
      <dgm:t>
        <a:bodyPr/>
        <a:lstStyle/>
        <a:p>
          <a:r>
            <a:rPr lang="en-US"/>
            <a:t>The snake can move in any direction according to the user with the help of the keyboard (</a:t>
          </a:r>
          <a:r>
            <a:rPr lang="en-US" b="1"/>
            <a:t>W</a:t>
          </a:r>
          <a:r>
            <a:rPr lang="en-US"/>
            <a:t>, </a:t>
          </a:r>
          <a:r>
            <a:rPr lang="en-US" b="1"/>
            <a:t>A</a:t>
          </a:r>
          <a:r>
            <a:rPr lang="en-US"/>
            <a:t>, </a:t>
          </a:r>
          <a:r>
            <a:rPr lang="en-US" b="1"/>
            <a:t>S</a:t>
          </a:r>
          <a:r>
            <a:rPr lang="en-US"/>
            <a:t>, </a:t>
          </a:r>
          <a:r>
            <a:rPr lang="en-US" b="1"/>
            <a:t>D</a:t>
          </a:r>
          <a:r>
            <a:rPr lang="en-US"/>
            <a:t> keys).</a:t>
          </a:r>
        </a:p>
      </dgm:t>
    </dgm:pt>
    <dgm:pt modelId="{434D2EDA-4D40-4D5E-89EE-B2D6F99A64AC}" type="parTrans" cxnId="{E6853746-29B0-4D68-89F8-B749ACFEEDAA}">
      <dgm:prSet/>
      <dgm:spPr/>
      <dgm:t>
        <a:bodyPr/>
        <a:lstStyle/>
        <a:p>
          <a:endParaRPr lang="en-US"/>
        </a:p>
      </dgm:t>
    </dgm:pt>
    <dgm:pt modelId="{D79B301F-854B-4DCA-87A8-D50E1A9AD1D9}" type="sibTrans" cxnId="{E6853746-29B0-4D68-89F8-B749ACFEEDAA}">
      <dgm:prSet/>
      <dgm:spPr/>
      <dgm:t>
        <a:bodyPr/>
        <a:lstStyle/>
        <a:p>
          <a:endParaRPr lang="en-US"/>
        </a:p>
      </dgm:t>
    </dgm:pt>
    <dgm:pt modelId="{5CE15229-F6D5-4946-BB8F-5D6F76A0762D}">
      <dgm:prSet/>
      <dgm:spPr/>
      <dgm:t>
        <a:bodyPr/>
        <a:lstStyle/>
        <a:p>
          <a:r>
            <a:rPr lang="en-US"/>
            <a:t>When the snake eats a fruit the score will increase by 10 points.</a:t>
          </a:r>
        </a:p>
      </dgm:t>
    </dgm:pt>
    <dgm:pt modelId="{950230C1-A2D4-4096-B82F-EAE09F623C76}" type="parTrans" cxnId="{4DD09FAE-2D6B-4EA3-BF73-AB7C1050FDB5}">
      <dgm:prSet/>
      <dgm:spPr/>
      <dgm:t>
        <a:bodyPr/>
        <a:lstStyle/>
        <a:p>
          <a:endParaRPr lang="en-US"/>
        </a:p>
      </dgm:t>
    </dgm:pt>
    <dgm:pt modelId="{1E64B094-6C82-4CD0-B5D5-0946F035DA8D}" type="sibTrans" cxnId="{4DD09FAE-2D6B-4EA3-BF73-AB7C1050FDB5}">
      <dgm:prSet/>
      <dgm:spPr/>
      <dgm:t>
        <a:bodyPr/>
        <a:lstStyle/>
        <a:p>
          <a:endParaRPr lang="en-US"/>
        </a:p>
      </dgm:t>
    </dgm:pt>
    <dgm:pt modelId="{027CDB0F-7E0F-4CA8-8986-129547AF9255}">
      <dgm:prSet/>
      <dgm:spPr/>
      <dgm:t>
        <a:bodyPr/>
        <a:lstStyle/>
        <a:p>
          <a:r>
            <a:rPr lang="en-US"/>
            <a:t>The fruit will generate automatically within the boundaries.</a:t>
          </a:r>
        </a:p>
      </dgm:t>
    </dgm:pt>
    <dgm:pt modelId="{CA338CB0-B47F-44C1-A251-4708A2D5FAF9}" type="parTrans" cxnId="{0473C171-AFC5-49A2-9678-75D437D71CF6}">
      <dgm:prSet/>
      <dgm:spPr/>
      <dgm:t>
        <a:bodyPr/>
        <a:lstStyle/>
        <a:p>
          <a:endParaRPr lang="en-US"/>
        </a:p>
      </dgm:t>
    </dgm:pt>
    <dgm:pt modelId="{0F7B9448-7EB0-4492-8B93-1B536B9F36EE}" type="sibTrans" cxnId="{0473C171-AFC5-49A2-9678-75D437D71CF6}">
      <dgm:prSet/>
      <dgm:spPr/>
      <dgm:t>
        <a:bodyPr/>
        <a:lstStyle/>
        <a:p>
          <a:endParaRPr lang="en-US"/>
        </a:p>
      </dgm:t>
    </dgm:pt>
    <dgm:pt modelId="{45E6EFD5-974C-4EB1-911B-F80A31371B90}">
      <dgm:prSet/>
      <dgm:spPr/>
      <dgm:t>
        <a:bodyPr/>
        <a:lstStyle/>
        <a:p>
          <a:r>
            <a:rPr lang="en-US"/>
            <a:t>Whenever the snake will touch the boundry the game is over.</a:t>
          </a:r>
        </a:p>
      </dgm:t>
    </dgm:pt>
    <dgm:pt modelId="{19EE502E-8989-4281-B718-737F0F39FC81}" type="parTrans" cxnId="{1DDEABDD-5968-4D04-A0E1-0DFB0EC22F53}">
      <dgm:prSet/>
      <dgm:spPr/>
      <dgm:t>
        <a:bodyPr/>
        <a:lstStyle/>
        <a:p>
          <a:endParaRPr lang="en-US"/>
        </a:p>
      </dgm:t>
    </dgm:pt>
    <dgm:pt modelId="{EF211912-A0BD-48BE-8FDD-B2BB38228396}" type="sibTrans" cxnId="{1DDEABDD-5968-4D04-A0E1-0DFB0EC22F53}">
      <dgm:prSet/>
      <dgm:spPr/>
      <dgm:t>
        <a:bodyPr/>
        <a:lstStyle/>
        <a:p>
          <a:endParaRPr lang="en-US"/>
        </a:p>
      </dgm:t>
    </dgm:pt>
    <dgm:pt modelId="{CE820B92-276A-4A3D-A73C-4D8E38677AF1}" type="pres">
      <dgm:prSet presAssocID="{C8EE753A-9C53-4992-9578-81244106B61A}" presName="vert0" presStyleCnt="0">
        <dgm:presLayoutVars>
          <dgm:dir/>
          <dgm:animOne val="branch"/>
          <dgm:animLvl val="lvl"/>
        </dgm:presLayoutVars>
      </dgm:prSet>
      <dgm:spPr/>
    </dgm:pt>
    <dgm:pt modelId="{52829BE8-A758-42A5-9DC5-E1BE016BE7CB}" type="pres">
      <dgm:prSet presAssocID="{0A1CF42B-D741-4514-ACAE-ED136CD39438}" presName="thickLine" presStyleLbl="alignNode1" presStyleIdx="0" presStyleCnt="6"/>
      <dgm:spPr/>
    </dgm:pt>
    <dgm:pt modelId="{E9FF0A20-1989-4957-B40C-91E12C2D17DC}" type="pres">
      <dgm:prSet presAssocID="{0A1CF42B-D741-4514-ACAE-ED136CD39438}" presName="horz1" presStyleCnt="0"/>
      <dgm:spPr/>
    </dgm:pt>
    <dgm:pt modelId="{4E22C5AA-97F7-4018-8FB0-EBBD182ED4B0}" type="pres">
      <dgm:prSet presAssocID="{0A1CF42B-D741-4514-ACAE-ED136CD39438}" presName="tx1" presStyleLbl="revTx" presStyleIdx="0" presStyleCnt="6"/>
      <dgm:spPr/>
    </dgm:pt>
    <dgm:pt modelId="{CADED618-5CCB-461E-B7C7-CC87AAABF9A4}" type="pres">
      <dgm:prSet presAssocID="{0A1CF42B-D741-4514-ACAE-ED136CD39438}" presName="vert1" presStyleCnt="0"/>
      <dgm:spPr/>
    </dgm:pt>
    <dgm:pt modelId="{A25BCCC1-8597-4575-A42A-7EF73C25BBBA}" type="pres">
      <dgm:prSet presAssocID="{9B3C520A-9E32-405C-BA02-E53617DD64E2}" presName="thickLine" presStyleLbl="alignNode1" presStyleIdx="1" presStyleCnt="6"/>
      <dgm:spPr/>
    </dgm:pt>
    <dgm:pt modelId="{98AD2CA1-808E-4561-B0A7-64887B80019B}" type="pres">
      <dgm:prSet presAssocID="{9B3C520A-9E32-405C-BA02-E53617DD64E2}" presName="horz1" presStyleCnt="0"/>
      <dgm:spPr/>
    </dgm:pt>
    <dgm:pt modelId="{79D3D513-E316-4708-B4B9-98A59EC4F97B}" type="pres">
      <dgm:prSet presAssocID="{9B3C520A-9E32-405C-BA02-E53617DD64E2}" presName="tx1" presStyleLbl="revTx" presStyleIdx="1" presStyleCnt="6"/>
      <dgm:spPr/>
    </dgm:pt>
    <dgm:pt modelId="{223775FC-B051-4EA3-BE01-96AC18F5CB35}" type="pres">
      <dgm:prSet presAssocID="{9B3C520A-9E32-405C-BA02-E53617DD64E2}" presName="vert1" presStyleCnt="0"/>
      <dgm:spPr/>
    </dgm:pt>
    <dgm:pt modelId="{BE1F09F1-C491-4747-8D8B-AC783BF1C325}" type="pres">
      <dgm:prSet presAssocID="{C8E57502-3B8B-4AD7-9815-8218E86F6CE9}" presName="thickLine" presStyleLbl="alignNode1" presStyleIdx="2" presStyleCnt="6"/>
      <dgm:spPr/>
    </dgm:pt>
    <dgm:pt modelId="{3E43ED49-9ABE-4ADE-A13B-A0443BFDC116}" type="pres">
      <dgm:prSet presAssocID="{C8E57502-3B8B-4AD7-9815-8218E86F6CE9}" presName="horz1" presStyleCnt="0"/>
      <dgm:spPr/>
    </dgm:pt>
    <dgm:pt modelId="{DE19B00E-F67A-4CA4-A2FC-82AF3076676E}" type="pres">
      <dgm:prSet presAssocID="{C8E57502-3B8B-4AD7-9815-8218E86F6CE9}" presName="tx1" presStyleLbl="revTx" presStyleIdx="2" presStyleCnt="6"/>
      <dgm:spPr/>
    </dgm:pt>
    <dgm:pt modelId="{06EC88D5-E5F4-4F28-AF67-94734713F126}" type="pres">
      <dgm:prSet presAssocID="{C8E57502-3B8B-4AD7-9815-8218E86F6CE9}" presName="vert1" presStyleCnt="0"/>
      <dgm:spPr/>
    </dgm:pt>
    <dgm:pt modelId="{C8AB85AF-5BC1-43B3-B980-7923EBBC01C9}" type="pres">
      <dgm:prSet presAssocID="{5CE15229-F6D5-4946-BB8F-5D6F76A0762D}" presName="thickLine" presStyleLbl="alignNode1" presStyleIdx="3" presStyleCnt="6"/>
      <dgm:spPr/>
    </dgm:pt>
    <dgm:pt modelId="{E89ED2C3-2370-4691-BB6E-DC3FF3B6D5A6}" type="pres">
      <dgm:prSet presAssocID="{5CE15229-F6D5-4946-BB8F-5D6F76A0762D}" presName="horz1" presStyleCnt="0"/>
      <dgm:spPr/>
    </dgm:pt>
    <dgm:pt modelId="{74E2F3A7-3400-415F-99D4-35861351AA93}" type="pres">
      <dgm:prSet presAssocID="{5CE15229-F6D5-4946-BB8F-5D6F76A0762D}" presName="tx1" presStyleLbl="revTx" presStyleIdx="3" presStyleCnt="6"/>
      <dgm:spPr/>
    </dgm:pt>
    <dgm:pt modelId="{51E48C59-77FC-46F3-9269-04E44AB75117}" type="pres">
      <dgm:prSet presAssocID="{5CE15229-F6D5-4946-BB8F-5D6F76A0762D}" presName="vert1" presStyleCnt="0"/>
      <dgm:spPr/>
    </dgm:pt>
    <dgm:pt modelId="{B0932B11-8B0D-4AB7-B216-81F00B573723}" type="pres">
      <dgm:prSet presAssocID="{027CDB0F-7E0F-4CA8-8986-129547AF9255}" presName="thickLine" presStyleLbl="alignNode1" presStyleIdx="4" presStyleCnt="6"/>
      <dgm:spPr/>
    </dgm:pt>
    <dgm:pt modelId="{4D33AD55-0364-4567-A089-10444CA11294}" type="pres">
      <dgm:prSet presAssocID="{027CDB0F-7E0F-4CA8-8986-129547AF9255}" presName="horz1" presStyleCnt="0"/>
      <dgm:spPr/>
    </dgm:pt>
    <dgm:pt modelId="{73C7E857-0CBC-4CEF-A1F8-017A11D7CA34}" type="pres">
      <dgm:prSet presAssocID="{027CDB0F-7E0F-4CA8-8986-129547AF9255}" presName="tx1" presStyleLbl="revTx" presStyleIdx="4" presStyleCnt="6"/>
      <dgm:spPr/>
    </dgm:pt>
    <dgm:pt modelId="{30468173-907C-488E-B63F-74C23D06AB58}" type="pres">
      <dgm:prSet presAssocID="{027CDB0F-7E0F-4CA8-8986-129547AF9255}" presName="vert1" presStyleCnt="0"/>
      <dgm:spPr/>
    </dgm:pt>
    <dgm:pt modelId="{B475C42A-518D-4C88-B6C8-188C86B739E2}" type="pres">
      <dgm:prSet presAssocID="{45E6EFD5-974C-4EB1-911B-F80A31371B90}" presName="thickLine" presStyleLbl="alignNode1" presStyleIdx="5" presStyleCnt="6"/>
      <dgm:spPr/>
    </dgm:pt>
    <dgm:pt modelId="{9386F596-F7FD-4268-AF93-5B90DCEABEA0}" type="pres">
      <dgm:prSet presAssocID="{45E6EFD5-974C-4EB1-911B-F80A31371B90}" presName="horz1" presStyleCnt="0"/>
      <dgm:spPr/>
    </dgm:pt>
    <dgm:pt modelId="{B57B7ED7-49DC-4440-A7E2-66ADA5840C6C}" type="pres">
      <dgm:prSet presAssocID="{45E6EFD5-974C-4EB1-911B-F80A31371B90}" presName="tx1" presStyleLbl="revTx" presStyleIdx="5" presStyleCnt="6"/>
      <dgm:spPr/>
    </dgm:pt>
    <dgm:pt modelId="{5A773792-0569-492A-98A7-1CE5E5345A30}" type="pres">
      <dgm:prSet presAssocID="{45E6EFD5-974C-4EB1-911B-F80A31371B90}" presName="vert1" presStyleCnt="0"/>
      <dgm:spPr/>
    </dgm:pt>
  </dgm:ptLst>
  <dgm:cxnLst>
    <dgm:cxn modelId="{E0F4A50A-8918-4A4E-AF2C-7466A55B1AFF}" srcId="{C8EE753A-9C53-4992-9578-81244106B61A}" destId="{9B3C520A-9E32-405C-BA02-E53617DD64E2}" srcOrd="1" destOrd="0" parTransId="{A3F75FE2-FED0-4AEB-BFC0-5B87F9B89E24}" sibTransId="{3ED1C7F1-C67E-46B7-AF1E-BBC4524C6B4E}"/>
    <dgm:cxn modelId="{D460380C-85A5-4548-9C96-03C42D2FFF22}" type="presOf" srcId="{C8E57502-3B8B-4AD7-9815-8218E86F6CE9}" destId="{DE19B00E-F67A-4CA4-A2FC-82AF3076676E}" srcOrd="0" destOrd="0" presId="urn:microsoft.com/office/officeart/2008/layout/LinedList"/>
    <dgm:cxn modelId="{CD842731-5E27-4F06-AC93-78C87E47DA81}" srcId="{C8EE753A-9C53-4992-9578-81244106B61A}" destId="{0A1CF42B-D741-4514-ACAE-ED136CD39438}" srcOrd="0" destOrd="0" parTransId="{265439F6-6214-4639-BF5D-344A05D1806B}" sibTransId="{F7E4494F-1675-4444-9733-24A53F394DD8}"/>
    <dgm:cxn modelId="{D2CC6B61-26A7-42F2-8BB6-FBB2076C3031}" type="presOf" srcId="{45E6EFD5-974C-4EB1-911B-F80A31371B90}" destId="{B57B7ED7-49DC-4440-A7E2-66ADA5840C6C}" srcOrd="0" destOrd="0" presId="urn:microsoft.com/office/officeart/2008/layout/LinedList"/>
    <dgm:cxn modelId="{E6853746-29B0-4D68-89F8-B749ACFEEDAA}" srcId="{C8EE753A-9C53-4992-9578-81244106B61A}" destId="{C8E57502-3B8B-4AD7-9815-8218E86F6CE9}" srcOrd="2" destOrd="0" parTransId="{434D2EDA-4D40-4D5E-89EE-B2D6F99A64AC}" sibTransId="{D79B301F-854B-4DCA-87A8-D50E1A9AD1D9}"/>
    <dgm:cxn modelId="{0473C171-AFC5-49A2-9678-75D437D71CF6}" srcId="{C8EE753A-9C53-4992-9578-81244106B61A}" destId="{027CDB0F-7E0F-4CA8-8986-129547AF9255}" srcOrd="4" destOrd="0" parTransId="{CA338CB0-B47F-44C1-A251-4708A2D5FAF9}" sibTransId="{0F7B9448-7EB0-4492-8B93-1B536B9F36EE}"/>
    <dgm:cxn modelId="{C6697579-88A3-479C-B697-3D8A70EBDB05}" type="presOf" srcId="{5CE15229-F6D5-4946-BB8F-5D6F76A0762D}" destId="{74E2F3A7-3400-415F-99D4-35861351AA93}" srcOrd="0" destOrd="0" presId="urn:microsoft.com/office/officeart/2008/layout/LinedList"/>
    <dgm:cxn modelId="{C4357882-F28B-4224-8B48-1782150B34DC}" type="presOf" srcId="{9B3C520A-9E32-405C-BA02-E53617DD64E2}" destId="{79D3D513-E316-4708-B4B9-98A59EC4F97B}" srcOrd="0" destOrd="0" presId="urn:microsoft.com/office/officeart/2008/layout/LinedList"/>
    <dgm:cxn modelId="{99195192-4BA4-4D66-A180-44D851B61126}" type="presOf" srcId="{C8EE753A-9C53-4992-9578-81244106B61A}" destId="{CE820B92-276A-4A3D-A73C-4D8E38677AF1}" srcOrd="0" destOrd="0" presId="urn:microsoft.com/office/officeart/2008/layout/LinedList"/>
    <dgm:cxn modelId="{527FB39F-E01D-43D2-BFE5-7BF5BE1E5DB0}" type="presOf" srcId="{0A1CF42B-D741-4514-ACAE-ED136CD39438}" destId="{4E22C5AA-97F7-4018-8FB0-EBBD182ED4B0}" srcOrd="0" destOrd="0" presId="urn:microsoft.com/office/officeart/2008/layout/LinedList"/>
    <dgm:cxn modelId="{4DD09FAE-2D6B-4EA3-BF73-AB7C1050FDB5}" srcId="{C8EE753A-9C53-4992-9578-81244106B61A}" destId="{5CE15229-F6D5-4946-BB8F-5D6F76A0762D}" srcOrd="3" destOrd="0" parTransId="{950230C1-A2D4-4096-B82F-EAE09F623C76}" sibTransId="{1E64B094-6C82-4CD0-B5D5-0946F035DA8D}"/>
    <dgm:cxn modelId="{465CFDDA-23A0-440B-8420-9566B50EFCBF}" type="presOf" srcId="{027CDB0F-7E0F-4CA8-8986-129547AF9255}" destId="{73C7E857-0CBC-4CEF-A1F8-017A11D7CA34}" srcOrd="0" destOrd="0" presId="urn:microsoft.com/office/officeart/2008/layout/LinedList"/>
    <dgm:cxn modelId="{1DDEABDD-5968-4D04-A0E1-0DFB0EC22F53}" srcId="{C8EE753A-9C53-4992-9578-81244106B61A}" destId="{45E6EFD5-974C-4EB1-911B-F80A31371B90}" srcOrd="5" destOrd="0" parTransId="{19EE502E-8989-4281-B718-737F0F39FC81}" sibTransId="{EF211912-A0BD-48BE-8FDD-B2BB38228396}"/>
    <dgm:cxn modelId="{FAFA0F30-D035-41BB-8AC8-C45C15CBB001}" type="presParOf" srcId="{CE820B92-276A-4A3D-A73C-4D8E38677AF1}" destId="{52829BE8-A758-42A5-9DC5-E1BE016BE7CB}" srcOrd="0" destOrd="0" presId="urn:microsoft.com/office/officeart/2008/layout/LinedList"/>
    <dgm:cxn modelId="{D84E573F-21AB-42C2-9642-1F78A897D2C6}" type="presParOf" srcId="{CE820B92-276A-4A3D-A73C-4D8E38677AF1}" destId="{E9FF0A20-1989-4957-B40C-91E12C2D17DC}" srcOrd="1" destOrd="0" presId="urn:microsoft.com/office/officeart/2008/layout/LinedList"/>
    <dgm:cxn modelId="{C9DF5606-FC20-4FAD-A781-27CB385A280A}" type="presParOf" srcId="{E9FF0A20-1989-4957-B40C-91E12C2D17DC}" destId="{4E22C5AA-97F7-4018-8FB0-EBBD182ED4B0}" srcOrd="0" destOrd="0" presId="urn:microsoft.com/office/officeart/2008/layout/LinedList"/>
    <dgm:cxn modelId="{B8A78D20-B2E3-4E95-87EB-EC39EFD4207F}" type="presParOf" srcId="{E9FF0A20-1989-4957-B40C-91E12C2D17DC}" destId="{CADED618-5CCB-461E-B7C7-CC87AAABF9A4}" srcOrd="1" destOrd="0" presId="urn:microsoft.com/office/officeart/2008/layout/LinedList"/>
    <dgm:cxn modelId="{ADF56809-26D8-4094-B1B2-F1A2C5195F37}" type="presParOf" srcId="{CE820B92-276A-4A3D-A73C-4D8E38677AF1}" destId="{A25BCCC1-8597-4575-A42A-7EF73C25BBBA}" srcOrd="2" destOrd="0" presId="urn:microsoft.com/office/officeart/2008/layout/LinedList"/>
    <dgm:cxn modelId="{8867B5F8-D391-4129-8DB6-27B093C0FF05}" type="presParOf" srcId="{CE820B92-276A-4A3D-A73C-4D8E38677AF1}" destId="{98AD2CA1-808E-4561-B0A7-64887B80019B}" srcOrd="3" destOrd="0" presId="urn:microsoft.com/office/officeart/2008/layout/LinedList"/>
    <dgm:cxn modelId="{6F8B5A2C-CACC-433C-BFA7-FB61822B529C}" type="presParOf" srcId="{98AD2CA1-808E-4561-B0A7-64887B80019B}" destId="{79D3D513-E316-4708-B4B9-98A59EC4F97B}" srcOrd="0" destOrd="0" presId="urn:microsoft.com/office/officeart/2008/layout/LinedList"/>
    <dgm:cxn modelId="{6A2372F5-7811-42F8-8D73-28D85C9B82AC}" type="presParOf" srcId="{98AD2CA1-808E-4561-B0A7-64887B80019B}" destId="{223775FC-B051-4EA3-BE01-96AC18F5CB35}" srcOrd="1" destOrd="0" presId="urn:microsoft.com/office/officeart/2008/layout/LinedList"/>
    <dgm:cxn modelId="{D70B6C26-C24E-42D9-8F58-4EB4F9B395AB}" type="presParOf" srcId="{CE820B92-276A-4A3D-A73C-4D8E38677AF1}" destId="{BE1F09F1-C491-4747-8D8B-AC783BF1C325}" srcOrd="4" destOrd="0" presId="urn:microsoft.com/office/officeart/2008/layout/LinedList"/>
    <dgm:cxn modelId="{63440B0C-FEF7-4F3F-831A-4DECE78F6400}" type="presParOf" srcId="{CE820B92-276A-4A3D-A73C-4D8E38677AF1}" destId="{3E43ED49-9ABE-4ADE-A13B-A0443BFDC116}" srcOrd="5" destOrd="0" presId="urn:microsoft.com/office/officeart/2008/layout/LinedList"/>
    <dgm:cxn modelId="{5E044726-CC43-49E9-B138-A2FB5D31A824}" type="presParOf" srcId="{3E43ED49-9ABE-4ADE-A13B-A0443BFDC116}" destId="{DE19B00E-F67A-4CA4-A2FC-82AF3076676E}" srcOrd="0" destOrd="0" presId="urn:microsoft.com/office/officeart/2008/layout/LinedList"/>
    <dgm:cxn modelId="{9A0A259E-7440-44DE-9D1D-3DB6B6EB4C3F}" type="presParOf" srcId="{3E43ED49-9ABE-4ADE-A13B-A0443BFDC116}" destId="{06EC88D5-E5F4-4F28-AF67-94734713F126}" srcOrd="1" destOrd="0" presId="urn:microsoft.com/office/officeart/2008/layout/LinedList"/>
    <dgm:cxn modelId="{6AF201C2-7F03-482B-9186-0B0AA8509387}" type="presParOf" srcId="{CE820B92-276A-4A3D-A73C-4D8E38677AF1}" destId="{C8AB85AF-5BC1-43B3-B980-7923EBBC01C9}" srcOrd="6" destOrd="0" presId="urn:microsoft.com/office/officeart/2008/layout/LinedList"/>
    <dgm:cxn modelId="{9B2754CA-117D-4CAF-81F3-C9DB9AA48F03}" type="presParOf" srcId="{CE820B92-276A-4A3D-A73C-4D8E38677AF1}" destId="{E89ED2C3-2370-4691-BB6E-DC3FF3B6D5A6}" srcOrd="7" destOrd="0" presId="urn:microsoft.com/office/officeart/2008/layout/LinedList"/>
    <dgm:cxn modelId="{D205FCA0-61A5-40CD-8A2F-381F5DEB9CC0}" type="presParOf" srcId="{E89ED2C3-2370-4691-BB6E-DC3FF3B6D5A6}" destId="{74E2F3A7-3400-415F-99D4-35861351AA93}" srcOrd="0" destOrd="0" presId="urn:microsoft.com/office/officeart/2008/layout/LinedList"/>
    <dgm:cxn modelId="{20B4D5F1-B79E-47F3-A162-34296743ABD1}" type="presParOf" srcId="{E89ED2C3-2370-4691-BB6E-DC3FF3B6D5A6}" destId="{51E48C59-77FC-46F3-9269-04E44AB75117}" srcOrd="1" destOrd="0" presId="urn:microsoft.com/office/officeart/2008/layout/LinedList"/>
    <dgm:cxn modelId="{0C2C919F-80FD-494E-BD20-F4D23F991411}" type="presParOf" srcId="{CE820B92-276A-4A3D-A73C-4D8E38677AF1}" destId="{B0932B11-8B0D-4AB7-B216-81F00B573723}" srcOrd="8" destOrd="0" presId="urn:microsoft.com/office/officeart/2008/layout/LinedList"/>
    <dgm:cxn modelId="{7D263E71-31E6-4008-98B1-A311FD6B47A4}" type="presParOf" srcId="{CE820B92-276A-4A3D-A73C-4D8E38677AF1}" destId="{4D33AD55-0364-4567-A089-10444CA11294}" srcOrd="9" destOrd="0" presId="urn:microsoft.com/office/officeart/2008/layout/LinedList"/>
    <dgm:cxn modelId="{80A56128-81AB-4B7F-A793-FDB978143914}" type="presParOf" srcId="{4D33AD55-0364-4567-A089-10444CA11294}" destId="{73C7E857-0CBC-4CEF-A1F8-017A11D7CA34}" srcOrd="0" destOrd="0" presId="urn:microsoft.com/office/officeart/2008/layout/LinedList"/>
    <dgm:cxn modelId="{881CB1A1-BC19-4510-A73B-B0F5D87D1964}" type="presParOf" srcId="{4D33AD55-0364-4567-A089-10444CA11294}" destId="{30468173-907C-488E-B63F-74C23D06AB58}" srcOrd="1" destOrd="0" presId="urn:microsoft.com/office/officeart/2008/layout/LinedList"/>
    <dgm:cxn modelId="{2560EEFC-0286-4C86-A59E-19BD622F8B80}" type="presParOf" srcId="{CE820B92-276A-4A3D-A73C-4D8E38677AF1}" destId="{B475C42A-518D-4C88-B6C8-188C86B739E2}" srcOrd="10" destOrd="0" presId="urn:microsoft.com/office/officeart/2008/layout/LinedList"/>
    <dgm:cxn modelId="{C922294B-7C21-4F99-A1BB-F155CE470229}" type="presParOf" srcId="{CE820B92-276A-4A3D-A73C-4D8E38677AF1}" destId="{9386F596-F7FD-4268-AF93-5B90DCEABEA0}" srcOrd="11" destOrd="0" presId="urn:microsoft.com/office/officeart/2008/layout/LinedList"/>
    <dgm:cxn modelId="{13FB412D-40D4-4053-9B53-85D4CB173BFD}" type="presParOf" srcId="{9386F596-F7FD-4268-AF93-5B90DCEABEA0}" destId="{B57B7ED7-49DC-4440-A7E2-66ADA5840C6C}" srcOrd="0" destOrd="0" presId="urn:microsoft.com/office/officeart/2008/layout/LinedList"/>
    <dgm:cxn modelId="{234714F8-AA62-46FB-823E-CA480E30DB0B}" type="presParOf" srcId="{9386F596-F7FD-4268-AF93-5B90DCEABEA0}" destId="{5A773792-0569-492A-98A7-1CE5E5345A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1926D7-F2AC-40BB-BB02-2050CF42DB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B7EE371-3279-474A-8888-BE76E3954473}">
      <dgm:prSet/>
      <dgm:spPr/>
      <dgm:t>
        <a:bodyPr/>
        <a:lstStyle/>
        <a:p>
          <a:r>
            <a:rPr lang="en-US"/>
            <a:t>There will be four user-defined </a:t>
          </a:r>
          <a:r>
            <a:rPr lang="en-US" u="sng">
              <a:hlinkClick xmlns:r="http://schemas.openxmlformats.org/officeDocument/2006/relationships" r:id="rId1"/>
            </a:rPr>
            <a:t>functions</a:t>
          </a:r>
          <a:r>
            <a:rPr lang="en-US"/>
            <a:t>.</a:t>
          </a:r>
        </a:p>
      </dgm:t>
    </dgm:pt>
    <dgm:pt modelId="{C9BA4BE6-C90C-41B7-89FC-69325AB53716}" type="parTrans" cxnId="{7829D03A-FF67-43FD-B3E2-AAA48C778A7B}">
      <dgm:prSet/>
      <dgm:spPr/>
      <dgm:t>
        <a:bodyPr/>
        <a:lstStyle/>
        <a:p>
          <a:endParaRPr lang="en-US"/>
        </a:p>
      </dgm:t>
    </dgm:pt>
    <dgm:pt modelId="{31023414-9A57-4D7E-9CA4-CDBF530E9133}" type="sibTrans" cxnId="{7829D03A-FF67-43FD-B3E2-AAA48C778A7B}">
      <dgm:prSet/>
      <dgm:spPr/>
      <dgm:t>
        <a:bodyPr/>
        <a:lstStyle/>
        <a:p>
          <a:endParaRPr lang="en-US"/>
        </a:p>
      </dgm:t>
    </dgm:pt>
    <dgm:pt modelId="{08402DDB-E8B6-4AA7-85D9-C5BF1EECEA5D}">
      <dgm:prSet/>
      <dgm:spPr/>
      <dgm:t>
        <a:bodyPr/>
        <a:lstStyle/>
        <a:p>
          <a:r>
            <a:rPr lang="en-US"/>
            <a:t>Build a boundary within which the game will be played.</a:t>
          </a:r>
        </a:p>
      </dgm:t>
    </dgm:pt>
    <dgm:pt modelId="{3D08D006-B3CF-4790-A977-60B396230829}" type="parTrans" cxnId="{12CEAF12-07BF-4B12-BDB9-514B75C01743}">
      <dgm:prSet/>
      <dgm:spPr/>
      <dgm:t>
        <a:bodyPr/>
        <a:lstStyle/>
        <a:p>
          <a:endParaRPr lang="en-US"/>
        </a:p>
      </dgm:t>
    </dgm:pt>
    <dgm:pt modelId="{EA1A9ABF-914A-475C-9A0A-796CB7DA8F46}" type="sibTrans" cxnId="{12CEAF12-07BF-4B12-BDB9-514B75C01743}">
      <dgm:prSet/>
      <dgm:spPr/>
      <dgm:t>
        <a:bodyPr/>
        <a:lstStyle/>
        <a:p>
          <a:endParaRPr lang="en-US"/>
        </a:p>
      </dgm:t>
    </dgm:pt>
    <dgm:pt modelId="{C9071C0D-3CF9-424C-9C57-1E3F4B63614B}">
      <dgm:prSet/>
      <dgm:spPr/>
      <dgm:t>
        <a:bodyPr/>
        <a:lstStyle/>
        <a:p>
          <a:r>
            <a:rPr lang="en-US"/>
            <a:t>The fruits are generated randomly.</a:t>
          </a:r>
        </a:p>
      </dgm:t>
    </dgm:pt>
    <dgm:pt modelId="{0559F118-B6A6-4212-8585-78B62D87F105}" type="parTrans" cxnId="{A659588E-3DBB-4CBE-BFBA-24E72B899DC2}">
      <dgm:prSet/>
      <dgm:spPr/>
      <dgm:t>
        <a:bodyPr/>
        <a:lstStyle/>
        <a:p>
          <a:endParaRPr lang="en-US"/>
        </a:p>
      </dgm:t>
    </dgm:pt>
    <dgm:pt modelId="{81E70BA2-E132-403E-B91B-94D8B5C0CD9C}" type="sibTrans" cxnId="{A659588E-3DBB-4CBE-BFBA-24E72B899DC2}">
      <dgm:prSet/>
      <dgm:spPr/>
      <dgm:t>
        <a:bodyPr/>
        <a:lstStyle/>
        <a:p>
          <a:endParaRPr lang="en-US"/>
        </a:p>
      </dgm:t>
    </dgm:pt>
    <dgm:pt modelId="{46172D4A-FA55-4118-9F1B-E22646B4094C}">
      <dgm:prSet/>
      <dgm:spPr/>
      <dgm:t>
        <a:bodyPr/>
        <a:lstStyle/>
        <a:p>
          <a:r>
            <a:rPr lang="en-US"/>
            <a:t>Then increase the score whenever the snake eats a fruit.</a:t>
          </a:r>
        </a:p>
      </dgm:t>
    </dgm:pt>
    <dgm:pt modelId="{0902ABC4-F927-4C6D-AD2F-A0EF37A03A3D}" type="parTrans" cxnId="{D21C9845-D924-4D8D-904C-8E0225E6BED3}">
      <dgm:prSet/>
      <dgm:spPr/>
      <dgm:t>
        <a:bodyPr/>
        <a:lstStyle/>
        <a:p>
          <a:endParaRPr lang="en-US"/>
        </a:p>
      </dgm:t>
    </dgm:pt>
    <dgm:pt modelId="{054A0395-F0CD-4BE2-9277-EE5DB4C38CD3}" type="sibTrans" cxnId="{D21C9845-D924-4D8D-904C-8E0225E6BED3}">
      <dgm:prSet/>
      <dgm:spPr/>
      <dgm:t>
        <a:bodyPr/>
        <a:lstStyle/>
        <a:p>
          <a:endParaRPr lang="en-US"/>
        </a:p>
      </dgm:t>
    </dgm:pt>
    <dgm:pt modelId="{E02CE358-4151-4429-BDDB-A48F2ABAA31B}" type="pres">
      <dgm:prSet presAssocID="{811926D7-F2AC-40BB-BB02-2050CF42DB31}" presName="vert0" presStyleCnt="0">
        <dgm:presLayoutVars>
          <dgm:dir/>
          <dgm:animOne val="branch"/>
          <dgm:animLvl val="lvl"/>
        </dgm:presLayoutVars>
      </dgm:prSet>
      <dgm:spPr/>
    </dgm:pt>
    <dgm:pt modelId="{15D5A473-0D8B-4A3B-8583-6C83B5EAB962}" type="pres">
      <dgm:prSet presAssocID="{BB7EE371-3279-474A-8888-BE76E3954473}" presName="thickLine" presStyleLbl="alignNode1" presStyleIdx="0" presStyleCnt="4"/>
      <dgm:spPr/>
    </dgm:pt>
    <dgm:pt modelId="{AE52B1DA-B382-4B04-9B9B-9CA1FE70CF23}" type="pres">
      <dgm:prSet presAssocID="{BB7EE371-3279-474A-8888-BE76E3954473}" presName="horz1" presStyleCnt="0"/>
      <dgm:spPr/>
    </dgm:pt>
    <dgm:pt modelId="{48C64BA7-02CB-47F6-A5EF-28AB6148D31F}" type="pres">
      <dgm:prSet presAssocID="{BB7EE371-3279-474A-8888-BE76E3954473}" presName="tx1" presStyleLbl="revTx" presStyleIdx="0" presStyleCnt="4"/>
      <dgm:spPr/>
    </dgm:pt>
    <dgm:pt modelId="{DE7399C5-D143-4F84-9E10-8D353E292BD2}" type="pres">
      <dgm:prSet presAssocID="{BB7EE371-3279-474A-8888-BE76E3954473}" presName="vert1" presStyleCnt="0"/>
      <dgm:spPr/>
    </dgm:pt>
    <dgm:pt modelId="{C95F0ECC-776F-49C9-8821-BFB445561B01}" type="pres">
      <dgm:prSet presAssocID="{08402DDB-E8B6-4AA7-85D9-C5BF1EECEA5D}" presName="thickLine" presStyleLbl="alignNode1" presStyleIdx="1" presStyleCnt="4"/>
      <dgm:spPr/>
    </dgm:pt>
    <dgm:pt modelId="{7A6706E9-860F-4F11-A273-FD2317F44D63}" type="pres">
      <dgm:prSet presAssocID="{08402DDB-E8B6-4AA7-85D9-C5BF1EECEA5D}" presName="horz1" presStyleCnt="0"/>
      <dgm:spPr/>
    </dgm:pt>
    <dgm:pt modelId="{A39BB38F-ECAA-46D6-8405-295AFD1D4627}" type="pres">
      <dgm:prSet presAssocID="{08402DDB-E8B6-4AA7-85D9-C5BF1EECEA5D}" presName="tx1" presStyleLbl="revTx" presStyleIdx="1" presStyleCnt="4"/>
      <dgm:spPr/>
    </dgm:pt>
    <dgm:pt modelId="{B5778B40-0B19-4852-B83E-9EFE2BC77C91}" type="pres">
      <dgm:prSet presAssocID="{08402DDB-E8B6-4AA7-85D9-C5BF1EECEA5D}" presName="vert1" presStyleCnt="0"/>
      <dgm:spPr/>
    </dgm:pt>
    <dgm:pt modelId="{A749A08C-28C1-40FA-B83B-D0D34B8ECDCB}" type="pres">
      <dgm:prSet presAssocID="{C9071C0D-3CF9-424C-9C57-1E3F4B63614B}" presName="thickLine" presStyleLbl="alignNode1" presStyleIdx="2" presStyleCnt="4"/>
      <dgm:spPr/>
    </dgm:pt>
    <dgm:pt modelId="{07231320-74B1-4DAA-A1E5-C9AA30DCD80C}" type="pres">
      <dgm:prSet presAssocID="{C9071C0D-3CF9-424C-9C57-1E3F4B63614B}" presName="horz1" presStyleCnt="0"/>
      <dgm:spPr/>
    </dgm:pt>
    <dgm:pt modelId="{1036C8B6-3352-4DE2-B9E6-6F3771262EC0}" type="pres">
      <dgm:prSet presAssocID="{C9071C0D-3CF9-424C-9C57-1E3F4B63614B}" presName="tx1" presStyleLbl="revTx" presStyleIdx="2" presStyleCnt="4"/>
      <dgm:spPr/>
    </dgm:pt>
    <dgm:pt modelId="{D876E7D2-2870-4EA7-B9F1-15B2B3681107}" type="pres">
      <dgm:prSet presAssocID="{C9071C0D-3CF9-424C-9C57-1E3F4B63614B}" presName="vert1" presStyleCnt="0"/>
      <dgm:spPr/>
    </dgm:pt>
    <dgm:pt modelId="{DA278685-45C9-4A55-AF3F-934009267A9C}" type="pres">
      <dgm:prSet presAssocID="{46172D4A-FA55-4118-9F1B-E22646B4094C}" presName="thickLine" presStyleLbl="alignNode1" presStyleIdx="3" presStyleCnt="4"/>
      <dgm:spPr/>
    </dgm:pt>
    <dgm:pt modelId="{E5E677FE-6DFC-4B68-AF43-3EFC712DDA19}" type="pres">
      <dgm:prSet presAssocID="{46172D4A-FA55-4118-9F1B-E22646B4094C}" presName="horz1" presStyleCnt="0"/>
      <dgm:spPr/>
    </dgm:pt>
    <dgm:pt modelId="{A14124F9-F54F-4EFA-BD5B-1BCAA16E6FE5}" type="pres">
      <dgm:prSet presAssocID="{46172D4A-FA55-4118-9F1B-E22646B4094C}" presName="tx1" presStyleLbl="revTx" presStyleIdx="3" presStyleCnt="4"/>
      <dgm:spPr/>
    </dgm:pt>
    <dgm:pt modelId="{A2D6095F-FEF8-4485-9EE7-824BFE4A443E}" type="pres">
      <dgm:prSet presAssocID="{46172D4A-FA55-4118-9F1B-E22646B4094C}" presName="vert1" presStyleCnt="0"/>
      <dgm:spPr/>
    </dgm:pt>
  </dgm:ptLst>
  <dgm:cxnLst>
    <dgm:cxn modelId="{12CEAF12-07BF-4B12-BDB9-514B75C01743}" srcId="{811926D7-F2AC-40BB-BB02-2050CF42DB31}" destId="{08402DDB-E8B6-4AA7-85D9-C5BF1EECEA5D}" srcOrd="1" destOrd="0" parTransId="{3D08D006-B3CF-4790-A977-60B396230829}" sibTransId="{EA1A9ABF-914A-475C-9A0A-796CB7DA8F46}"/>
    <dgm:cxn modelId="{32356C39-B09A-4A84-A3BF-0FA0B57FE422}" type="presOf" srcId="{C9071C0D-3CF9-424C-9C57-1E3F4B63614B}" destId="{1036C8B6-3352-4DE2-B9E6-6F3771262EC0}" srcOrd="0" destOrd="0" presId="urn:microsoft.com/office/officeart/2008/layout/LinedList"/>
    <dgm:cxn modelId="{7829D03A-FF67-43FD-B3E2-AAA48C778A7B}" srcId="{811926D7-F2AC-40BB-BB02-2050CF42DB31}" destId="{BB7EE371-3279-474A-8888-BE76E3954473}" srcOrd="0" destOrd="0" parTransId="{C9BA4BE6-C90C-41B7-89FC-69325AB53716}" sibTransId="{31023414-9A57-4D7E-9CA4-CDBF530E9133}"/>
    <dgm:cxn modelId="{D21C9845-D924-4D8D-904C-8E0225E6BED3}" srcId="{811926D7-F2AC-40BB-BB02-2050CF42DB31}" destId="{46172D4A-FA55-4118-9F1B-E22646B4094C}" srcOrd="3" destOrd="0" parTransId="{0902ABC4-F927-4C6D-AD2F-A0EF37A03A3D}" sibTransId="{054A0395-F0CD-4BE2-9277-EE5DB4C38CD3}"/>
    <dgm:cxn modelId="{FE0C3E68-2C43-4409-8169-F6AD7EFF55EA}" type="presOf" srcId="{BB7EE371-3279-474A-8888-BE76E3954473}" destId="{48C64BA7-02CB-47F6-A5EF-28AB6148D31F}" srcOrd="0" destOrd="0" presId="urn:microsoft.com/office/officeart/2008/layout/LinedList"/>
    <dgm:cxn modelId="{152E028D-4BD8-4BEE-9649-51ACB8DEA2AD}" type="presOf" srcId="{811926D7-F2AC-40BB-BB02-2050CF42DB31}" destId="{E02CE358-4151-4429-BDDB-A48F2ABAA31B}" srcOrd="0" destOrd="0" presId="urn:microsoft.com/office/officeart/2008/layout/LinedList"/>
    <dgm:cxn modelId="{A659588E-3DBB-4CBE-BFBA-24E72B899DC2}" srcId="{811926D7-F2AC-40BB-BB02-2050CF42DB31}" destId="{C9071C0D-3CF9-424C-9C57-1E3F4B63614B}" srcOrd="2" destOrd="0" parTransId="{0559F118-B6A6-4212-8585-78B62D87F105}" sibTransId="{81E70BA2-E132-403E-B91B-94D8B5C0CD9C}"/>
    <dgm:cxn modelId="{CD9B8B9B-331D-48CE-8EA2-EFEFAB6AB040}" type="presOf" srcId="{08402DDB-E8B6-4AA7-85D9-C5BF1EECEA5D}" destId="{A39BB38F-ECAA-46D6-8405-295AFD1D4627}" srcOrd="0" destOrd="0" presId="urn:microsoft.com/office/officeart/2008/layout/LinedList"/>
    <dgm:cxn modelId="{C7FFBFA8-A1AD-48DC-8BC7-307308819437}" type="presOf" srcId="{46172D4A-FA55-4118-9F1B-E22646B4094C}" destId="{A14124F9-F54F-4EFA-BD5B-1BCAA16E6FE5}" srcOrd="0" destOrd="0" presId="urn:microsoft.com/office/officeart/2008/layout/LinedList"/>
    <dgm:cxn modelId="{3F2BB21E-9E97-40A8-AF03-E6700ED1C0C5}" type="presParOf" srcId="{E02CE358-4151-4429-BDDB-A48F2ABAA31B}" destId="{15D5A473-0D8B-4A3B-8583-6C83B5EAB962}" srcOrd="0" destOrd="0" presId="urn:microsoft.com/office/officeart/2008/layout/LinedList"/>
    <dgm:cxn modelId="{88114ECB-A70B-4ADA-8315-D6CDB525ACCD}" type="presParOf" srcId="{E02CE358-4151-4429-BDDB-A48F2ABAA31B}" destId="{AE52B1DA-B382-4B04-9B9B-9CA1FE70CF23}" srcOrd="1" destOrd="0" presId="urn:microsoft.com/office/officeart/2008/layout/LinedList"/>
    <dgm:cxn modelId="{D1F6F4AD-E4D5-41ED-9AB5-47B2F0DC24F5}" type="presParOf" srcId="{AE52B1DA-B382-4B04-9B9B-9CA1FE70CF23}" destId="{48C64BA7-02CB-47F6-A5EF-28AB6148D31F}" srcOrd="0" destOrd="0" presId="urn:microsoft.com/office/officeart/2008/layout/LinedList"/>
    <dgm:cxn modelId="{CEB5E051-74E4-4A52-A6AD-7DCFDBE8255B}" type="presParOf" srcId="{AE52B1DA-B382-4B04-9B9B-9CA1FE70CF23}" destId="{DE7399C5-D143-4F84-9E10-8D353E292BD2}" srcOrd="1" destOrd="0" presId="urn:microsoft.com/office/officeart/2008/layout/LinedList"/>
    <dgm:cxn modelId="{E998C89D-B3A0-4C4B-8242-574C5E966B3A}" type="presParOf" srcId="{E02CE358-4151-4429-BDDB-A48F2ABAA31B}" destId="{C95F0ECC-776F-49C9-8821-BFB445561B01}" srcOrd="2" destOrd="0" presId="urn:microsoft.com/office/officeart/2008/layout/LinedList"/>
    <dgm:cxn modelId="{D70433CE-7B24-452B-B0E5-4A7EF632D268}" type="presParOf" srcId="{E02CE358-4151-4429-BDDB-A48F2ABAA31B}" destId="{7A6706E9-860F-4F11-A273-FD2317F44D63}" srcOrd="3" destOrd="0" presId="urn:microsoft.com/office/officeart/2008/layout/LinedList"/>
    <dgm:cxn modelId="{A08E5926-756B-431C-8B37-D6EB5538FC1C}" type="presParOf" srcId="{7A6706E9-860F-4F11-A273-FD2317F44D63}" destId="{A39BB38F-ECAA-46D6-8405-295AFD1D4627}" srcOrd="0" destOrd="0" presId="urn:microsoft.com/office/officeart/2008/layout/LinedList"/>
    <dgm:cxn modelId="{E9251EE0-A7B7-4122-A291-6931A1CD5B62}" type="presParOf" srcId="{7A6706E9-860F-4F11-A273-FD2317F44D63}" destId="{B5778B40-0B19-4852-B83E-9EFE2BC77C91}" srcOrd="1" destOrd="0" presId="urn:microsoft.com/office/officeart/2008/layout/LinedList"/>
    <dgm:cxn modelId="{FC7A2AD3-5F99-4BDB-A6B2-FF12025A2FF4}" type="presParOf" srcId="{E02CE358-4151-4429-BDDB-A48F2ABAA31B}" destId="{A749A08C-28C1-40FA-B83B-D0D34B8ECDCB}" srcOrd="4" destOrd="0" presId="urn:microsoft.com/office/officeart/2008/layout/LinedList"/>
    <dgm:cxn modelId="{BF5593FD-BBE3-463A-8C59-83F1F21CEE07}" type="presParOf" srcId="{E02CE358-4151-4429-BDDB-A48F2ABAA31B}" destId="{07231320-74B1-4DAA-A1E5-C9AA30DCD80C}" srcOrd="5" destOrd="0" presId="urn:microsoft.com/office/officeart/2008/layout/LinedList"/>
    <dgm:cxn modelId="{30665829-2FFA-4636-9AC4-677425FECB68}" type="presParOf" srcId="{07231320-74B1-4DAA-A1E5-C9AA30DCD80C}" destId="{1036C8B6-3352-4DE2-B9E6-6F3771262EC0}" srcOrd="0" destOrd="0" presId="urn:microsoft.com/office/officeart/2008/layout/LinedList"/>
    <dgm:cxn modelId="{98EE530D-A044-4D23-A1B3-AFFB282E7CBA}" type="presParOf" srcId="{07231320-74B1-4DAA-A1E5-C9AA30DCD80C}" destId="{D876E7D2-2870-4EA7-B9F1-15B2B3681107}" srcOrd="1" destOrd="0" presId="urn:microsoft.com/office/officeart/2008/layout/LinedList"/>
    <dgm:cxn modelId="{9767DAD9-2081-4D81-9593-49BB1F003B6B}" type="presParOf" srcId="{E02CE358-4151-4429-BDDB-A48F2ABAA31B}" destId="{DA278685-45C9-4A55-AF3F-934009267A9C}" srcOrd="6" destOrd="0" presId="urn:microsoft.com/office/officeart/2008/layout/LinedList"/>
    <dgm:cxn modelId="{4BC24059-48BB-4F4F-90B2-C73FD541615A}" type="presParOf" srcId="{E02CE358-4151-4429-BDDB-A48F2ABAA31B}" destId="{E5E677FE-6DFC-4B68-AF43-3EFC712DDA19}" srcOrd="7" destOrd="0" presId="urn:microsoft.com/office/officeart/2008/layout/LinedList"/>
    <dgm:cxn modelId="{2D00B860-8525-4610-B218-D4289E7275C6}" type="presParOf" srcId="{E5E677FE-6DFC-4B68-AF43-3EFC712DDA19}" destId="{A14124F9-F54F-4EFA-BD5B-1BCAA16E6FE5}" srcOrd="0" destOrd="0" presId="urn:microsoft.com/office/officeart/2008/layout/LinedList"/>
    <dgm:cxn modelId="{3FB2818D-20ED-4D17-A1FC-7661C419865F}" type="presParOf" srcId="{E5E677FE-6DFC-4B68-AF43-3EFC712DDA19}" destId="{A2D6095F-FEF8-4485-9EE7-824BFE4A44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F647B-2732-4EDA-BAB1-630CE05FF454}"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71047B84-121B-4B2F-AA3B-BD487894B251}">
      <dgm:prSet/>
      <dgm:spPr/>
      <dgm:t>
        <a:bodyPr/>
        <a:lstStyle/>
        <a:p>
          <a:r>
            <a:rPr lang="en-US" b="1"/>
            <a:t>Draw(): </a:t>
          </a:r>
          <a:r>
            <a:rPr lang="en-US"/>
            <a:t>This function creates the boundary in which the game will be played.</a:t>
          </a:r>
        </a:p>
      </dgm:t>
    </dgm:pt>
    <dgm:pt modelId="{AF2FB39F-26F3-451F-92FD-B6C5676A68EF}" type="parTrans" cxnId="{75425E9F-1AA9-45FB-B6D2-B60AD12CDC9A}">
      <dgm:prSet/>
      <dgm:spPr/>
      <dgm:t>
        <a:bodyPr/>
        <a:lstStyle/>
        <a:p>
          <a:endParaRPr lang="en-US"/>
        </a:p>
      </dgm:t>
    </dgm:pt>
    <dgm:pt modelId="{6CFC6D69-B9C9-4E17-8303-E30EC1149957}" type="sibTrans" cxnId="{75425E9F-1AA9-45FB-B6D2-B60AD12CDC9A}">
      <dgm:prSet phldrT="1" phldr="0"/>
      <dgm:spPr/>
      <dgm:t>
        <a:bodyPr/>
        <a:lstStyle/>
        <a:p>
          <a:r>
            <a:rPr lang="en-US"/>
            <a:t>1</a:t>
          </a:r>
        </a:p>
      </dgm:t>
    </dgm:pt>
    <dgm:pt modelId="{168E04EC-8D19-49FE-BDF6-32AF417A5283}">
      <dgm:prSet/>
      <dgm:spPr/>
      <dgm:t>
        <a:bodyPr/>
        <a:lstStyle/>
        <a:p>
          <a:r>
            <a:rPr lang="en-US" b="1"/>
            <a:t>Setup(): </a:t>
          </a:r>
          <a:r>
            <a:rPr lang="en-US"/>
            <a:t>This function will set the position of the fruit within the boundary.</a:t>
          </a:r>
        </a:p>
      </dgm:t>
    </dgm:pt>
    <dgm:pt modelId="{F5FAEB58-281D-496E-BF25-0A247ABFC2C5}" type="parTrans" cxnId="{865A4CD9-4DE2-45F6-B7FB-AFF489929FBF}">
      <dgm:prSet/>
      <dgm:spPr/>
      <dgm:t>
        <a:bodyPr/>
        <a:lstStyle/>
        <a:p>
          <a:endParaRPr lang="en-US"/>
        </a:p>
      </dgm:t>
    </dgm:pt>
    <dgm:pt modelId="{4B60A2FB-7A83-48D1-90DC-CF1658499196}" type="sibTrans" cxnId="{865A4CD9-4DE2-45F6-B7FB-AFF489929FBF}">
      <dgm:prSet phldrT="2" phldr="0"/>
      <dgm:spPr/>
      <dgm:t>
        <a:bodyPr/>
        <a:lstStyle/>
        <a:p>
          <a:r>
            <a:rPr lang="en-US"/>
            <a:t>2</a:t>
          </a:r>
        </a:p>
      </dgm:t>
    </dgm:pt>
    <dgm:pt modelId="{786562AC-5FE2-4E01-9AEF-88A6F2ED59A1}">
      <dgm:prSet/>
      <dgm:spPr/>
      <dgm:t>
        <a:bodyPr/>
        <a:lstStyle/>
        <a:p>
          <a:r>
            <a:rPr lang="en-US" b="1"/>
            <a:t>Input(): </a:t>
          </a:r>
          <a:r>
            <a:rPr lang="en-US"/>
            <a:t>This function will take the input from the keyboard.</a:t>
          </a:r>
        </a:p>
      </dgm:t>
    </dgm:pt>
    <dgm:pt modelId="{DC20A643-1814-409C-9092-24B9E4598FCD}" type="parTrans" cxnId="{CFABC513-1AFD-4DAE-B96E-EA320F99B5A8}">
      <dgm:prSet/>
      <dgm:spPr/>
      <dgm:t>
        <a:bodyPr/>
        <a:lstStyle/>
        <a:p>
          <a:endParaRPr lang="en-US"/>
        </a:p>
      </dgm:t>
    </dgm:pt>
    <dgm:pt modelId="{A4C60BA2-EF0F-48F4-8BFD-7B93DDDE07E3}" type="sibTrans" cxnId="{CFABC513-1AFD-4DAE-B96E-EA320F99B5A8}">
      <dgm:prSet phldrT="3" phldr="0"/>
      <dgm:spPr/>
      <dgm:t>
        <a:bodyPr/>
        <a:lstStyle/>
        <a:p>
          <a:r>
            <a:rPr lang="en-US"/>
            <a:t>3</a:t>
          </a:r>
        </a:p>
      </dgm:t>
    </dgm:pt>
    <dgm:pt modelId="{248BAF65-0645-4676-B69F-1F22E5F8AEAC}">
      <dgm:prSet/>
      <dgm:spPr/>
      <dgm:t>
        <a:bodyPr/>
        <a:lstStyle/>
        <a:p>
          <a:r>
            <a:rPr lang="en-US" b="1"/>
            <a:t>Logic(): </a:t>
          </a:r>
          <a:r>
            <a:rPr lang="en-US"/>
            <a:t>This function will set the movement of the snake.</a:t>
          </a:r>
        </a:p>
      </dgm:t>
    </dgm:pt>
    <dgm:pt modelId="{E74A3F65-8378-4090-B99B-E3EBF08EE873}" type="parTrans" cxnId="{9154235E-80EC-45D8-8039-39A312D6A6E0}">
      <dgm:prSet/>
      <dgm:spPr/>
      <dgm:t>
        <a:bodyPr/>
        <a:lstStyle/>
        <a:p>
          <a:endParaRPr lang="en-US"/>
        </a:p>
      </dgm:t>
    </dgm:pt>
    <dgm:pt modelId="{A9D0615B-C09C-4C78-A87A-D2CB134CA83D}" type="sibTrans" cxnId="{9154235E-80EC-45D8-8039-39A312D6A6E0}">
      <dgm:prSet phldrT="4" phldr="0"/>
      <dgm:spPr/>
      <dgm:t>
        <a:bodyPr/>
        <a:lstStyle/>
        <a:p>
          <a:r>
            <a:rPr lang="en-US"/>
            <a:t>4</a:t>
          </a:r>
        </a:p>
      </dgm:t>
    </dgm:pt>
    <dgm:pt modelId="{8609CA31-5BFC-4DEA-A064-178E48DBE695}" type="pres">
      <dgm:prSet presAssocID="{2C8F647B-2732-4EDA-BAB1-630CE05FF454}" presName="Name0" presStyleCnt="0">
        <dgm:presLayoutVars>
          <dgm:animLvl val="lvl"/>
          <dgm:resizeHandles val="exact"/>
        </dgm:presLayoutVars>
      </dgm:prSet>
      <dgm:spPr/>
    </dgm:pt>
    <dgm:pt modelId="{B5B39AED-8238-45D1-94F4-13DAD64F800A}" type="pres">
      <dgm:prSet presAssocID="{71047B84-121B-4B2F-AA3B-BD487894B251}" presName="compositeNode" presStyleCnt="0">
        <dgm:presLayoutVars>
          <dgm:bulletEnabled val="1"/>
        </dgm:presLayoutVars>
      </dgm:prSet>
      <dgm:spPr/>
    </dgm:pt>
    <dgm:pt modelId="{47AC8F12-C366-49EA-90AE-CF097149660C}" type="pres">
      <dgm:prSet presAssocID="{71047B84-121B-4B2F-AA3B-BD487894B251}" presName="bgRect" presStyleLbl="bgAccFollowNode1" presStyleIdx="0" presStyleCnt="4"/>
      <dgm:spPr/>
    </dgm:pt>
    <dgm:pt modelId="{209EE747-7E7D-42E1-A553-47A3F4EA4CE1}" type="pres">
      <dgm:prSet presAssocID="{6CFC6D69-B9C9-4E17-8303-E30EC1149957}" presName="sibTransNodeCircle" presStyleLbl="alignNode1" presStyleIdx="0" presStyleCnt="8">
        <dgm:presLayoutVars>
          <dgm:chMax val="0"/>
          <dgm:bulletEnabled/>
        </dgm:presLayoutVars>
      </dgm:prSet>
      <dgm:spPr/>
    </dgm:pt>
    <dgm:pt modelId="{C2E9AFAA-E16F-48BD-A5C6-09CCE928013E}" type="pres">
      <dgm:prSet presAssocID="{71047B84-121B-4B2F-AA3B-BD487894B251}" presName="bottomLine" presStyleLbl="alignNode1" presStyleIdx="1" presStyleCnt="8">
        <dgm:presLayoutVars/>
      </dgm:prSet>
      <dgm:spPr/>
    </dgm:pt>
    <dgm:pt modelId="{3AA73C89-257F-4507-B85A-96F009AE5059}" type="pres">
      <dgm:prSet presAssocID="{71047B84-121B-4B2F-AA3B-BD487894B251}" presName="nodeText" presStyleLbl="bgAccFollowNode1" presStyleIdx="0" presStyleCnt="4">
        <dgm:presLayoutVars>
          <dgm:bulletEnabled val="1"/>
        </dgm:presLayoutVars>
      </dgm:prSet>
      <dgm:spPr/>
    </dgm:pt>
    <dgm:pt modelId="{8FDA7566-DA56-4615-A55F-294AA3AAAE66}" type="pres">
      <dgm:prSet presAssocID="{6CFC6D69-B9C9-4E17-8303-E30EC1149957}" presName="sibTrans" presStyleCnt="0"/>
      <dgm:spPr/>
    </dgm:pt>
    <dgm:pt modelId="{F1655FDC-B23C-4624-BD28-5A504B84E35D}" type="pres">
      <dgm:prSet presAssocID="{168E04EC-8D19-49FE-BDF6-32AF417A5283}" presName="compositeNode" presStyleCnt="0">
        <dgm:presLayoutVars>
          <dgm:bulletEnabled val="1"/>
        </dgm:presLayoutVars>
      </dgm:prSet>
      <dgm:spPr/>
    </dgm:pt>
    <dgm:pt modelId="{EF163941-C4AC-4AF7-92C6-9E168A0C6B03}" type="pres">
      <dgm:prSet presAssocID="{168E04EC-8D19-49FE-BDF6-32AF417A5283}" presName="bgRect" presStyleLbl="bgAccFollowNode1" presStyleIdx="1" presStyleCnt="4"/>
      <dgm:spPr/>
    </dgm:pt>
    <dgm:pt modelId="{71238BB0-6045-4826-B3F6-2067F19BA40D}" type="pres">
      <dgm:prSet presAssocID="{4B60A2FB-7A83-48D1-90DC-CF1658499196}" presName="sibTransNodeCircle" presStyleLbl="alignNode1" presStyleIdx="2" presStyleCnt="8">
        <dgm:presLayoutVars>
          <dgm:chMax val="0"/>
          <dgm:bulletEnabled/>
        </dgm:presLayoutVars>
      </dgm:prSet>
      <dgm:spPr/>
    </dgm:pt>
    <dgm:pt modelId="{5FF6B765-D544-476C-B705-BB90661B87FF}" type="pres">
      <dgm:prSet presAssocID="{168E04EC-8D19-49FE-BDF6-32AF417A5283}" presName="bottomLine" presStyleLbl="alignNode1" presStyleIdx="3" presStyleCnt="8">
        <dgm:presLayoutVars/>
      </dgm:prSet>
      <dgm:spPr/>
    </dgm:pt>
    <dgm:pt modelId="{B1E1A1AA-0D2D-4E6E-BD17-F39F9E4065EC}" type="pres">
      <dgm:prSet presAssocID="{168E04EC-8D19-49FE-BDF6-32AF417A5283}" presName="nodeText" presStyleLbl="bgAccFollowNode1" presStyleIdx="1" presStyleCnt="4">
        <dgm:presLayoutVars>
          <dgm:bulletEnabled val="1"/>
        </dgm:presLayoutVars>
      </dgm:prSet>
      <dgm:spPr/>
    </dgm:pt>
    <dgm:pt modelId="{816486C0-98CC-433A-914D-972C2595DDE1}" type="pres">
      <dgm:prSet presAssocID="{4B60A2FB-7A83-48D1-90DC-CF1658499196}" presName="sibTrans" presStyleCnt="0"/>
      <dgm:spPr/>
    </dgm:pt>
    <dgm:pt modelId="{7B64CF26-4C25-44B4-A144-5E18E3D6EF4E}" type="pres">
      <dgm:prSet presAssocID="{786562AC-5FE2-4E01-9AEF-88A6F2ED59A1}" presName="compositeNode" presStyleCnt="0">
        <dgm:presLayoutVars>
          <dgm:bulletEnabled val="1"/>
        </dgm:presLayoutVars>
      </dgm:prSet>
      <dgm:spPr/>
    </dgm:pt>
    <dgm:pt modelId="{F1877CF0-8A8B-4D3B-ABD5-D692798B8977}" type="pres">
      <dgm:prSet presAssocID="{786562AC-5FE2-4E01-9AEF-88A6F2ED59A1}" presName="bgRect" presStyleLbl="bgAccFollowNode1" presStyleIdx="2" presStyleCnt="4"/>
      <dgm:spPr/>
    </dgm:pt>
    <dgm:pt modelId="{51438D1A-41F3-4B94-94F9-B13E06BE11FF}" type="pres">
      <dgm:prSet presAssocID="{A4C60BA2-EF0F-48F4-8BFD-7B93DDDE07E3}" presName="sibTransNodeCircle" presStyleLbl="alignNode1" presStyleIdx="4" presStyleCnt="8">
        <dgm:presLayoutVars>
          <dgm:chMax val="0"/>
          <dgm:bulletEnabled/>
        </dgm:presLayoutVars>
      </dgm:prSet>
      <dgm:spPr/>
    </dgm:pt>
    <dgm:pt modelId="{9945F8D4-7FC0-49C4-8BF6-420975D40D61}" type="pres">
      <dgm:prSet presAssocID="{786562AC-5FE2-4E01-9AEF-88A6F2ED59A1}" presName="bottomLine" presStyleLbl="alignNode1" presStyleIdx="5" presStyleCnt="8">
        <dgm:presLayoutVars/>
      </dgm:prSet>
      <dgm:spPr/>
    </dgm:pt>
    <dgm:pt modelId="{C33A503A-725F-4367-9C1B-E4F0B7A19C0D}" type="pres">
      <dgm:prSet presAssocID="{786562AC-5FE2-4E01-9AEF-88A6F2ED59A1}" presName="nodeText" presStyleLbl="bgAccFollowNode1" presStyleIdx="2" presStyleCnt="4">
        <dgm:presLayoutVars>
          <dgm:bulletEnabled val="1"/>
        </dgm:presLayoutVars>
      </dgm:prSet>
      <dgm:spPr/>
    </dgm:pt>
    <dgm:pt modelId="{86F6D8A1-A79C-45CA-A2D9-BE67BCF4C380}" type="pres">
      <dgm:prSet presAssocID="{A4C60BA2-EF0F-48F4-8BFD-7B93DDDE07E3}" presName="sibTrans" presStyleCnt="0"/>
      <dgm:spPr/>
    </dgm:pt>
    <dgm:pt modelId="{2F2E73B8-C509-4F37-915D-6EA2ED617826}" type="pres">
      <dgm:prSet presAssocID="{248BAF65-0645-4676-B69F-1F22E5F8AEAC}" presName="compositeNode" presStyleCnt="0">
        <dgm:presLayoutVars>
          <dgm:bulletEnabled val="1"/>
        </dgm:presLayoutVars>
      </dgm:prSet>
      <dgm:spPr/>
    </dgm:pt>
    <dgm:pt modelId="{F67F611F-F011-4C34-9A3F-3EF371F152A7}" type="pres">
      <dgm:prSet presAssocID="{248BAF65-0645-4676-B69F-1F22E5F8AEAC}" presName="bgRect" presStyleLbl="bgAccFollowNode1" presStyleIdx="3" presStyleCnt="4"/>
      <dgm:spPr/>
    </dgm:pt>
    <dgm:pt modelId="{ACAB3E08-D90A-4FFA-8433-335FF5106142}" type="pres">
      <dgm:prSet presAssocID="{A9D0615B-C09C-4C78-A87A-D2CB134CA83D}" presName="sibTransNodeCircle" presStyleLbl="alignNode1" presStyleIdx="6" presStyleCnt="8">
        <dgm:presLayoutVars>
          <dgm:chMax val="0"/>
          <dgm:bulletEnabled/>
        </dgm:presLayoutVars>
      </dgm:prSet>
      <dgm:spPr/>
    </dgm:pt>
    <dgm:pt modelId="{0755ECD2-C971-4AE3-A296-CE2FE2D5A919}" type="pres">
      <dgm:prSet presAssocID="{248BAF65-0645-4676-B69F-1F22E5F8AEAC}" presName="bottomLine" presStyleLbl="alignNode1" presStyleIdx="7" presStyleCnt="8">
        <dgm:presLayoutVars/>
      </dgm:prSet>
      <dgm:spPr/>
    </dgm:pt>
    <dgm:pt modelId="{690E0567-C510-42FA-AC8A-8937E3952342}" type="pres">
      <dgm:prSet presAssocID="{248BAF65-0645-4676-B69F-1F22E5F8AEAC}" presName="nodeText" presStyleLbl="bgAccFollowNode1" presStyleIdx="3" presStyleCnt="4">
        <dgm:presLayoutVars>
          <dgm:bulletEnabled val="1"/>
        </dgm:presLayoutVars>
      </dgm:prSet>
      <dgm:spPr/>
    </dgm:pt>
  </dgm:ptLst>
  <dgm:cxnLst>
    <dgm:cxn modelId="{CFABC513-1AFD-4DAE-B96E-EA320F99B5A8}" srcId="{2C8F647B-2732-4EDA-BAB1-630CE05FF454}" destId="{786562AC-5FE2-4E01-9AEF-88A6F2ED59A1}" srcOrd="2" destOrd="0" parTransId="{DC20A643-1814-409C-9092-24B9E4598FCD}" sibTransId="{A4C60BA2-EF0F-48F4-8BFD-7B93DDDE07E3}"/>
    <dgm:cxn modelId="{55A0FA22-E416-4526-A09C-FD015AB5AA5E}" type="presOf" srcId="{4B60A2FB-7A83-48D1-90DC-CF1658499196}" destId="{71238BB0-6045-4826-B3F6-2067F19BA40D}" srcOrd="0" destOrd="0" presId="urn:microsoft.com/office/officeart/2016/7/layout/BasicLinearProcessNumbered"/>
    <dgm:cxn modelId="{F715C331-2952-4003-8939-1EB22C1B42DB}" type="presOf" srcId="{248BAF65-0645-4676-B69F-1F22E5F8AEAC}" destId="{690E0567-C510-42FA-AC8A-8937E3952342}" srcOrd="1" destOrd="0" presId="urn:microsoft.com/office/officeart/2016/7/layout/BasicLinearProcessNumbered"/>
    <dgm:cxn modelId="{D7626835-155B-4000-A61B-1A87886DF9CD}" type="presOf" srcId="{786562AC-5FE2-4E01-9AEF-88A6F2ED59A1}" destId="{C33A503A-725F-4367-9C1B-E4F0B7A19C0D}" srcOrd="1" destOrd="0" presId="urn:microsoft.com/office/officeart/2016/7/layout/BasicLinearProcessNumbered"/>
    <dgm:cxn modelId="{5A27A33A-1B6C-4FF0-A05A-28A39293DFCD}" type="presOf" srcId="{6CFC6D69-B9C9-4E17-8303-E30EC1149957}" destId="{209EE747-7E7D-42E1-A553-47A3F4EA4CE1}" srcOrd="0" destOrd="0" presId="urn:microsoft.com/office/officeart/2016/7/layout/BasicLinearProcessNumbered"/>
    <dgm:cxn modelId="{9154235E-80EC-45D8-8039-39A312D6A6E0}" srcId="{2C8F647B-2732-4EDA-BAB1-630CE05FF454}" destId="{248BAF65-0645-4676-B69F-1F22E5F8AEAC}" srcOrd="3" destOrd="0" parTransId="{E74A3F65-8378-4090-B99B-E3EBF08EE873}" sibTransId="{A9D0615B-C09C-4C78-A87A-D2CB134CA83D}"/>
    <dgm:cxn modelId="{E1412C4C-3FA0-400B-8D66-7FD6089D9741}" type="presOf" srcId="{A9D0615B-C09C-4C78-A87A-D2CB134CA83D}" destId="{ACAB3E08-D90A-4FFA-8433-335FF5106142}" srcOrd="0" destOrd="0" presId="urn:microsoft.com/office/officeart/2016/7/layout/BasicLinearProcessNumbered"/>
    <dgm:cxn modelId="{66A6E76F-60A1-4FDB-9381-842E964E4EB1}" type="presOf" srcId="{168E04EC-8D19-49FE-BDF6-32AF417A5283}" destId="{B1E1A1AA-0D2D-4E6E-BD17-F39F9E4065EC}" srcOrd="1" destOrd="0" presId="urn:microsoft.com/office/officeart/2016/7/layout/BasicLinearProcessNumbered"/>
    <dgm:cxn modelId="{E2514F99-6C71-457F-9B7B-F483987F74BD}" type="presOf" srcId="{248BAF65-0645-4676-B69F-1F22E5F8AEAC}" destId="{F67F611F-F011-4C34-9A3F-3EF371F152A7}" srcOrd="0" destOrd="0" presId="urn:microsoft.com/office/officeart/2016/7/layout/BasicLinearProcessNumbered"/>
    <dgm:cxn modelId="{75425E9F-1AA9-45FB-B6D2-B60AD12CDC9A}" srcId="{2C8F647B-2732-4EDA-BAB1-630CE05FF454}" destId="{71047B84-121B-4B2F-AA3B-BD487894B251}" srcOrd="0" destOrd="0" parTransId="{AF2FB39F-26F3-451F-92FD-B6C5676A68EF}" sibTransId="{6CFC6D69-B9C9-4E17-8303-E30EC1149957}"/>
    <dgm:cxn modelId="{C985DEBD-61C0-42DB-95F9-18BF6C9AFCE6}" type="presOf" srcId="{71047B84-121B-4B2F-AA3B-BD487894B251}" destId="{3AA73C89-257F-4507-B85A-96F009AE5059}" srcOrd="1" destOrd="0" presId="urn:microsoft.com/office/officeart/2016/7/layout/BasicLinearProcessNumbered"/>
    <dgm:cxn modelId="{EDE1BEBE-6413-449A-827A-FE4B186A26BC}" type="presOf" srcId="{A4C60BA2-EF0F-48F4-8BFD-7B93DDDE07E3}" destId="{51438D1A-41F3-4B94-94F9-B13E06BE11FF}" srcOrd="0" destOrd="0" presId="urn:microsoft.com/office/officeart/2016/7/layout/BasicLinearProcessNumbered"/>
    <dgm:cxn modelId="{59E49FCD-2C8D-4277-865C-8E9E2B565648}" type="presOf" srcId="{71047B84-121B-4B2F-AA3B-BD487894B251}" destId="{47AC8F12-C366-49EA-90AE-CF097149660C}" srcOrd="0" destOrd="0" presId="urn:microsoft.com/office/officeart/2016/7/layout/BasicLinearProcessNumbered"/>
    <dgm:cxn modelId="{865A4CD9-4DE2-45F6-B7FB-AFF489929FBF}" srcId="{2C8F647B-2732-4EDA-BAB1-630CE05FF454}" destId="{168E04EC-8D19-49FE-BDF6-32AF417A5283}" srcOrd="1" destOrd="0" parTransId="{F5FAEB58-281D-496E-BF25-0A247ABFC2C5}" sibTransId="{4B60A2FB-7A83-48D1-90DC-CF1658499196}"/>
    <dgm:cxn modelId="{269592E8-662C-4D84-966D-BDE754866ABB}" type="presOf" srcId="{786562AC-5FE2-4E01-9AEF-88A6F2ED59A1}" destId="{F1877CF0-8A8B-4D3B-ABD5-D692798B8977}" srcOrd="0" destOrd="0" presId="urn:microsoft.com/office/officeart/2016/7/layout/BasicLinearProcessNumbered"/>
    <dgm:cxn modelId="{5DAEB0E9-4176-41E0-8356-0237DC888B56}" type="presOf" srcId="{2C8F647B-2732-4EDA-BAB1-630CE05FF454}" destId="{8609CA31-5BFC-4DEA-A064-178E48DBE695}" srcOrd="0" destOrd="0" presId="urn:microsoft.com/office/officeart/2016/7/layout/BasicLinearProcessNumbered"/>
    <dgm:cxn modelId="{2FEE4CEF-26B6-46FB-AC0B-57DA5BCBA3AA}" type="presOf" srcId="{168E04EC-8D19-49FE-BDF6-32AF417A5283}" destId="{EF163941-C4AC-4AF7-92C6-9E168A0C6B03}" srcOrd="0" destOrd="0" presId="urn:microsoft.com/office/officeart/2016/7/layout/BasicLinearProcessNumbered"/>
    <dgm:cxn modelId="{704C13E0-17B5-40BD-98A7-0AD6D93E554C}" type="presParOf" srcId="{8609CA31-5BFC-4DEA-A064-178E48DBE695}" destId="{B5B39AED-8238-45D1-94F4-13DAD64F800A}" srcOrd="0" destOrd="0" presId="urn:microsoft.com/office/officeart/2016/7/layout/BasicLinearProcessNumbered"/>
    <dgm:cxn modelId="{F0BD64BF-338F-481C-81E6-9900D8C974EA}" type="presParOf" srcId="{B5B39AED-8238-45D1-94F4-13DAD64F800A}" destId="{47AC8F12-C366-49EA-90AE-CF097149660C}" srcOrd="0" destOrd="0" presId="urn:microsoft.com/office/officeart/2016/7/layout/BasicLinearProcessNumbered"/>
    <dgm:cxn modelId="{810F103D-7728-4632-B080-4A80D4EDF025}" type="presParOf" srcId="{B5B39AED-8238-45D1-94F4-13DAD64F800A}" destId="{209EE747-7E7D-42E1-A553-47A3F4EA4CE1}" srcOrd="1" destOrd="0" presId="urn:microsoft.com/office/officeart/2016/7/layout/BasicLinearProcessNumbered"/>
    <dgm:cxn modelId="{6839DB37-0ED4-441B-944E-F27586869870}" type="presParOf" srcId="{B5B39AED-8238-45D1-94F4-13DAD64F800A}" destId="{C2E9AFAA-E16F-48BD-A5C6-09CCE928013E}" srcOrd="2" destOrd="0" presId="urn:microsoft.com/office/officeart/2016/7/layout/BasicLinearProcessNumbered"/>
    <dgm:cxn modelId="{25E78F4F-A650-4E11-BCF5-9A69871DF2C0}" type="presParOf" srcId="{B5B39AED-8238-45D1-94F4-13DAD64F800A}" destId="{3AA73C89-257F-4507-B85A-96F009AE5059}" srcOrd="3" destOrd="0" presId="urn:microsoft.com/office/officeart/2016/7/layout/BasicLinearProcessNumbered"/>
    <dgm:cxn modelId="{E2470F3B-7A3A-4816-9B0B-07801C49383C}" type="presParOf" srcId="{8609CA31-5BFC-4DEA-A064-178E48DBE695}" destId="{8FDA7566-DA56-4615-A55F-294AA3AAAE66}" srcOrd="1" destOrd="0" presId="urn:microsoft.com/office/officeart/2016/7/layout/BasicLinearProcessNumbered"/>
    <dgm:cxn modelId="{6D61FDE4-5256-4251-9990-F2622E31E46F}" type="presParOf" srcId="{8609CA31-5BFC-4DEA-A064-178E48DBE695}" destId="{F1655FDC-B23C-4624-BD28-5A504B84E35D}" srcOrd="2" destOrd="0" presId="urn:microsoft.com/office/officeart/2016/7/layout/BasicLinearProcessNumbered"/>
    <dgm:cxn modelId="{3CD37D28-67CD-4F8E-AABD-5EDD71E2B5E6}" type="presParOf" srcId="{F1655FDC-B23C-4624-BD28-5A504B84E35D}" destId="{EF163941-C4AC-4AF7-92C6-9E168A0C6B03}" srcOrd="0" destOrd="0" presId="urn:microsoft.com/office/officeart/2016/7/layout/BasicLinearProcessNumbered"/>
    <dgm:cxn modelId="{CAA78B5D-4536-4681-A39D-048B7C721027}" type="presParOf" srcId="{F1655FDC-B23C-4624-BD28-5A504B84E35D}" destId="{71238BB0-6045-4826-B3F6-2067F19BA40D}" srcOrd="1" destOrd="0" presId="urn:microsoft.com/office/officeart/2016/7/layout/BasicLinearProcessNumbered"/>
    <dgm:cxn modelId="{907F3D65-F4C2-47D9-83CA-3BCE896E37C1}" type="presParOf" srcId="{F1655FDC-B23C-4624-BD28-5A504B84E35D}" destId="{5FF6B765-D544-476C-B705-BB90661B87FF}" srcOrd="2" destOrd="0" presId="urn:microsoft.com/office/officeart/2016/7/layout/BasicLinearProcessNumbered"/>
    <dgm:cxn modelId="{62740433-E6E9-432C-8B38-0C2BEF913AAB}" type="presParOf" srcId="{F1655FDC-B23C-4624-BD28-5A504B84E35D}" destId="{B1E1A1AA-0D2D-4E6E-BD17-F39F9E4065EC}" srcOrd="3" destOrd="0" presId="urn:microsoft.com/office/officeart/2016/7/layout/BasicLinearProcessNumbered"/>
    <dgm:cxn modelId="{94E51385-F1E7-4A21-AEAD-D99B850ED8E9}" type="presParOf" srcId="{8609CA31-5BFC-4DEA-A064-178E48DBE695}" destId="{816486C0-98CC-433A-914D-972C2595DDE1}" srcOrd="3" destOrd="0" presId="urn:microsoft.com/office/officeart/2016/7/layout/BasicLinearProcessNumbered"/>
    <dgm:cxn modelId="{24E2434D-A7FD-4223-8308-1463FDCEF992}" type="presParOf" srcId="{8609CA31-5BFC-4DEA-A064-178E48DBE695}" destId="{7B64CF26-4C25-44B4-A144-5E18E3D6EF4E}" srcOrd="4" destOrd="0" presId="urn:microsoft.com/office/officeart/2016/7/layout/BasicLinearProcessNumbered"/>
    <dgm:cxn modelId="{E79D5A94-1D59-4BFD-BFDE-1CBED8E8FF15}" type="presParOf" srcId="{7B64CF26-4C25-44B4-A144-5E18E3D6EF4E}" destId="{F1877CF0-8A8B-4D3B-ABD5-D692798B8977}" srcOrd="0" destOrd="0" presId="urn:microsoft.com/office/officeart/2016/7/layout/BasicLinearProcessNumbered"/>
    <dgm:cxn modelId="{3226FC7E-B667-4852-BBC2-767CD5EC57DD}" type="presParOf" srcId="{7B64CF26-4C25-44B4-A144-5E18E3D6EF4E}" destId="{51438D1A-41F3-4B94-94F9-B13E06BE11FF}" srcOrd="1" destOrd="0" presId="urn:microsoft.com/office/officeart/2016/7/layout/BasicLinearProcessNumbered"/>
    <dgm:cxn modelId="{B6E7B23D-278F-4610-AFEF-E71CF48ED7C9}" type="presParOf" srcId="{7B64CF26-4C25-44B4-A144-5E18E3D6EF4E}" destId="{9945F8D4-7FC0-49C4-8BF6-420975D40D61}" srcOrd="2" destOrd="0" presId="urn:microsoft.com/office/officeart/2016/7/layout/BasicLinearProcessNumbered"/>
    <dgm:cxn modelId="{3D134EB1-FC2F-48C7-8EF4-F2E174F98670}" type="presParOf" srcId="{7B64CF26-4C25-44B4-A144-5E18E3D6EF4E}" destId="{C33A503A-725F-4367-9C1B-E4F0B7A19C0D}" srcOrd="3" destOrd="0" presId="urn:microsoft.com/office/officeart/2016/7/layout/BasicLinearProcessNumbered"/>
    <dgm:cxn modelId="{CAF64634-5772-44DC-9EDC-7B1BE536B17A}" type="presParOf" srcId="{8609CA31-5BFC-4DEA-A064-178E48DBE695}" destId="{86F6D8A1-A79C-45CA-A2D9-BE67BCF4C380}" srcOrd="5" destOrd="0" presId="urn:microsoft.com/office/officeart/2016/7/layout/BasicLinearProcessNumbered"/>
    <dgm:cxn modelId="{DC05980E-3E33-4E87-BCB4-EDF07F663FE6}" type="presParOf" srcId="{8609CA31-5BFC-4DEA-A064-178E48DBE695}" destId="{2F2E73B8-C509-4F37-915D-6EA2ED617826}" srcOrd="6" destOrd="0" presId="urn:microsoft.com/office/officeart/2016/7/layout/BasicLinearProcessNumbered"/>
    <dgm:cxn modelId="{A30DCB0D-9A48-4D48-B943-A18ADABF7B38}" type="presParOf" srcId="{2F2E73B8-C509-4F37-915D-6EA2ED617826}" destId="{F67F611F-F011-4C34-9A3F-3EF371F152A7}" srcOrd="0" destOrd="0" presId="urn:microsoft.com/office/officeart/2016/7/layout/BasicLinearProcessNumbered"/>
    <dgm:cxn modelId="{299BE313-7FAF-4C21-B071-23B758B6B753}" type="presParOf" srcId="{2F2E73B8-C509-4F37-915D-6EA2ED617826}" destId="{ACAB3E08-D90A-4FFA-8433-335FF5106142}" srcOrd="1" destOrd="0" presId="urn:microsoft.com/office/officeart/2016/7/layout/BasicLinearProcessNumbered"/>
    <dgm:cxn modelId="{D0D8779F-FF3D-480F-8513-FC2D4874D7DA}" type="presParOf" srcId="{2F2E73B8-C509-4F37-915D-6EA2ED617826}" destId="{0755ECD2-C971-4AE3-A296-CE2FE2D5A919}" srcOrd="2" destOrd="0" presId="urn:microsoft.com/office/officeart/2016/7/layout/BasicLinearProcessNumbered"/>
    <dgm:cxn modelId="{8027A40A-CAB4-4C1E-9B7D-C300D4574100}" type="presParOf" srcId="{2F2E73B8-C509-4F37-915D-6EA2ED617826}" destId="{690E0567-C510-42FA-AC8A-8937E395234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29BE8-A758-42A5-9DC5-E1BE016BE7CB}">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2C5AA-97F7-4018-8FB0-EBBD182ED4B0}">
      <dsp:nvSpPr>
        <dsp:cNvPr id="0" name=""/>
        <dsp:cNvSpPr/>
      </dsp:nvSpPr>
      <dsp:spPr>
        <a:xfrm>
          <a:off x="0" y="285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snake is represented with a </a:t>
          </a:r>
          <a:r>
            <a:rPr lang="en-US" sz="2000" b="1" kern="1200"/>
            <a:t>0</a:t>
          </a:r>
          <a:r>
            <a:rPr lang="en-US" sz="2000" kern="1200"/>
            <a:t>(zero) symbol.</a:t>
          </a:r>
        </a:p>
      </dsp:txBody>
      <dsp:txXfrm>
        <a:off x="0" y="2853"/>
        <a:ext cx="6173409" cy="972960"/>
      </dsp:txXfrm>
    </dsp:sp>
    <dsp:sp modelId="{A25BCCC1-8597-4575-A42A-7EF73C25BBBA}">
      <dsp:nvSpPr>
        <dsp:cNvPr id="0" name=""/>
        <dsp:cNvSpPr/>
      </dsp:nvSpPr>
      <dsp:spPr>
        <a:xfrm>
          <a:off x="0" y="975813"/>
          <a:ext cx="6173409" cy="0"/>
        </a:xfrm>
        <a:prstGeom prst="line">
          <a:avLst/>
        </a:prstGeom>
        <a:solidFill>
          <a:schemeClr val="accent2">
            <a:hueOff val="-167603"/>
            <a:satOff val="-1790"/>
            <a:lumOff val="-628"/>
            <a:alphaOff val="0"/>
          </a:schemeClr>
        </a:solidFill>
        <a:ln w="12700" cap="flat" cmpd="sng" algn="ctr">
          <a:solidFill>
            <a:schemeClr val="accent2">
              <a:hueOff val="-167603"/>
              <a:satOff val="-1790"/>
              <a:lumOff val="-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3D513-E316-4708-B4B9-98A59EC4F97B}">
      <dsp:nvSpPr>
        <dsp:cNvPr id="0" name=""/>
        <dsp:cNvSpPr/>
      </dsp:nvSpPr>
      <dsp:spPr>
        <a:xfrm>
          <a:off x="0" y="97581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fruit is represented with an </a:t>
          </a:r>
          <a:r>
            <a:rPr lang="en-US" sz="2000" b="1" kern="1200"/>
            <a:t>*</a:t>
          </a:r>
          <a:r>
            <a:rPr lang="en-US" sz="2000" kern="1200"/>
            <a:t>(asterisk) symbol.</a:t>
          </a:r>
        </a:p>
      </dsp:txBody>
      <dsp:txXfrm>
        <a:off x="0" y="975813"/>
        <a:ext cx="6173409" cy="972960"/>
      </dsp:txXfrm>
    </dsp:sp>
    <dsp:sp modelId="{BE1F09F1-C491-4747-8D8B-AC783BF1C325}">
      <dsp:nvSpPr>
        <dsp:cNvPr id="0" name=""/>
        <dsp:cNvSpPr/>
      </dsp:nvSpPr>
      <dsp:spPr>
        <a:xfrm>
          <a:off x="0" y="1948774"/>
          <a:ext cx="6173409" cy="0"/>
        </a:xfrm>
        <a:prstGeom prst="line">
          <a:avLst/>
        </a:prstGeom>
        <a:solidFill>
          <a:schemeClr val="accent2">
            <a:hueOff val="-335205"/>
            <a:satOff val="-3580"/>
            <a:lumOff val="-1255"/>
            <a:alphaOff val="0"/>
          </a:schemeClr>
        </a:solidFill>
        <a:ln w="12700" cap="flat" cmpd="sng" algn="ctr">
          <a:solidFill>
            <a:schemeClr val="accent2">
              <a:hueOff val="-335205"/>
              <a:satOff val="-3580"/>
              <a:lumOff val="-1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9B00E-F67A-4CA4-A2FC-82AF3076676E}">
      <dsp:nvSpPr>
        <dsp:cNvPr id="0" name=""/>
        <dsp:cNvSpPr/>
      </dsp:nvSpPr>
      <dsp:spPr>
        <a:xfrm>
          <a:off x="0" y="194877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snake can move in any direction according to the user with the help of the keyboard (</a:t>
          </a:r>
          <a:r>
            <a:rPr lang="en-US" sz="2000" b="1" kern="1200"/>
            <a:t>W</a:t>
          </a:r>
          <a:r>
            <a:rPr lang="en-US" sz="2000" kern="1200"/>
            <a:t>, </a:t>
          </a:r>
          <a:r>
            <a:rPr lang="en-US" sz="2000" b="1" kern="1200"/>
            <a:t>A</a:t>
          </a:r>
          <a:r>
            <a:rPr lang="en-US" sz="2000" kern="1200"/>
            <a:t>, </a:t>
          </a:r>
          <a:r>
            <a:rPr lang="en-US" sz="2000" b="1" kern="1200"/>
            <a:t>S</a:t>
          </a:r>
          <a:r>
            <a:rPr lang="en-US" sz="2000" kern="1200"/>
            <a:t>, </a:t>
          </a:r>
          <a:r>
            <a:rPr lang="en-US" sz="2000" b="1" kern="1200"/>
            <a:t>D</a:t>
          </a:r>
          <a:r>
            <a:rPr lang="en-US" sz="2000" kern="1200"/>
            <a:t> keys).</a:t>
          </a:r>
        </a:p>
      </dsp:txBody>
      <dsp:txXfrm>
        <a:off x="0" y="1948774"/>
        <a:ext cx="6173409" cy="972960"/>
      </dsp:txXfrm>
    </dsp:sp>
    <dsp:sp modelId="{C8AB85AF-5BC1-43B3-B980-7923EBBC01C9}">
      <dsp:nvSpPr>
        <dsp:cNvPr id="0" name=""/>
        <dsp:cNvSpPr/>
      </dsp:nvSpPr>
      <dsp:spPr>
        <a:xfrm>
          <a:off x="0" y="2921734"/>
          <a:ext cx="6173409" cy="0"/>
        </a:xfrm>
        <a:prstGeom prst="line">
          <a:avLst/>
        </a:prstGeom>
        <a:solidFill>
          <a:schemeClr val="accent2">
            <a:hueOff val="-502808"/>
            <a:satOff val="-5370"/>
            <a:lumOff val="-1883"/>
            <a:alphaOff val="0"/>
          </a:schemeClr>
        </a:solidFill>
        <a:ln w="12700" cap="flat" cmpd="sng" algn="ctr">
          <a:solidFill>
            <a:schemeClr val="accent2">
              <a:hueOff val="-502808"/>
              <a:satOff val="-5370"/>
              <a:lumOff val="-1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2F3A7-3400-415F-99D4-35861351AA93}">
      <dsp:nvSpPr>
        <dsp:cNvPr id="0" name=""/>
        <dsp:cNvSpPr/>
      </dsp:nvSpPr>
      <dsp:spPr>
        <a:xfrm>
          <a:off x="0" y="292173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When the snake eats a fruit the score will increase by 10 points.</a:t>
          </a:r>
        </a:p>
      </dsp:txBody>
      <dsp:txXfrm>
        <a:off x="0" y="2921734"/>
        <a:ext cx="6173409" cy="972960"/>
      </dsp:txXfrm>
    </dsp:sp>
    <dsp:sp modelId="{B0932B11-8B0D-4AB7-B216-81F00B573723}">
      <dsp:nvSpPr>
        <dsp:cNvPr id="0" name=""/>
        <dsp:cNvSpPr/>
      </dsp:nvSpPr>
      <dsp:spPr>
        <a:xfrm>
          <a:off x="0" y="3894694"/>
          <a:ext cx="6173409" cy="0"/>
        </a:xfrm>
        <a:prstGeom prst="line">
          <a:avLst/>
        </a:prstGeom>
        <a:solidFill>
          <a:schemeClr val="accent2">
            <a:hueOff val="-670411"/>
            <a:satOff val="-7160"/>
            <a:lumOff val="-2510"/>
            <a:alphaOff val="0"/>
          </a:schemeClr>
        </a:solidFill>
        <a:ln w="12700" cap="flat" cmpd="sng" algn="ctr">
          <a:solidFill>
            <a:schemeClr val="accent2">
              <a:hueOff val="-670411"/>
              <a:satOff val="-7160"/>
              <a:lumOff val="-2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C7E857-0CBC-4CEF-A1F8-017A11D7CA34}">
      <dsp:nvSpPr>
        <dsp:cNvPr id="0" name=""/>
        <dsp:cNvSpPr/>
      </dsp:nvSpPr>
      <dsp:spPr>
        <a:xfrm>
          <a:off x="0" y="389469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fruit will generate automatically within the boundaries.</a:t>
          </a:r>
        </a:p>
      </dsp:txBody>
      <dsp:txXfrm>
        <a:off x="0" y="3894694"/>
        <a:ext cx="6173409" cy="972960"/>
      </dsp:txXfrm>
    </dsp:sp>
    <dsp:sp modelId="{B475C42A-518D-4C88-B6C8-188C86B739E2}">
      <dsp:nvSpPr>
        <dsp:cNvPr id="0" name=""/>
        <dsp:cNvSpPr/>
      </dsp:nvSpPr>
      <dsp:spPr>
        <a:xfrm>
          <a:off x="0" y="4867655"/>
          <a:ext cx="6173409" cy="0"/>
        </a:xfrm>
        <a:prstGeom prst="line">
          <a:avLst/>
        </a:prstGeom>
        <a:solidFill>
          <a:schemeClr val="accent2">
            <a:hueOff val="-838013"/>
            <a:satOff val="-8950"/>
            <a:lumOff val="-3138"/>
            <a:alphaOff val="0"/>
          </a:schemeClr>
        </a:solidFill>
        <a:ln w="12700" cap="flat" cmpd="sng" algn="ctr">
          <a:solidFill>
            <a:schemeClr val="accent2">
              <a:hueOff val="-838013"/>
              <a:satOff val="-8950"/>
              <a:lumOff val="-31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7B7ED7-49DC-4440-A7E2-66ADA5840C6C}">
      <dsp:nvSpPr>
        <dsp:cNvPr id="0" name=""/>
        <dsp:cNvSpPr/>
      </dsp:nvSpPr>
      <dsp:spPr>
        <a:xfrm>
          <a:off x="0" y="4867655"/>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Whenever the snake will touch the boundry the game is over.</a:t>
          </a:r>
        </a:p>
      </dsp:txBody>
      <dsp:txXfrm>
        <a:off x="0" y="4867655"/>
        <a:ext cx="6173409" cy="972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5A473-0D8B-4A3B-8583-6C83B5EAB96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64BA7-02CB-47F6-A5EF-28AB6148D31F}">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There will be four user-defined </a:t>
          </a:r>
          <a:r>
            <a:rPr lang="en-US" sz="3300" u="sng" kern="1200">
              <a:hlinkClick xmlns:r="http://schemas.openxmlformats.org/officeDocument/2006/relationships" r:id="rId1"/>
            </a:rPr>
            <a:t>functions</a:t>
          </a:r>
          <a:r>
            <a:rPr lang="en-US" sz="3300" kern="1200"/>
            <a:t>.</a:t>
          </a:r>
        </a:p>
      </dsp:txBody>
      <dsp:txXfrm>
        <a:off x="0" y="0"/>
        <a:ext cx="10515600" cy="1087834"/>
      </dsp:txXfrm>
    </dsp:sp>
    <dsp:sp modelId="{C95F0ECC-776F-49C9-8821-BFB445561B01}">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BB38F-ECAA-46D6-8405-295AFD1D4627}">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Build a boundary within which the game will be played.</a:t>
          </a:r>
        </a:p>
      </dsp:txBody>
      <dsp:txXfrm>
        <a:off x="0" y="1087834"/>
        <a:ext cx="10515600" cy="1087834"/>
      </dsp:txXfrm>
    </dsp:sp>
    <dsp:sp modelId="{A749A08C-28C1-40FA-B83B-D0D34B8ECDCB}">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6C8B6-3352-4DE2-B9E6-6F3771262EC0}">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 fruits are generated randomly.</a:t>
          </a:r>
        </a:p>
      </dsp:txBody>
      <dsp:txXfrm>
        <a:off x="0" y="2175669"/>
        <a:ext cx="10515600" cy="1087834"/>
      </dsp:txXfrm>
    </dsp:sp>
    <dsp:sp modelId="{DA278685-45C9-4A55-AF3F-934009267A9C}">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124F9-F54F-4EFA-BD5B-1BCAA16E6FE5}">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Then increase the score whenever the snake eats a fruit.</a:t>
          </a:r>
        </a:p>
      </dsp:txBody>
      <dsp:txXfrm>
        <a:off x="0" y="3263503"/>
        <a:ext cx="10515600" cy="1087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C8F12-C366-49EA-90AE-CF097149660C}">
      <dsp:nvSpPr>
        <dsp:cNvPr id="0" name=""/>
        <dsp:cNvSpPr/>
      </dsp:nvSpPr>
      <dsp:spPr>
        <a:xfrm>
          <a:off x="3080" y="16940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b="1" kern="1200"/>
            <a:t>Draw(): </a:t>
          </a:r>
          <a:r>
            <a:rPr lang="en-US" sz="1800" kern="1200"/>
            <a:t>This function creates the boundary in which the game will be played.</a:t>
          </a:r>
        </a:p>
      </dsp:txBody>
      <dsp:txXfrm>
        <a:off x="3080" y="1469641"/>
        <a:ext cx="2444055" cy="2053006"/>
      </dsp:txXfrm>
    </dsp:sp>
    <dsp:sp modelId="{209EE747-7E7D-42E1-A553-47A3F4EA4CE1}">
      <dsp:nvSpPr>
        <dsp:cNvPr id="0" name=""/>
        <dsp:cNvSpPr/>
      </dsp:nvSpPr>
      <dsp:spPr>
        <a:xfrm>
          <a:off x="711856" y="51157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62184" y="661899"/>
        <a:ext cx="725847" cy="725847"/>
      </dsp:txXfrm>
    </dsp:sp>
    <dsp:sp modelId="{C2E9AFAA-E16F-48BD-A5C6-09CCE928013E}">
      <dsp:nvSpPr>
        <dsp:cNvPr id="0" name=""/>
        <dsp:cNvSpPr/>
      </dsp:nvSpPr>
      <dsp:spPr>
        <a:xfrm>
          <a:off x="3080" y="359100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63941-C4AC-4AF7-92C6-9E168A0C6B03}">
      <dsp:nvSpPr>
        <dsp:cNvPr id="0" name=""/>
        <dsp:cNvSpPr/>
      </dsp:nvSpPr>
      <dsp:spPr>
        <a:xfrm>
          <a:off x="2691541" y="16940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b="1" kern="1200"/>
            <a:t>Setup(): </a:t>
          </a:r>
          <a:r>
            <a:rPr lang="en-US" sz="1800" kern="1200"/>
            <a:t>This function will set the position of the fruit within the boundary.</a:t>
          </a:r>
        </a:p>
      </dsp:txBody>
      <dsp:txXfrm>
        <a:off x="2691541" y="1469641"/>
        <a:ext cx="2444055" cy="2053006"/>
      </dsp:txXfrm>
    </dsp:sp>
    <dsp:sp modelId="{71238BB0-6045-4826-B3F6-2067F19BA40D}">
      <dsp:nvSpPr>
        <dsp:cNvPr id="0" name=""/>
        <dsp:cNvSpPr/>
      </dsp:nvSpPr>
      <dsp:spPr>
        <a:xfrm>
          <a:off x="3400317" y="51157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50645" y="661899"/>
        <a:ext cx="725847" cy="725847"/>
      </dsp:txXfrm>
    </dsp:sp>
    <dsp:sp modelId="{5FF6B765-D544-476C-B705-BB90661B87FF}">
      <dsp:nvSpPr>
        <dsp:cNvPr id="0" name=""/>
        <dsp:cNvSpPr/>
      </dsp:nvSpPr>
      <dsp:spPr>
        <a:xfrm>
          <a:off x="2691541" y="359100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7CF0-8A8B-4D3B-ABD5-D692798B8977}">
      <dsp:nvSpPr>
        <dsp:cNvPr id="0" name=""/>
        <dsp:cNvSpPr/>
      </dsp:nvSpPr>
      <dsp:spPr>
        <a:xfrm>
          <a:off x="5380002" y="16940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b="1" kern="1200"/>
            <a:t>Input(): </a:t>
          </a:r>
          <a:r>
            <a:rPr lang="en-US" sz="1800" kern="1200"/>
            <a:t>This function will take the input from the keyboard.</a:t>
          </a:r>
        </a:p>
      </dsp:txBody>
      <dsp:txXfrm>
        <a:off x="5380002" y="1469641"/>
        <a:ext cx="2444055" cy="2053006"/>
      </dsp:txXfrm>
    </dsp:sp>
    <dsp:sp modelId="{51438D1A-41F3-4B94-94F9-B13E06BE11FF}">
      <dsp:nvSpPr>
        <dsp:cNvPr id="0" name=""/>
        <dsp:cNvSpPr/>
      </dsp:nvSpPr>
      <dsp:spPr>
        <a:xfrm>
          <a:off x="6088778" y="51157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239106" y="661899"/>
        <a:ext cx="725847" cy="725847"/>
      </dsp:txXfrm>
    </dsp:sp>
    <dsp:sp modelId="{9945F8D4-7FC0-49C4-8BF6-420975D40D61}">
      <dsp:nvSpPr>
        <dsp:cNvPr id="0" name=""/>
        <dsp:cNvSpPr/>
      </dsp:nvSpPr>
      <dsp:spPr>
        <a:xfrm>
          <a:off x="5380002" y="359100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F611F-F011-4C34-9A3F-3EF371F152A7}">
      <dsp:nvSpPr>
        <dsp:cNvPr id="0" name=""/>
        <dsp:cNvSpPr/>
      </dsp:nvSpPr>
      <dsp:spPr>
        <a:xfrm>
          <a:off x="8068463" y="169403"/>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b="1" kern="1200"/>
            <a:t>Logic(): </a:t>
          </a:r>
          <a:r>
            <a:rPr lang="en-US" sz="1800" kern="1200"/>
            <a:t>This function will set the movement of the snake.</a:t>
          </a:r>
        </a:p>
      </dsp:txBody>
      <dsp:txXfrm>
        <a:off x="8068463" y="1469641"/>
        <a:ext cx="2444055" cy="2053006"/>
      </dsp:txXfrm>
    </dsp:sp>
    <dsp:sp modelId="{ACAB3E08-D90A-4FFA-8433-335FF5106142}">
      <dsp:nvSpPr>
        <dsp:cNvPr id="0" name=""/>
        <dsp:cNvSpPr/>
      </dsp:nvSpPr>
      <dsp:spPr>
        <a:xfrm>
          <a:off x="8777239" y="511571"/>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927567" y="661899"/>
        <a:ext cx="725847" cy="725847"/>
      </dsp:txXfrm>
    </dsp:sp>
    <dsp:sp modelId="{0755ECD2-C971-4AE3-A296-CE2FE2D5A919}">
      <dsp:nvSpPr>
        <dsp:cNvPr id="0" name=""/>
        <dsp:cNvSpPr/>
      </dsp:nvSpPr>
      <dsp:spPr>
        <a:xfrm>
          <a:off x="8068463" y="3591009"/>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1/16/2022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757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040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809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24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683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936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786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925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330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870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1/16/2022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5698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1/16/2022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055149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B2A8EDC-3F91-439D-836B-873D6144382C}"/>
              </a:ext>
            </a:extLst>
          </p:cNvPr>
          <p:cNvPicPr>
            <a:picLocks noChangeAspect="1"/>
          </p:cNvPicPr>
          <p:nvPr/>
        </p:nvPicPr>
        <p:blipFill rotWithShape="1">
          <a:blip r:embed="rId2">
            <a:alphaModFix amt="70000"/>
          </a:blip>
          <a:srcRect t="12858" r="6" b="2747"/>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r>
                <a:rPr lang="en-US" dirty="0">
                  <a:cs typeface="Segoe UI"/>
                </a:rPr>
                <a:t>By Dhatrish Bali</a:t>
              </a:r>
            </a:p>
            <a:p>
              <a:pPr algn="ctr"/>
              <a:r>
                <a:rPr lang="en-US" dirty="0">
                  <a:cs typeface="Segoe UI"/>
                </a:rPr>
                <a:t>RA2111001010003</a:t>
              </a:r>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p:cNvSpPr>
            <a:spLocks noGrp="1"/>
          </p:cNvSpPr>
          <p:nvPr>
            <p:ph type="ctrTitle"/>
          </p:nvPr>
        </p:nvSpPr>
        <p:spPr>
          <a:xfrm>
            <a:off x="994404" y="731041"/>
            <a:ext cx="10191942" cy="3173034"/>
          </a:xfrm>
        </p:spPr>
        <p:txBody>
          <a:bodyPr>
            <a:normAutofit/>
          </a:bodyPr>
          <a:lstStyle/>
          <a:p>
            <a:r>
              <a:rPr lang="en-US" sz="6600">
                <a:solidFill>
                  <a:srgbClr val="FFFFFF"/>
                </a:solidFill>
                <a:cs typeface="Calibri Light"/>
              </a:rPr>
              <a:t>Snake Game</a:t>
            </a:r>
            <a:endParaRPr lang="en-US" sz="6600">
              <a:solidFill>
                <a:srgbClr val="FFFFFF"/>
              </a:solidFill>
            </a:endParaRPr>
          </a:p>
        </p:txBody>
      </p:sp>
      <p:sp>
        <p:nvSpPr>
          <p:cNvPr id="3" name="Subtitle 2"/>
          <p:cNvSpPr>
            <a:spLocks noGrp="1"/>
          </p:cNvSpPr>
          <p:nvPr>
            <p:ph type="subTitle" idx="1"/>
          </p:nvPr>
        </p:nvSpPr>
        <p:spPr>
          <a:xfrm>
            <a:off x="1524000" y="4069354"/>
            <a:ext cx="9144000" cy="1265285"/>
          </a:xfrm>
        </p:spPr>
        <p:txBody>
          <a:bodyPr vert="horz" lIns="91440" tIns="45720" rIns="91440" bIns="45720" rtlCol="0">
            <a:normAutofit/>
          </a:bodyPr>
          <a:lstStyle/>
          <a:p>
            <a:r>
              <a:rPr lang="en-US" sz="2200">
                <a:solidFill>
                  <a:srgbClr val="FFFFFF"/>
                </a:solidFill>
                <a:cs typeface="Calibri"/>
              </a:rPr>
              <a:t>PPS PROJECT</a:t>
            </a:r>
            <a:endParaRPr lang="en-US" sz="2200">
              <a:solidFill>
                <a:srgbClr val="FFFFFF"/>
              </a:solidFil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D4D-7FCD-4408-9A77-32EEA8FCA683}"/>
              </a:ext>
            </a:extLst>
          </p:cNvPr>
          <p:cNvSpPr>
            <a:spLocks noGrp="1"/>
          </p:cNvSpPr>
          <p:nvPr>
            <p:ph type="title"/>
          </p:nvPr>
        </p:nvSpPr>
        <p:spPr>
          <a:xfrm>
            <a:off x="349370" y="221351"/>
            <a:ext cx="6662468" cy="4819261"/>
          </a:xfrm>
        </p:spPr>
        <p:txBody>
          <a:bodyPr>
            <a:normAutofit fontScale="90000"/>
          </a:bodyPr>
          <a:lstStyle/>
          <a:p>
            <a:r>
              <a:rPr lang="en-US" b="1" dirty="0">
                <a:ea typeface="+mj-lt"/>
                <a:cs typeface="+mj-lt"/>
              </a:rPr>
              <a:t>sleep():</a:t>
            </a:r>
            <a:r>
              <a:rPr lang="en-US" dirty="0">
                <a:ea typeface="+mj-lt"/>
                <a:cs typeface="+mj-lt"/>
              </a:rPr>
              <a:t> This function in C is a function that delays the program execution for the given number of seconds. In this code sleep() is used to slow down the movement of the snake so it will be easy for the user to play.</a:t>
            </a:r>
            <a:endParaRPr lang="en-US" dirty="0"/>
          </a:p>
        </p:txBody>
      </p:sp>
      <p:pic>
        <p:nvPicPr>
          <p:cNvPr id="4" name="Picture 4" descr="Text&#10;&#10;Description automatically generated">
            <a:extLst>
              <a:ext uri="{FF2B5EF4-FFF2-40B4-BE49-F238E27FC236}">
                <a16:creationId xmlns:a16="http://schemas.microsoft.com/office/drawing/2014/main" id="{4F6EF426-4066-4B2A-9D75-0BFDFBA1C71D}"/>
              </a:ext>
            </a:extLst>
          </p:cNvPr>
          <p:cNvPicPr>
            <a:picLocks noGrp="1" noChangeAspect="1"/>
          </p:cNvPicPr>
          <p:nvPr>
            <p:ph idx="1"/>
          </p:nvPr>
        </p:nvPicPr>
        <p:blipFill>
          <a:blip r:embed="rId2"/>
          <a:stretch>
            <a:fillRect/>
          </a:stretch>
        </p:blipFill>
        <p:spPr>
          <a:xfrm>
            <a:off x="7466882" y="1874614"/>
            <a:ext cx="4360652" cy="4770946"/>
          </a:xfrm>
        </p:spPr>
      </p:pic>
    </p:spTree>
    <p:extLst>
      <p:ext uri="{BB962C8B-B14F-4D97-AF65-F5344CB8AC3E}">
        <p14:creationId xmlns:p14="http://schemas.microsoft.com/office/powerpoint/2010/main" val="279226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2" name="Freeform: Shape 19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4" name="Freeform: Shape 19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6" name="Freeform: Shape 19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9" name="Freeform: Shape 19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0" name="Freeform: Shape 19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1" name="Freeform: Shape 20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2" name="Freeform: Shape 20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3" name="Freeform: Shape 20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4" name="Freeform: Shape 20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0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08" name="Freeform: Shape 20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8" name="Freeform: Shape 20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6" name="Rectangle 21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8" name="Rectangle 21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1" name="Freeform: Shape 22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2" name="Freeform: Shape 22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3" name="Freeform: Shape 22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0F0F3AF-4269-4EF9-9551-3FDDA5AD334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THE FINAL PRODUCT </a:t>
            </a:r>
          </a:p>
        </p:txBody>
      </p:sp>
      <p:grpSp>
        <p:nvGrpSpPr>
          <p:cNvPr id="23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31" name="Straight Connector 23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2" name="Straight Connector 23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6" name="Picture 16" descr="Text&#10;&#10;Description automatically generated">
            <a:extLst>
              <a:ext uri="{FF2B5EF4-FFF2-40B4-BE49-F238E27FC236}">
                <a16:creationId xmlns:a16="http://schemas.microsoft.com/office/drawing/2014/main" id="{E6BEA330-F142-411E-BBDA-F663BAD8D9EA}"/>
              </a:ext>
            </a:extLst>
          </p:cNvPr>
          <p:cNvPicPr>
            <a:picLocks noGrp="1" noChangeAspect="1"/>
          </p:cNvPicPr>
          <p:nvPr>
            <p:ph idx="1"/>
          </p:nvPr>
        </p:nvPicPr>
        <p:blipFill rotWithShape="1">
          <a:blip r:embed="rId2"/>
          <a:srcRect r="5339" b="1"/>
          <a:stretch/>
        </p:blipFill>
        <p:spPr>
          <a:xfrm>
            <a:off x="4668973" y="1165587"/>
            <a:ext cx="7250477" cy="4032743"/>
          </a:xfrm>
          <a:prstGeom prst="rect">
            <a:avLst/>
          </a:prstGeom>
        </p:spPr>
      </p:pic>
      <p:grpSp>
        <p:nvGrpSpPr>
          <p:cNvPr id="23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5" name="Freeform: Shape 23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3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8" name="Freeform: Shape 23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0" name="Freeform: Shape 23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1" name="Freeform: Shape 24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3" name="Freeform: Shape 24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4" name="Freeform: Shape 24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37" name="Freeform: Shape 23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539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761C8D72-BC1D-49C8-B6FC-EFA711CABD3A}"/>
              </a:ext>
            </a:extLst>
          </p:cNvPr>
          <p:cNvSpPr>
            <a:spLocks noGrp="1"/>
          </p:cNvSpPr>
          <p:nvPr>
            <p:ph type="title"/>
          </p:nvPr>
        </p:nvSpPr>
        <p:spPr>
          <a:xfrm>
            <a:off x="1198182" y="559813"/>
            <a:ext cx="3980254" cy="5577934"/>
          </a:xfrm>
        </p:spPr>
        <p:txBody>
          <a:bodyPr>
            <a:normAutofit/>
          </a:bodyPr>
          <a:lstStyle/>
          <a:p>
            <a:r>
              <a:rPr lang="en-US" dirty="0"/>
              <a:t>BASICS OF THE GAME</a:t>
            </a:r>
          </a:p>
        </p:txBody>
      </p:sp>
      <p:grpSp>
        <p:nvGrpSpPr>
          <p:cNvPr id="40"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41" name="Content Placeholder 2">
            <a:extLst>
              <a:ext uri="{FF2B5EF4-FFF2-40B4-BE49-F238E27FC236}">
                <a16:creationId xmlns:a16="http://schemas.microsoft.com/office/drawing/2014/main" id="{BADEC055-E2C0-4361-8146-619FDBE8D4B7}"/>
              </a:ext>
            </a:extLst>
          </p:cNvPr>
          <p:cNvGraphicFramePr>
            <a:graphicFrameLocks noGrp="1"/>
          </p:cNvGraphicFramePr>
          <p:nvPr>
            <p:ph idx="1"/>
            <p:extLst>
              <p:ext uri="{D42A27DB-BD31-4B8C-83A1-F6EECF244321}">
                <p14:modId xmlns:p14="http://schemas.microsoft.com/office/powerpoint/2010/main" val="2877022377"/>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09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1C4B-A48B-4581-B7B6-A611C7342880}"/>
              </a:ext>
            </a:extLst>
          </p:cNvPr>
          <p:cNvSpPr>
            <a:spLocks noGrp="1"/>
          </p:cNvSpPr>
          <p:nvPr>
            <p:ph type="title"/>
          </p:nvPr>
        </p:nvSpPr>
        <p:spPr/>
        <p:txBody>
          <a:bodyPr/>
          <a:lstStyle/>
          <a:p>
            <a:r>
              <a:rPr lang="en-US" dirty="0"/>
              <a:t>STEPS</a:t>
            </a:r>
          </a:p>
        </p:txBody>
      </p:sp>
      <p:graphicFrame>
        <p:nvGraphicFramePr>
          <p:cNvPr id="5" name="Content Placeholder 2">
            <a:extLst>
              <a:ext uri="{FF2B5EF4-FFF2-40B4-BE49-F238E27FC236}">
                <a16:creationId xmlns:a16="http://schemas.microsoft.com/office/drawing/2014/main" id="{9D84FC7C-B62A-493D-8847-07DE457D282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53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09DAE1D-AB5A-40EB-A017-77C8E16932DB}"/>
              </a:ext>
            </a:extLst>
          </p:cNvPr>
          <p:cNvSpPr>
            <a:spLocks noGrp="1"/>
          </p:cNvSpPr>
          <p:nvPr>
            <p:ph type="title"/>
          </p:nvPr>
        </p:nvSpPr>
        <p:spPr>
          <a:xfrm>
            <a:off x="1198181" y="557191"/>
            <a:ext cx="9988166" cy="1667196"/>
          </a:xfrm>
        </p:spPr>
        <p:txBody>
          <a:bodyPr>
            <a:normAutofit/>
          </a:bodyPr>
          <a:lstStyle/>
          <a:p>
            <a:r>
              <a:rPr lang="en-US" dirty="0"/>
              <a:t>USER DEFINED FUNCTIONS</a:t>
            </a:r>
          </a:p>
        </p:txBody>
      </p:sp>
      <p:grpSp>
        <p:nvGrpSpPr>
          <p:cNvPr id="23"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F7CA9768-C1BF-421E-8817-559AABF280B4}"/>
              </a:ext>
            </a:extLst>
          </p:cNvPr>
          <p:cNvGraphicFramePr>
            <a:graphicFrameLocks noGrp="1"/>
          </p:cNvGraphicFramePr>
          <p:nvPr>
            <p:ph idx="1"/>
            <p:extLst>
              <p:ext uri="{D42A27DB-BD31-4B8C-83A1-F6EECF244321}">
                <p14:modId xmlns:p14="http://schemas.microsoft.com/office/powerpoint/2010/main" val="2691391147"/>
              </p:ext>
            </p:extLst>
          </p:nvPr>
        </p:nvGraphicFramePr>
        <p:xfrm>
          <a:off x="838200" y="2416477"/>
          <a:ext cx="10515600" cy="3760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67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980FD47-FC72-44AE-AFD5-AE18CDF9B462}"/>
              </a:ext>
            </a:extLst>
          </p:cNvPr>
          <p:cNvSpPr>
            <a:spLocks noGrp="1"/>
          </p:cNvSpPr>
          <p:nvPr>
            <p:ph type="title"/>
          </p:nvPr>
        </p:nvSpPr>
        <p:spPr>
          <a:xfrm>
            <a:off x="996275" y="4071961"/>
            <a:ext cx="5996628" cy="2068081"/>
          </a:xfrm>
        </p:spPr>
        <p:txBody>
          <a:bodyPr vert="horz" lIns="91440" tIns="45720" rIns="91440" bIns="45720" rtlCol="0" anchor="ctr">
            <a:normAutofit/>
          </a:bodyPr>
          <a:lstStyle/>
          <a:p>
            <a:pPr>
              <a:lnSpc>
                <a:spcPct val="90000"/>
              </a:lnSpc>
            </a:pPr>
            <a:r>
              <a:rPr lang="en-US" sz="4600" kern="1200">
                <a:solidFill>
                  <a:schemeClr val="tx2"/>
                </a:solidFill>
                <a:latin typeface="+mj-lt"/>
                <a:ea typeface="+mj-ea"/>
                <a:cs typeface="+mj-cs"/>
              </a:rPr>
              <a:t>The header file and Variable used in this programe</a:t>
            </a:r>
          </a:p>
        </p:txBody>
      </p:sp>
      <p:grpSp>
        <p:nvGrpSpPr>
          <p:cNvPr id="39" name="Bottom Right">
            <a:extLst>
              <a:ext uri="{FF2B5EF4-FFF2-40B4-BE49-F238E27FC236}">
                <a16:creationId xmlns:a16="http://schemas.microsoft.com/office/drawing/2014/main" id="{AAADD158-DBEF-4619-921F-66286DC85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10F74E37-420E-4FCF-B356-70EE8C76A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AF2A90D0-84DD-435D-8450-CC8832588F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01D66A5A-6F95-42EB-A8FB-F0FDB586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41C05B37-5F4E-496D-A777-BAF4C6DD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1DAF3F6F-83C8-4B74-A374-7D31145DB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7AB32D3-42C3-4F76-87A0-8BE470E0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1233605-96B6-4ADF-ADF3-17C2919FC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C2EAC274-C24B-4EA3-9493-905A0C339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564C99D7-7436-48A9-9970-99CB2AA4E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6EDE116-64B9-4956-B444-9C25BD802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4" descr="Text&#10;&#10;Description automatically generated">
            <a:extLst>
              <a:ext uri="{FF2B5EF4-FFF2-40B4-BE49-F238E27FC236}">
                <a16:creationId xmlns:a16="http://schemas.microsoft.com/office/drawing/2014/main" id="{0EC10937-B4DC-4359-810B-698214380CA0}"/>
              </a:ext>
            </a:extLst>
          </p:cNvPr>
          <p:cNvPicPr>
            <a:picLocks noGrp="1" noChangeAspect="1"/>
          </p:cNvPicPr>
          <p:nvPr>
            <p:ph idx="1"/>
          </p:nvPr>
        </p:nvPicPr>
        <p:blipFill>
          <a:blip r:embed="rId2"/>
          <a:stretch>
            <a:fillRect/>
          </a:stretch>
        </p:blipFill>
        <p:spPr>
          <a:xfrm>
            <a:off x="2407924" y="544096"/>
            <a:ext cx="7376151" cy="3356149"/>
          </a:xfrm>
          <a:prstGeom prst="rect">
            <a:avLst/>
          </a:prstGeom>
        </p:spPr>
      </p:pic>
      <p:grpSp>
        <p:nvGrpSpPr>
          <p:cNvPr id="51" name="Top left">
            <a:extLst>
              <a:ext uri="{FF2B5EF4-FFF2-40B4-BE49-F238E27FC236}">
                <a16:creationId xmlns:a16="http://schemas.microsoft.com/office/drawing/2014/main" id="{3BA20DD8-870F-4B86-8891-FE2298D59F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2" name="Freeform: Shape 51">
              <a:extLst>
                <a:ext uri="{FF2B5EF4-FFF2-40B4-BE49-F238E27FC236}">
                  <a16:creationId xmlns:a16="http://schemas.microsoft.com/office/drawing/2014/main" id="{0673756A-824F-4024-8667-6DF99CF87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Freeform: Shape 52">
              <a:extLst>
                <a:ext uri="{FF2B5EF4-FFF2-40B4-BE49-F238E27FC236}">
                  <a16:creationId xmlns:a16="http://schemas.microsoft.com/office/drawing/2014/main" id="{2D40DDDB-25F7-4BCA-8DAA-EB0A66F6A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F3F0566-563E-4E63-9391-D10A3F69C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C47219CC-B94A-486B-9C21-AD5AFCEA2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929777E-6FCE-431C-90F9-04DE7377B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A3D1AE04-E575-4EDD-9E2F-DF5719765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4E45D2D-8569-463F-A138-C93856E5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14B1DE3-6A04-46C5-AA21-2CD1ECB7A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61" name="Cross">
            <a:extLst>
              <a:ext uri="{FF2B5EF4-FFF2-40B4-BE49-F238E27FC236}">
                <a16:creationId xmlns:a16="http://schemas.microsoft.com/office/drawing/2014/main" id="{D8D0BCA7-5D07-40EB-956A-AA4D8F9BC9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62" name="Straight Connector 61">
              <a:extLst>
                <a:ext uri="{FF2B5EF4-FFF2-40B4-BE49-F238E27FC236}">
                  <a16:creationId xmlns:a16="http://schemas.microsoft.com/office/drawing/2014/main" id="{CB608C62-539E-421C-970C-BA8BD0427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FA9C47D5-9606-4C9A-8109-E22BCC400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06781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7"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50"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64"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6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6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7"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BEACCAD-E77B-4C63-892D-8B3A1E15D2B7}"/>
              </a:ext>
            </a:extLst>
          </p:cNvPr>
          <p:cNvSpPr>
            <a:spLocks noGrp="1"/>
          </p:cNvSpPr>
          <p:nvPr>
            <p:ph type="title"/>
          </p:nvPr>
        </p:nvSpPr>
        <p:spPr>
          <a:xfrm>
            <a:off x="996275" y="4071961"/>
            <a:ext cx="5996628" cy="2068081"/>
          </a:xfrm>
        </p:spPr>
        <p:txBody>
          <a:bodyPr vert="horz" lIns="91440" tIns="45720" rIns="91440" bIns="45720" rtlCol="0" anchor="ctr">
            <a:normAutofit/>
          </a:bodyPr>
          <a:lstStyle/>
          <a:p>
            <a:endParaRPr lang="en-US" sz="5400" kern="1200">
              <a:solidFill>
                <a:schemeClr val="tx2"/>
              </a:solidFill>
              <a:latin typeface="+mj-lt"/>
              <a:ea typeface="+mj-ea"/>
              <a:cs typeface="+mj-cs"/>
            </a:endParaRPr>
          </a:p>
          <a:p>
            <a:r>
              <a:rPr lang="en-US" b="1" dirty="0">
                <a:ea typeface="+mj-lt"/>
                <a:cs typeface="+mj-lt"/>
              </a:rPr>
              <a:t>raw():</a:t>
            </a:r>
            <a:r>
              <a:rPr lang="en-US" dirty="0">
                <a:ea typeface="+mj-lt"/>
                <a:cs typeface="+mj-lt"/>
              </a:rPr>
              <a:t> This function is responsible to build the boundary within which the game will be played.</a:t>
            </a:r>
            <a:endParaRPr lang="en-US" dirty="0"/>
          </a:p>
        </p:txBody>
      </p:sp>
      <p:grpSp>
        <p:nvGrpSpPr>
          <p:cNvPr id="68" name="Bottom Right">
            <a:extLst>
              <a:ext uri="{FF2B5EF4-FFF2-40B4-BE49-F238E27FC236}">
                <a16:creationId xmlns:a16="http://schemas.microsoft.com/office/drawing/2014/main" id="{636DDC5E-D301-4ED2-9875-FB2EF9BBE9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532A4076-1C41-4A11-A294-CEB4EEB352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0A18688E-9F0D-480F-896F-A6F894663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B38EE762-5410-45E1-8FE6-202FD38B1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4A949AC3-FD40-4BAC-BE56-0DF61CAAE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B12FB22-4E76-47EB-97D4-9593D1026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A84A7E78-4E50-4053-9905-0F8AF47E6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7B4FBE0-55C4-4313-A06E-E91D3AA29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A04F706-3D17-4221-A26B-47F1D2B72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9" name="Freeform: Shape 41">
              <a:extLst>
                <a:ext uri="{FF2B5EF4-FFF2-40B4-BE49-F238E27FC236}">
                  <a16:creationId xmlns:a16="http://schemas.microsoft.com/office/drawing/2014/main" id="{8B5A0A00-0167-4FD4-8534-E0864DC25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5" descr="A picture containing application&#10;&#10;Description automatically generated">
            <a:extLst>
              <a:ext uri="{FF2B5EF4-FFF2-40B4-BE49-F238E27FC236}">
                <a16:creationId xmlns:a16="http://schemas.microsoft.com/office/drawing/2014/main" id="{8865202E-2971-4E92-BA7D-78052260849B}"/>
              </a:ext>
            </a:extLst>
          </p:cNvPr>
          <p:cNvPicPr>
            <a:picLocks noChangeAspect="1"/>
          </p:cNvPicPr>
          <p:nvPr/>
        </p:nvPicPr>
        <p:blipFill>
          <a:blip r:embed="rId2"/>
          <a:stretch>
            <a:fillRect/>
          </a:stretch>
        </p:blipFill>
        <p:spPr>
          <a:xfrm>
            <a:off x="4514657" y="492876"/>
            <a:ext cx="1863220" cy="3312392"/>
          </a:xfrm>
          <a:prstGeom prst="rect">
            <a:avLst/>
          </a:prstGeom>
        </p:spPr>
      </p:pic>
      <p:grpSp>
        <p:nvGrpSpPr>
          <p:cNvPr id="70" name="Top left">
            <a:extLst>
              <a:ext uri="{FF2B5EF4-FFF2-40B4-BE49-F238E27FC236}">
                <a16:creationId xmlns:a16="http://schemas.microsoft.com/office/drawing/2014/main" id="{695C4401-A1C8-4099-933D-20DAD71E9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2" name="Freeform: Shape 51">
              <a:extLst>
                <a:ext uri="{FF2B5EF4-FFF2-40B4-BE49-F238E27FC236}">
                  <a16:creationId xmlns:a16="http://schemas.microsoft.com/office/drawing/2014/main" id="{7C88C8BB-0E64-4769-A6C1-3C57A78D3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3" name="Freeform: Shape 52">
              <a:extLst>
                <a:ext uri="{FF2B5EF4-FFF2-40B4-BE49-F238E27FC236}">
                  <a16:creationId xmlns:a16="http://schemas.microsoft.com/office/drawing/2014/main" id="{65DE93AE-DD0B-45E5-8A0B-EFA34A64A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8D75D44-5FBF-47CE-B0CB-51FCAE52A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FD2A05C-2CC1-4B16-A54E-C1413FB82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CD6E8336-F02A-4F73-B757-239F796FC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97517AED-158F-4F81-B28A-1664A4C8D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6010C4EF-BCAA-4EA0-9597-C7512B46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BAD8230-A96F-4285-B420-B08362EF8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71" name="Cross">
            <a:extLst>
              <a:ext uri="{FF2B5EF4-FFF2-40B4-BE49-F238E27FC236}">
                <a16:creationId xmlns:a16="http://schemas.microsoft.com/office/drawing/2014/main" id="{DF2D9C40-110B-4A3B-A0BB-AF2C65980A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62" name="Straight Connector 61">
              <a:extLst>
                <a:ext uri="{FF2B5EF4-FFF2-40B4-BE49-F238E27FC236}">
                  <a16:creationId xmlns:a16="http://schemas.microsoft.com/office/drawing/2014/main" id="{C46582B9-EC03-401C-9296-7C7CADBDB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492D20D2-B4D6-465C-A831-88BC8BE9D1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Text&#10;&#10;Description automatically generated">
            <a:extLst>
              <a:ext uri="{FF2B5EF4-FFF2-40B4-BE49-F238E27FC236}">
                <a16:creationId xmlns:a16="http://schemas.microsoft.com/office/drawing/2014/main" id="{00DFBB21-3D5A-4907-B973-5DC7A6947920}"/>
              </a:ext>
            </a:extLst>
          </p:cNvPr>
          <p:cNvPicPr>
            <a:picLocks noGrp="1" noChangeAspect="1"/>
          </p:cNvPicPr>
          <p:nvPr>
            <p:ph idx="1"/>
          </p:nvPr>
        </p:nvPicPr>
        <p:blipFill>
          <a:blip r:embed="rId3"/>
          <a:stretch>
            <a:fillRect/>
          </a:stretch>
        </p:blipFill>
        <p:spPr>
          <a:xfrm>
            <a:off x="6652080" y="221412"/>
            <a:ext cx="4170435" cy="3844353"/>
          </a:xfrm>
          <a:prstGeom prst="rect">
            <a:avLst/>
          </a:prstGeom>
        </p:spPr>
      </p:pic>
    </p:spTree>
    <p:extLst>
      <p:ext uri="{BB962C8B-B14F-4D97-AF65-F5344CB8AC3E}">
        <p14:creationId xmlns:p14="http://schemas.microsoft.com/office/powerpoint/2010/main" val="206564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Rectangle 6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9" name="Freeform: Shape 68">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Freeform: Shape 69">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4B266BD-C5E9-4790-A2BA-C90319E69ADF}"/>
              </a:ext>
            </a:extLst>
          </p:cNvPr>
          <p:cNvSpPr>
            <a:spLocks noGrp="1"/>
          </p:cNvSpPr>
          <p:nvPr>
            <p:ph type="title"/>
          </p:nvPr>
        </p:nvSpPr>
        <p:spPr>
          <a:xfrm>
            <a:off x="1198182" y="559813"/>
            <a:ext cx="3988369" cy="2236864"/>
          </a:xfrm>
        </p:spPr>
        <p:txBody>
          <a:bodyPr>
            <a:normAutofit/>
          </a:bodyPr>
          <a:lstStyle/>
          <a:p>
            <a:pPr>
              <a:lnSpc>
                <a:spcPct val="90000"/>
              </a:lnSpc>
            </a:pPr>
            <a:r>
              <a:rPr lang="en-US" sz="2400" b="1">
                <a:ea typeface="+mj-lt"/>
                <a:cs typeface="+mj-lt"/>
              </a:rPr>
              <a:t>setup():</a:t>
            </a:r>
            <a:r>
              <a:rPr lang="en-US" sz="2400" err="1">
                <a:ea typeface="+mj-lt"/>
                <a:cs typeface="+mj-lt"/>
              </a:rPr>
              <a:t>nThisbfunction</a:t>
            </a:r>
            <a:r>
              <a:rPr lang="en-US" sz="2400">
                <a:ea typeface="+mj-lt"/>
                <a:cs typeface="+mj-lt"/>
              </a:rPr>
              <a:t> is used to write the code to generate the fruit within the boundary using </a:t>
            </a:r>
            <a:r>
              <a:rPr lang="en-US" sz="2400" b="1">
                <a:ea typeface="+mj-lt"/>
                <a:cs typeface="+mj-lt"/>
              </a:rPr>
              <a:t>rand()</a:t>
            </a:r>
            <a:r>
              <a:rPr lang="en-US" sz="2400">
                <a:ea typeface="+mj-lt"/>
                <a:cs typeface="+mj-lt"/>
              </a:rPr>
              <a:t> function.</a:t>
            </a:r>
            <a:endParaRPr lang="en-US" sz="2400"/>
          </a:p>
        </p:txBody>
      </p:sp>
      <p:sp>
        <p:nvSpPr>
          <p:cNvPr id="52" name="Content Placeholder 7">
            <a:extLst>
              <a:ext uri="{FF2B5EF4-FFF2-40B4-BE49-F238E27FC236}">
                <a16:creationId xmlns:a16="http://schemas.microsoft.com/office/drawing/2014/main" id="{66DE7717-9CC3-4FA7-BD50-CD392CA0985D}"/>
              </a:ext>
            </a:extLst>
          </p:cNvPr>
          <p:cNvSpPr>
            <a:spLocks noGrp="1"/>
          </p:cNvSpPr>
          <p:nvPr>
            <p:ph idx="1"/>
          </p:nvPr>
        </p:nvSpPr>
        <p:spPr>
          <a:xfrm>
            <a:off x="1185756" y="2955401"/>
            <a:ext cx="3988112" cy="3157686"/>
          </a:xfrm>
        </p:spPr>
        <p:txBody>
          <a:bodyPr vert="horz" lIns="91440" tIns="45720" rIns="91440" bIns="45720" rtlCol="0" anchor="t">
            <a:normAutofit/>
          </a:bodyPr>
          <a:lstStyle/>
          <a:p>
            <a:r>
              <a:rPr lang="en-US" sz="1800" dirty="0">
                <a:ea typeface="+mn-lt"/>
                <a:cs typeface="+mn-lt"/>
              </a:rPr>
              <a:t>Using </a:t>
            </a:r>
            <a:r>
              <a:rPr lang="en-US" sz="1800" b="1" dirty="0">
                <a:ea typeface="+mn-lt"/>
                <a:cs typeface="+mn-lt"/>
              </a:rPr>
              <a:t>rand()%20</a:t>
            </a:r>
            <a:r>
              <a:rPr lang="en-US" sz="1800" dirty="0">
                <a:ea typeface="+mn-lt"/>
                <a:cs typeface="+mn-lt"/>
              </a:rPr>
              <a:t> because the size of the boundary is </a:t>
            </a:r>
            <a:r>
              <a:rPr lang="en-US" sz="1800" b="1" dirty="0">
                <a:ea typeface="+mn-lt"/>
                <a:cs typeface="+mn-lt"/>
              </a:rPr>
              <a:t>length = 20 </a:t>
            </a:r>
            <a:r>
              <a:rPr lang="en-US" sz="1800" dirty="0">
                <a:ea typeface="+mn-lt"/>
                <a:cs typeface="+mn-lt"/>
              </a:rPr>
              <a:t>and</a:t>
            </a:r>
            <a:r>
              <a:rPr lang="en-US" sz="1800" b="1" dirty="0">
                <a:ea typeface="+mn-lt"/>
                <a:cs typeface="+mn-lt"/>
              </a:rPr>
              <a:t> width = 20 </a:t>
            </a:r>
            <a:r>
              <a:rPr lang="en-US" sz="1800" dirty="0">
                <a:ea typeface="+mn-lt"/>
                <a:cs typeface="+mn-lt"/>
              </a:rPr>
              <a:t>so the fruit will generate within the boundary.</a:t>
            </a:r>
            <a:endParaRPr lang="en-US" sz="1800" dirty="0">
              <a:cs typeface="Segoe UI"/>
            </a:endParaRPr>
          </a:p>
          <a:p>
            <a:endParaRPr lang="en-US" sz="1800" dirty="0">
              <a:cs typeface="Segoe UI"/>
            </a:endParaRPr>
          </a:p>
        </p:txBody>
      </p:sp>
      <p:pic>
        <p:nvPicPr>
          <p:cNvPr id="4" name="Picture 4" descr="Text&#10;&#10;Description automatically generated">
            <a:extLst>
              <a:ext uri="{FF2B5EF4-FFF2-40B4-BE49-F238E27FC236}">
                <a16:creationId xmlns:a16="http://schemas.microsoft.com/office/drawing/2014/main" id="{1C992EED-E5B7-4938-846F-FDF52F6E7452}"/>
              </a:ext>
            </a:extLst>
          </p:cNvPr>
          <p:cNvPicPr>
            <a:picLocks noChangeAspect="1"/>
          </p:cNvPicPr>
          <p:nvPr/>
        </p:nvPicPr>
        <p:blipFill>
          <a:blip r:embed="rId2"/>
          <a:stretch>
            <a:fillRect/>
          </a:stretch>
        </p:blipFill>
        <p:spPr>
          <a:xfrm>
            <a:off x="5602903" y="855529"/>
            <a:ext cx="6387190" cy="5141687"/>
          </a:xfrm>
          <a:prstGeom prst="rect">
            <a:avLst/>
          </a:prstGeom>
        </p:spPr>
      </p:pic>
      <p:grpSp>
        <p:nvGrpSpPr>
          <p:cNvPr id="78"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9" name="Freeform: Shape 78">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0"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2" name="Freeform: Shape 81">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1" name="Freeform: Shape 80">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3484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F118-EFBF-440D-8546-851C7B09F96B}"/>
              </a:ext>
            </a:extLst>
          </p:cNvPr>
          <p:cNvSpPr>
            <a:spLocks noGrp="1"/>
          </p:cNvSpPr>
          <p:nvPr>
            <p:ph type="title"/>
          </p:nvPr>
        </p:nvSpPr>
        <p:spPr>
          <a:xfrm>
            <a:off x="4313" y="3053691"/>
            <a:ext cx="7683262" cy="1325563"/>
          </a:xfrm>
        </p:spPr>
        <p:txBody>
          <a:bodyPr>
            <a:normAutofit fontScale="90000"/>
          </a:bodyPr>
          <a:lstStyle/>
          <a:p>
            <a:r>
              <a:rPr lang="en-US" b="1" dirty="0">
                <a:ea typeface="+mj-lt"/>
                <a:cs typeface="+mj-lt"/>
              </a:rPr>
              <a:t>Input():</a:t>
            </a:r>
            <a:r>
              <a:rPr lang="en-US" dirty="0">
                <a:ea typeface="+mj-lt"/>
                <a:cs typeface="+mj-lt"/>
              </a:rPr>
              <a:t> In this function, the programmer writes the code to take the input from the keyboard (W, A, S, D, X keys).</a:t>
            </a:r>
            <a:endParaRPr lang="en-US" dirty="0"/>
          </a:p>
        </p:txBody>
      </p:sp>
      <p:pic>
        <p:nvPicPr>
          <p:cNvPr id="4" name="Picture 4" descr="Text&#10;&#10;Description automatically generated">
            <a:extLst>
              <a:ext uri="{FF2B5EF4-FFF2-40B4-BE49-F238E27FC236}">
                <a16:creationId xmlns:a16="http://schemas.microsoft.com/office/drawing/2014/main" id="{949E04B4-0DF2-410B-9439-05EE099D641E}"/>
              </a:ext>
            </a:extLst>
          </p:cNvPr>
          <p:cNvPicPr>
            <a:picLocks noGrp="1" noChangeAspect="1"/>
          </p:cNvPicPr>
          <p:nvPr>
            <p:ph idx="1"/>
          </p:nvPr>
        </p:nvPicPr>
        <p:blipFill>
          <a:blip r:embed="rId2"/>
          <a:stretch>
            <a:fillRect/>
          </a:stretch>
        </p:blipFill>
        <p:spPr>
          <a:xfrm>
            <a:off x="7695840" y="1876859"/>
            <a:ext cx="4305300" cy="4133850"/>
          </a:xfrm>
        </p:spPr>
      </p:pic>
    </p:spTree>
    <p:extLst>
      <p:ext uri="{BB962C8B-B14F-4D97-AF65-F5344CB8AC3E}">
        <p14:creationId xmlns:p14="http://schemas.microsoft.com/office/powerpoint/2010/main" val="9511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044-69DF-4F48-99C7-6EF3EC00D6CD}"/>
              </a:ext>
            </a:extLst>
          </p:cNvPr>
          <p:cNvSpPr>
            <a:spLocks noGrp="1"/>
          </p:cNvSpPr>
          <p:nvPr>
            <p:ph type="title"/>
          </p:nvPr>
        </p:nvSpPr>
        <p:spPr>
          <a:xfrm>
            <a:off x="464389" y="2277313"/>
            <a:ext cx="7381336" cy="4143525"/>
          </a:xfrm>
        </p:spPr>
        <p:txBody>
          <a:bodyPr>
            <a:normAutofit fontScale="90000"/>
          </a:bodyPr>
          <a:lstStyle/>
          <a:p>
            <a:r>
              <a:rPr lang="en-US" b="1" dirty="0">
                <a:ea typeface="+mj-lt"/>
                <a:cs typeface="+mj-lt"/>
              </a:rPr>
              <a:t>logic():</a:t>
            </a:r>
            <a:r>
              <a:rPr lang="en-US" dirty="0">
                <a:ea typeface="+mj-lt"/>
                <a:cs typeface="+mj-lt"/>
              </a:rPr>
              <a:t> Here, write all the logic for this program like for the movement of the snake, for increasing the score, when the snake will touch the boundary the game will be over, to exit the game and the random generation of the fruit once the snake will eat the fruit.</a:t>
            </a:r>
            <a:endParaRPr lang="en-US" dirty="0"/>
          </a:p>
          <a:p>
            <a:br>
              <a:rPr lang="en-US" dirty="0"/>
            </a:br>
            <a:endParaRPr lang="en-US" dirty="0"/>
          </a:p>
          <a:p>
            <a:endParaRPr lang="en-US" dirty="0"/>
          </a:p>
        </p:txBody>
      </p:sp>
      <p:pic>
        <p:nvPicPr>
          <p:cNvPr id="4" name="Picture 4" descr="Text&#10;&#10;Description automatically generated">
            <a:extLst>
              <a:ext uri="{FF2B5EF4-FFF2-40B4-BE49-F238E27FC236}">
                <a16:creationId xmlns:a16="http://schemas.microsoft.com/office/drawing/2014/main" id="{2B31E246-639E-425E-A741-01D7AA87B411}"/>
              </a:ext>
            </a:extLst>
          </p:cNvPr>
          <p:cNvPicPr>
            <a:picLocks noGrp="1" noChangeAspect="1"/>
          </p:cNvPicPr>
          <p:nvPr>
            <p:ph idx="1"/>
          </p:nvPr>
        </p:nvPicPr>
        <p:blipFill>
          <a:blip r:embed="rId2"/>
          <a:stretch>
            <a:fillRect/>
          </a:stretch>
        </p:blipFill>
        <p:spPr>
          <a:xfrm>
            <a:off x="8608862" y="804834"/>
            <a:ext cx="3356275" cy="5458394"/>
          </a:xfrm>
        </p:spPr>
      </p:pic>
    </p:spTree>
    <p:extLst>
      <p:ext uri="{BB962C8B-B14F-4D97-AF65-F5344CB8AC3E}">
        <p14:creationId xmlns:p14="http://schemas.microsoft.com/office/powerpoint/2010/main" val="667795292"/>
      </p:ext>
    </p:extLst>
  </p:cSld>
  <p:clrMapOvr>
    <a:masterClrMapping/>
  </p:clrMapOvr>
</p:sld>
</file>

<file path=ppt/theme/theme1.xml><?xml version="1.0" encoding="utf-8"?>
<a:theme xmlns:a="http://schemas.openxmlformats.org/drawingml/2006/main" name="Explor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ExploreVTI</vt:lpstr>
      <vt:lpstr>Snake Game</vt:lpstr>
      <vt:lpstr>BASICS OF THE GAME</vt:lpstr>
      <vt:lpstr>STEPS</vt:lpstr>
      <vt:lpstr>USER DEFINED FUNCTIONS</vt:lpstr>
      <vt:lpstr>The header file and Variable used in this programe</vt:lpstr>
      <vt:lpstr> raw(): This function is responsible to build the boundary within which the game will be played.</vt:lpstr>
      <vt:lpstr>setup():nThisbfunction is used to write the code to generate the fruit within the boundary using rand() function.</vt:lpstr>
      <vt:lpstr>Input(): In this function, the programmer writes the code to take the input from the keyboard (W, A, S, D, X keys).</vt:lpstr>
      <vt:lpstr>logic(): Here, write all the logic for this program like for the movement of the snake, for increasing the score, when the snake will touch the boundary the game will be over, to exit the game and the random generation of the fruit once the snake will eat the fruit.   </vt:lpstr>
      <vt:lpstr>sleep(): This function in C is a function that delays the program execution for the given number of seconds. In this code sleep() is used to slow down the movement of the snake so it will be easy for the user to play.</vt:lpstr>
      <vt:lpstr>THE FINAL PRODUCT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dc:title>
  <dc:creator/>
  <cp:lastModifiedBy/>
  <cp:revision>130</cp:revision>
  <dcterms:created xsi:type="dcterms:W3CDTF">2022-01-16T15:37:23Z</dcterms:created>
  <dcterms:modified xsi:type="dcterms:W3CDTF">2022-01-16T18:50:50Z</dcterms:modified>
</cp:coreProperties>
</file>