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61" r:id="rId3"/>
    <p:sldId id="263" r:id="rId4"/>
    <p:sldId id="257" r:id="rId5"/>
    <p:sldId id="264" r:id="rId6"/>
    <p:sldId id="258" r:id="rId7"/>
    <p:sldId id="259"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F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985D9-09EC-4BB7-BE1A-C3EB25359D0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D055C177-D6D6-4CFE-93A2-553064AE37B4}">
      <dgm:prSet phldrT="[Text]"/>
      <dgm:spPr/>
      <dgm:t>
        <a:bodyPr/>
        <a:lstStyle/>
        <a:p>
          <a:r>
            <a:rPr lang="en-US" dirty="0"/>
            <a:t>PLET</a:t>
          </a:r>
        </a:p>
      </dgm:t>
    </dgm:pt>
    <dgm:pt modelId="{4C6D31B0-8FB3-4259-880E-9B6304F45098}" type="parTrans" cxnId="{58D14193-26A5-454A-A1F0-1D28BFFABA25}">
      <dgm:prSet/>
      <dgm:spPr/>
      <dgm:t>
        <a:bodyPr/>
        <a:lstStyle/>
        <a:p>
          <a:endParaRPr lang="en-US"/>
        </a:p>
      </dgm:t>
    </dgm:pt>
    <dgm:pt modelId="{9012E3A1-E29A-4DBC-A811-4A1F940A019D}" type="sibTrans" cxnId="{58D14193-26A5-454A-A1F0-1D28BFFABA25}">
      <dgm:prSet/>
      <dgm:spPr/>
      <dgm:t>
        <a:bodyPr/>
        <a:lstStyle/>
        <a:p>
          <a:r>
            <a:rPr lang="en-US" dirty="0"/>
            <a:t>Student Entry</a:t>
          </a:r>
        </a:p>
      </dgm:t>
    </dgm:pt>
    <dgm:pt modelId="{60661CA4-3F4B-42A8-8ED6-AFD07C678ECD}">
      <dgm:prSet phldrT="[Text]"/>
      <dgm:spPr/>
      <dgm:t>
        <a:bodyPr/>
        <a:lstStyle/>
        <a:p>
          <a:r>
            <a:rPr lang="en-US" dirty="0"/>
            <a:t>Pre Learning Evaluation Technique</a:t>
          </a:r>
        </a:p>
      </dgm:t>
    </dgm:pt>
    <dgm:pt modelId="{6E702BAD-622A-46E9-A7B5-B239A7419B32}" type="parTrans" cxnId="{DA3001F1-66AE-4EB4-BBA8-E601721E36D3}">
      <dgm:prSet/>
      <dgm:spPr/>
      <dgm:t>
        <a:bodyPr/>
        <a:lstStyle/>
        <a:p>
          <a:endParaRPr lang="en-US"/>
        </a:p>
      </dgm:t>
    </dgm:pt>
    <dgm:pt modelId="{3B0C8C0B-A43B-49C6-BEE6-60B14CF884BA}" type="sibTrans" cxnId="{DA3001F1-66AE-4EB4-BBA8-E601721E36D3}">
      <dgm:prSet/>
      <dgm:spPr/>
      <dgm:t>
        <a:bodyPr/>
        <a:lstStyle/>
        <a:p>
          <a:endParaRPr lang="en-US"/>
        </a:p>
      </dgm:t>
    </dgm:pt>
    <dgm:pt modelId="{29112DC9-CCC9-4660-83A1-C236F150A452}">
      <dgm:prSet phldrT="[Text]"/>
      <dgm:spPr/>
      <dgm:t>
        <a:bodyPr/>
        <a:lstStyle/>
        <a:p>
          <a:r>
            <a:rPr lang="en-US" dirty="0"/>
            <a:t>EGL</a:t>
          </a:r>
        </a:p>
      </dgm:t>
    </dgm:pt>
    <dgm:pt modelId="{AC9B85A4-4A38-4CC4-A45B-C0720204D64D}" type="parTrans" cxnId="{A1FEE914-7B1D-4517-95D3-E8D7099FC37B}">
      <dgm:prSet/>
      <dgm:spPr/>
      <dgm:t>
        <a:bodyPr/>
        <a:lstStyle/>
        <a:p>
          <a:endParaRPr lang="en-US"/>
        </a:p>
      </dgm:t>
    </dgm:pt>
    <dgm:pt modelId="{7B52B65B-FA08-4009-9B0F-0396B9822C8F}" type="sibTrans" cxnId="{A1FEE914-7B1D-4517-95D3-E8D7099FC37B}">
      <dgm:prSet/>
      <dgm:spPr/>
      <dgm:t>
        <a:bodyPr/>
        <a:lstStyle/>
        <a:p>
          <a:r>
            <a:rPr lang="en-US" dirty="0"/>
            <a:t>Grade Matrix</a:t>
          </a:r>
        </a:p>
      </dgm:t>
    </dgm:pt>
    <dgm:pt modelId="{C2D4F0B0-5F0E-4D33-85EC-24A7DACA45C1}">
      <dgm:prSet phldrT="[Text]"/>
      <dgm:spPr/>
      <dgm:t>
        <a:bodyPr/>
        <a:lstStyle/>
        <a:p>
          <a:r>
            <a:rPr lang="en-US" dirty="0"/>
            <a:t>Evaluation Graded Learner </a:t>
          </a:r>
        </a:p>
      </dgm:t>
    </dgm:pt>
    <dgm:pt modelId="{4DAB083B-4C8B-4C40-BB89-0F8816548CE6}" type="parTrans" cxnId="{BF30618F-2D03-4999-AA91-D4B1C2F7B7F6}">
      <dgm:prSet/>
      <dgm:spPr/>
      <dgm:t>
        <a:bodyPr/>
        <a:lstStyle/>
        <a:p>
          <a:endParaRPr lang="en-US"/>
        </a:p>
      </dgm:t>
    </dgm:pt>
    <dgm:pt modelId="{65B4D5B6-B9F8-4A9A-97C6-3917391C3F9E}" type="sibTrans" cxnId="{BF30618F-2D03-4999-AA91-D4B1C2F7B7F6}">
      <dgm:prSet/>
      <dgm:spPr/>
      <dgm:t>
        <a:bodyPr/>
        <a:lstStyle/>
        <a:p>
          <a:endParaRPr lang="en-US"/>
        </a:p>
      </dgm:t>
    </dgm:pt>
    <dgm:pt modelId="{9530C59B-F748-4032-8829-6B6C8B6D2A17}">
      <dgm:prSet phldrT="[Text]"/>
      <dgm:spPr/>
      <dgm:t>
        <a:bodyPr/>
        <a:lstStyle/>
        <a:p>
          <a:r>
            <a:rPr lang="en-US" dirty="0"/>
            <a:t>SCD</a:t>
          </a:r>
        </a:p>
      </dgm:t>
    </dgm:pt>
    <dgm:pt modelId="{964DA8E3-9DA0-40E2-9F91-7F969E264A0A}" type="parTrans" cxnId="{529418B3-F454-4899-8C01-AA8A79A07B4E}">
      <dgm:prSet/>
      <dgm:spPr/>
      <dgm:t>
        <a:bodyPr/>
        <a:lstStyle/>
        <a:p>
          <a:endParaRPr lang="en-US"/>
        </a:p>
      </dgm:t>
    </dgm:pt>
    <dgm:pt modelId="{4CA528AB-A058-407B-BC99-1E8D79B9FA93}" type="sibTrans" cxnId="{529418B3-F454-4899-8C01-AA8A79A07B4E}">
      <dgm:prSet/>
      <dgm:spPr/>
      <dgm:t>
        <a:bodyPr/>
        <a:lstStyle/>
        <a:p>
          <a:r>
            <a:rPr lang="en-US" dirty="0"/>
            <a:t>Content Mapper</a:t>
          </a:r>
        </a:p>
      </dgm:t>
    </dgm:pt>
    <dgm:pt modelId="{C936E455-A261-42D1-893C-C849A77625BD}">
      <dgm:prSet phldrT="[Text]"/>
      <dgm:spPr/>
      <dgm:t>
        <a:bodyPr/>
        <a:lstStyle/>
        <a:p>
          <a:r>
            <a:rPr lang="en-US" dirty="0"/>
            <a:t>Smart Content Distributor</a:t>
          </a:r>
        </a:p>
      </dgm:t>
    </dgm:pt>
    <dgm:pt modelId="{FBDE38CE-1FEC-4D59-A673-970BD40F991F}" type="parTrans" cxnId="{A4415C98-2BA9-4D28-B252-D1DCE357343A}">
      <dgm:prSet/>
      <dgm:spPr/>
      <dgm:t>
        <a:bodyPr/>
        <a:lstStyle/>
        <a:p>
          <a:endParaRPr lang="en-US"/>
        </a:p>
      </dgm:t>
    </dgm:pt>
    <dgm:pt modelId="{FD66DF40-64E0-4F50-A883-CD0BBBF7A22F}" type="sibTrans" cxnId="{A4415C98-2BA9-4D28-B252-D1DCE357343A}">
      <dgm:prSet/>
      <dgm:spPr/>
      <dgm:t>
        <a:bodyPr/>
        <a:lstStyle/>
        <a:p>
          <a:endParaRPr lang="en-US"/>
        </a:p>
      </dgm:t>
    </dgm:pt>
    <dgm:pt modelId="{A7B90C06-BBA9-47A3-B07E-F1C90F58BC3B}">
      <dgm:prSet/>
      <dgm:spPr/>
      <dgm:t>
        <a:bodyPr/>
        <a:lstStyle/>
        <a:p>
          <a:r>
            <a:rPr lang="en-US" dirty="0"/>
            <a:t>Smart Watch</a:t>
          </a:r>
        </a:p>
      </dgm:t>
    </dgm:pt>
    <dgm:pt modelId="{F602DB0B-86B5-4ECB-BBD4-1FE0908E8F4D}" type="parTrans" cxnId="{794B86E9-890F-463D-B771-11AC38FDE64A}">
      <dgm:prSet/>
      <dgm:spPr/>
      <dgm:t>
        <a:bodyPr/>
        <a:lstStyle/>
        <a:p>
          <a:endParaRPr lang="en-US"/>
        </a:p>
      </dgm:t>
    </dgm:pt>
    <dgm:pt modelId="{F8721CD5-4F49-42E6-B8A8-E909A3DFC3D7}" type="sibTrans" cxnId="{794B86E9-890F-463D-B771-11AC38FDE64A}">
      <dgm:prSet/>
      <dgm:spPr/>
      <dgm:t>
        <a:bodyPr/>
        <a:lstStyle/>
        <a:p>
          <a:r>
            <a:rPr lang="en-US" dirty="0"/>
            <a:t>Student Exit</a:t>
          </a:r>
        </a:p>
      </dgm:t>
    </dgm:pt>
    <dgm:pt modelId="{4B9C5BB5-623F-47D8-8977-DDD8DA5415EE}" type="pres">
      <dgm:prSet presAssocID="{AC4985D9-09EC-4BB7-BE1A-C3EB25359D04}" presName="Name0" presStyleCnt="0">
        <dgm:presLayoutVars>
          <dgm:chMax/>
          <dgm:chPref/>
          <dgm:dir/>
          <dgm:animLvl val="lvl"/>
        </dgm:presLayoutVars>
      </dgm:prSet>
      <dgm:spPr/>
    </dgm:pt>
    <dgm:pt modelId="{00C6A74C-2FCF-4C84-889D-EE8071939A6F}" type="pres">
      <dgm:prSet presAssocID="{D055C177-D6D6-4CFE-93A2-553064AE37B4}" presName="composite" presStyleCnt="0"/>
      <dgm:spPr/>
    </dgm:pt>
    <dgm:pt modelId="{1B133306-1661-4558-A6D6-CC0E8CB69A2F}" type="pres">
      <dgm:prSet presAssocID="{D055C177-D6D6-4CFE-93A2-553064AE37B4}" presName="Parent1" presStyleLbl="node1" presStyleIdx="0" presStyleCnt="8">
        <dgm:presLayoutVars>
          <dgm:chMax val="1"/>
          <dgm:chPref val="1"/>
          <dgm:bulletEnabled val="1"/>
        </dgm:presLayoutVars>
      </dgm:prSet>
      <dgm:spPr/>
    </dgm:pt>
    <dgm:pt modelId="{F3B8C140-0622-4E08-8B24-6A646B748EB0}" type="pres">
      <dgm:prSet presAssocID="{D055C177-D6D6-4CFE-93A2-553064AE37B4}" presName="Childtext1" presStyleLbl="revTx" presStyleIdx="0" presStyleCnt="4">
        <dgm:presLayoutVars>
          <dgm:chMax val="0"/>
          <dgm:chPref val="0"/>
          <dgm:bulletEnabled val="1"/>
        </dgm:presLayoutVars>
      </dgm:prSet>
      <dgm:spPr/>
    </dgm:pt>
    <dgm:pt modelId="{BCD8A6E2-B1A5-43EA-B5C6-0731E63C80C6}" type="pres">
      <dgm:prSet presAssocID="{D055C177-D6D6-4CFE-93A2-553064AE37B4}" presName="BalanceSpacing" presStyleCnt="0"/>
      <dgm:spPr/>
    </dgm:pt>
    <dgm:pt modelId="{6A0B31C1-ECEA-4910-84CD-E56A36826890}" type="pres">
      <dgm:prSet presAssocID="{D055C177-D6D6-4CFE-93A2-553064AE37B4}" presName="BalanceSpacing1" presStyleCnt="0"/>
      <dgm:spPr/>
    </dgm:pt>
    <dgm:pt modelId="{52A33EC2-4536-4471-943C-2AD9854A1F7D}" type="pres">
      <dgm:prSet presAssocID="{9012E3A1-E29A-4DBC-A811-4A1F940A019D}" presName="Accent1Text" presStyleLbl="node1" presStyleIdx="1" presStyleCnt="8"/>
      <dgm:spPr/>
    </dgm:pt>
    <dgm:pt modelId="{60B9B8CA-A840-4FAD-B36F-73FE609FFA3F}" type="pres">
      <dgm:prSet presAssocID="{9012E3A1-E29A-4DBC-A811-4A1F940A019D}" presName="spaceBetweenRectangles" presStyleCnt="0"/>
      <dgm:spPr/>
    </dgm:pt>
    <dgm:pt modelId="{32AF3AF2-2771-4B72-A6C4-3FE7AF3FF9B8}" type="pres">
      <dgm:prSet presAssocID="{29112DC9-CCC9-4660-83A1-C236F150A452}" presName="composite" presStyleCnt="0"/>
      <dgm:spPr/>
    </dgm:pt>
    <dgm:pt modelId="{906ACE57-0924-4968-8C20-DE3C31BDFF00}" type="pres">
      <dgm:prSet presAssocID="{29112DC9-CCC9-4660-83A1-C236F150A452}" presName="Parent1" presStyleLbl="node1" presStyleIdx="2" presStyleCnt="8">
        <dgm:presLayoutVars>
          <dgm:chMax val="1"/>
          <dgm:chPref val="1"/>
          <dgm:bulletEnabled val="1"/>
        </dgm:presLayoutVars>
      </dgm:prSet>
      <dgm:spPr/>
    </dgm:pt>
    <dgm:pt modelId="{C5536C14-091C-4D75-A419-68770E3DE2E2}" type="pres">
      <dgm:prSet presAssocID="{29112DC9-CCC9-4660-83A1-C236F150A452}" presName="Childtext1" presStyleLbl="revTx" presStyleIdx="1" presStyleCnt="4">
        <dgm:presLayoutVars>
          <dgm:chMax val="0"/>
          <dgm:chPref val="0"/>
          <dgm:bulletEnabled val="1"/>
        </dgm:presLayoutVars>
      </dgm:prSet>
      <dgm:spPr/>
    </dgm:pt>
    <dgm:pt modelId="{3A9A8CFD-8EB8-46B9-A8D7-B49A38501D19}" type="pres">
      <dgm:prSet presAssocID="{29112DC9-CCC9-4660-83A1-C236F150A452}" presName="BalanceSpacing" presStyleCnt="0"/>
      <dgm:spPr/>
    </dgm:pt>
    <dgm:pt modelId="{CD1B8D28-2746-4574-9BD6-674D7F95F432}" type="pres">
      <dgm:prSet presAssocID="{29112DC9-CCC9-4660-83A1-C236F150A452}" presName="BalanceSpacing1" presStyleCnt="0"/>
      <dgm:spPr/>
    </dgm:pt>
    <dgm:pt modelId="{6556F29B-0D38-4C9B-844D-460D8BD77240}" type="pres">
      <dgm:prSet presAssocID="{7B52B65B-FA08-4009-9B0F-0396B9822C8F}" presName="Accent1Text" presStyleLbl="node1" presStyleIdx="3" presStyleCnt="8"/>
      <dgm:spPr/>
    </dgm:pt>
    <dgm:pt modelId="{1313CAEF-D296-4334-9A4F-BAE4FAA6286D}" type="pres">
      <dgm:prSet presAssocID="{7B52B65B-FA08-4009-9B0F-0396B9822C8F}" presName="spaceBetweenRectangles" presStyleCnt="0"/>
      <dgm:spPr/>
    </dgm:pt>
    <dgm:pt modelId="{878E4B0E-5B3D-4712-9182-EE74E9BDE0B0}" type="pres">
      <dgm:prSet presAssocID="{9530C59B-F748-4032-8829-6B6C8B6D2A17}" presName="composite" presStyleCnt="0"/>
      <dgm:spPr/>
    </dgm:pt>
    <dgm:pt modelId="{74C00747-8A1C-44CA-AD70-D52BC61FA952}" type="pres">
      <dgm:prSet presAssocID="{9530C59B-F748-4032-8829-6B6C8B6D2A17}" presName="Parent1" presStyleLbl="node1" presStyleIdx="4" presStyleCnt="8">
        <dgm:presLayoutVars>
          <dgm:chMax val="1"/>
          <dgm:chPref val="1"/>
          <dgm:bulletEnabled val="1"/>
        </dgm:presLayoutVars>
      </dgm:prSet>
      <dgm:spPr/>
    </dgm:pt>
    <dgm:pt modelId="{771D8DB3-B207-4AEE-B33D-E41DEE2D281B}" type="pres">
      <dgm:prSet presAssocID="{9530C59B-F748-4032-8829-6B6C8B6D2A17}" presName="Childtext1" presStyleLbl="revTx" presStyleIdx="2" presStyleCnt="4">
        <dgm:presLayoutVars>
          <dgm:chMax val="0"/>
          <dgm:chPref val="0"/>
          <dgm:bulletEnabled val="1"/>
        </dgm:presLayoutVars>
      </dgm:prSet>
      <dgm:spPr/>
    </dgm:pt>
    <dgm:pt modelId="{82406B29-79D2-41EC-95DB-F5DB90FD3911}" type="pres">
      <dgm:prSet presAssocID="{9530C59B-F748-4032-8829-6B6C8B6D2A17}" presName="BalanceSpacing" presStyleCnt="0"/>
      <dgm:spPr/>
    </dgm:pt>
    <dgm:pt modelId="{E5C5A9CC-7C3D-4449-83E9-E111CABB5784}" type="pres">
      <dgm:prSet presAssocID="{9530C59B-F748-4032-8829-6B6C8B6D2A17}" presName="BalanceSpacing1" presStyleCnt="0"/>
      <dgm:spPr/>
    </dgm:pt>
    <dgm:pt modelId="{1A6A68D9-1AB2-4175-BF1A-684899077FD5}" type="pres">
      <dgm:prSet presAssocID="{4CA528AB-A058-407B-BC99-1E8D79B9FA93}" presName="Accent1Text" presStyleLbl="node1" presStyleIdx="5" presStyleCnt="8"/>
      <dgm:spPr/>
    </dgm:pt>
    <dgm:pt modelId="{AF053257-DBE3-49B7-8642-118CD7581150}" type="pres">
      <dgm:prSet presAssocID="{4CA528AB-A058-407B-BC99-1E8D79B9FA93}" presName="spaceBetweenRectangles" presStyleCnt="0"/>
      <dgm:spPr/>
    </dgm:pt>
    <dgm:pt modelId="{B97FB736-8325-4B3E-A823-5C351553BB3E}" type="pres">
      <dgm:prSet presAssocID="{A7B90C06-BBA9-47A3-B07E-F1C90F58BC3B}" presName="composite" presStyleCnt="0"/>
      <dgm:spPr/>
    </dgm:pt>
    <dgm:pt modelId="{688706B9-5A4F-4E38-8469-737F52E7B724}" type="pres">
      <dgm:prSet presAssocID="{A7B90C06-BBA9-47A3-B07E-F1C90F58BC3B}" presName="Parent1" presStyleLbl="node1" presStyleIdx="6" presStyleCnt="8">
        <dgm:presLayoutVars>
          <dgm:chMax val="1"/>
          <dgm:chPref val="1"/>
          <dgm:bulletEnabled val="1"/>
        </dgm:presLayoutVars>
      </dgm:prSet>
      <dgm:spPr/>
    </dgm:pt>
    <dgm:pt modelId="{1C56AAA7-85D1-470E-8AF4-C250A325252A}" type="pres">
      <dgm:prSet presAssocID="{A7B90C06-BBA9-47A3-B07E-F1C90F58BC3B}" presName="Childtext1" presStyleLbl="revTx" presStyleIdx="3" presStyleCnt="4">
        <dgm:presLayoutVars>
          <dgm:chMax val="0"/>
          <dgm:chPref val="0"/>
          <dgm:bulletEnabled val="1"/>
        </dgm:presLayoutVars>
      </dgm:prSet>
      <dgm:spPr/>
    </dgm:pt>
    <dgm:pt modelId="{01096F67-BE38-4C16-B1D3-1B5536BB8F63}" type="pres">
      <dgm:prSet presAssocID="{A7B90C06-BBA9-47A3-B07E-F1C90F58BC3B}" presName="BalanceSpacing" presStyleCnt="0"/>
      <dgm:spPr/>
    </dgm:pt>
    <dgm:pt modelId="{40C412DC-2D93-4584-9DBB-6FA5AE027368}" type="pres">
      <dgm:prSet presAssocID="{A7B90C06-BBA9-47A3-B07E-F1C90F58BC3B}" presName="BalanceSpacing1" presStyleCnt="0"/>
      <dgm:spPr/>
    </dgm:pt>
    <dgm:pt modelId="{518984EB-54EA-4680-B908-931BE3B27486}" type="pres">
      <dgm:prSet presAssocID="{F8721CD5-4F49-42E6-B8A8-E909A3DFC3D7}" presName="Accent1Text" presStyleLbl="node1" presStyleIdx="7" presStyleCnt="8"/>
      <dgm:spPr/>
    </dgm:pt>
  </dgm:ptLst>
  <dgm:cxnLst>
    <dgm:cxn modelId="{19289702-8D6E-48D9-B956-9E322081631D}" type="presOf" srcId="{4CA528AB-A058-407B-BC99-1E8D79B9FA93}" destId="{1A6A68D9-1AB2-4175-BF1A-684899077FD5}" srcOrd="0" destOrd="0" presId="urn:microsoft.com/office/officeart/2008/layout/AlternatingHexagons"/>
    <dgm:cxn modelId="{A1FEE914-7B1D-4517-95D3-E8D7099FC37B}" srcId="{AC4985D9-09EC-4BB7-BE1A-C3EB25359D04}" destId="{29112DC9-CCC9-4660-83A1-C236F150A452}" srcOrd="1" destOrd="0" parTransId="{AC9B85A4-4A38-4CC4-A45B-C0720204D64D}" sibTransId="{7B52B65B-FA08-4009-9B0F-0396B9822C8F}"/>
    <dgm:cxn modelId="{A415B61C-EFD7-479A-8665-60CF0900CF17}" type="presOf" srcId="{29112DC9-CCC9-4660-83A1-C236F150A452}" destId="{906ACE57-0924-4968-8C20-DE3C31BDFF00}" srcOrd="0" destOrd="0" presId="urn:microsoft.com/office/officeart/2008/layout/AlternatingHexagons"/>
    <dgm:cxn modelId="{58740E1F-CDC4-4BD0-A82F-39D030CE916A}" type="presOf" srcId="{F8721CD5-4F49-42E6-B8A8-E909A3DFC3D7}" destId="{518984EB-54EA-4680-B908-931BE3B27486}" srcOrd="0" destOrd="0" presId="urn:microsoft.com/office/officeart/2008/layout/AlternatingHexagons"/>
    <dgm:cxn modelId="{2409842E-1D33-43B4-8A3C-4C8A87ACD113}" type="presOf" srcId="{7B52B65B-FA08-4009-9B0F-0396B9822C8F}" destId="{6556F29B-0D38-4C9B-844D-460D8BD77240}" srcOrd="0" destOrd="0" presId="urn:microsoft.com/office/officeart/2008/layout/AlternatingHexagons"/>
    <dgm:cxn modelId="{0375A942-B1C0-4792-9BA6-9F2DECD5E6E4}" type="presOf" srcId="{D055C177-D6D6-4CFE-93A2-553064AE37B4}" destId="{1B133306-1661-4558-A6D6-CC0E8CB69A2F}" srcOrd="0" destOrd="0" presId="urn:microsoft.com/office/officeart/2008/layout/AlternatingHexagons"/>
    <dgm:cxn modelId="{F568AB79-A3E6-4974-9B4F-8E5019D6005C}" type="presOf" srcId="{9530C59B-F748-4032-8829-6B6C8B6D2A17}" destId="{74C00747-8A1C-44CA-AD70-D52BC61FA952}" srcOrd="0" destOrd="0" presId="urn:microsoft.com/office/officeart/2008/layout/AlternatingHexagons"/>
    <dgm:cxn modelId="{BF30618F-2D03-4999-AA91-D4B1C2F7B7F6}" srcId="{29112DC9-CCC9-4660-83A1-C236F150A452}" destId="{C2D4F0B0-5F0E-4D33-85EC-24A7DACA45C1}" srcOrd="0" destOrd="0" parTransId="{4DAB083B-4C8B-4C40-BB89-0F8816548CE6}" sibTransId="{65B4D5B6-B9F8-4A9A-97C6-3917391C3F9E}"/>
    <dgm:cxn modelId="{58D14193-26A5-454A-A1F0-1D28BFFABA25}" srcId="{AC4985D9-09EC-4BB7-BE1A-C3EB25359D04}" destId="{D055C177-D6D6-4CFE-93A2-553064AE37B4}" srcOrd="0" destOrd="0" parTransId="{4C6D31B0-8FB3-4259-880E-9B6304F45098}" sibTransId="{9012E3A1-E29A-4DBC-A811-4A1F940A019D}"/>
    <dgm:cxn modelId="{A4415C98-2BA9-4D28-B252-D1DCE357343A}" srcId="{9530C59B-F748-4032-8829-6B6C8B6D2A17}" destId="{C936E455-A261-42D1-893C-C849A77625BD}" srcOrd="0" destOrd="0" parTransId="{FBDE38CE-1FEC-4D59-A673-970BD40F991F}" sibTransId="{FD66DF40-64E0-4F50-A883-CD0BBBF7A22F}"/>
    <dgm:cxn modelId="{E8801FA3-D756-4A1E-8C04-91E704DFB5F1}" type="presOf" srcId="{AC4985D9-09EC-4BB7-BE1A-C3EB25359D04}" destId="{4B9C5BB5-623F-47D8-8977-DDD8DA5415EE}" srcOrd="0" destOrd="0" presId="urn:microsoft.com/office/officeart/2008/layout/AlternatingHexagons"/>
    <dgm:cxn modelId="{529418B3-F454-4899-8C01-AA8A79A07B4E}" srcId="{AC4985D9-09EC-4BB7-BE1A-C3EB25359D04}" destId="{9530C59B-F748-4032-8829-6B6C8B6D2A17}" srcOrd="2" destOrd="0" parTransId="{964DA8E3-9DA0-40E2-9F91-7F969E264A0A}" sibTransId="{4CA528AB-A058-407B-BC99-1E8D79B9FA93}"/>
    <dgm:cxn modelId="{AFF835C3-A635-40EB-AD8B-F8BD4A8C950C}" type="presOf" srcId="{A7B90C06-BBA9-47A3-B07E-F1C90F58BC3B}" destId="{688706B9-5A4F-4E38-8469-737F52E7B724}" srcOrd="0" destOrd="0" presId="urn:microsoft.com/office/officeart/2008/layout/AlternatingHexagons"/>
    <dgm:cxn modelId="{975430DA-C089-4165-8509-E1F0B5610BCF}" type="presOf" srcId="{C2D4F0B0-5F0E-4D33-85EC-24A7DACA45C1}" destId="{C5536C14-091C-4D75-A419-68770E3DE2E2}" srcOrd="0" destOrd="0" presId="urn:microsoft.com/office/officeart/2008/layout/AlternatingHexagons"/>
    <dgm:cxn modelId="{794B86E9-890F-463D-B771-11AC38FDE64A}" srcId="{AC4985D9-09EC-4BB7-BE1A-C3EB25359D04}" destId="{A7B90C06-BBA9-47A3-B07E-F1C90F58BC3B}" srcOrd="3" destOrd="0" parTransId="{F602DB0B-86B5-4ECB-BBD4-1FE0908E8F4D}" sibTransId="{F8721CD5-4F49-42E6-B8A8-E909A3DFC3D7}"/>
    <dgm:cxn modelId="{C0EA36EB-A943-4E6D-B88B-40EAAF1944E7}" type="presOf" srcId="{C936E455-A261-42D1-893C-C849A77625BD}" destId="{771D8DB3-B207-4AEE-B33D-E41DEE2D281B}" srcOrd="0" destOrd="0" presId="urn:microsoft.com/office/officeart/2008/layout/AlternatingHexagons"/>
    <dgm:cxn modelId="{E12436EC-52C3-4EC3-9898-5D352BB324B4}" type="presOf" srcId="{60661CA4-3F4B-42A8-8ED6-AFD07C678ECD}" destId="{F3B8C140-0622-4E08-8B24-6A646B748EB0}" srcOrd="0" destOrd="0" presId="urn:microsoft.com/office/officeart/2008/layout/AlternatingHexagons"/>
    <dgm:cxn modelId="{DA3001F1-66AE-4EB4-BBA8-E601721E36D3}" srcId="{D055C177-D6D6-4CFE-93A2-553064AE37B4}" destId="{60661CA4-3F4B-42A8-8ED6-AFD07C678ECD}" srcOrd="0" destOrd="0" parTransId="{6E702BAD-622A-46E9-A7B5-B239A7419B32}" sibTransId="{3B0C8C0B-A43B-49C6-BEE6-60B14CF884BA}"/>
    <dgm:cxn modelId="{4ABE05F7-0073-40CA-A563-B9F8E1199C72}" type="presOf" srcId="{9012E3A1-E29A-4DBC-A811-4A1F940A019D}" destId="{52A33EC2-4536-4471-943C-2AD9854A1F7D}" srcOrd="0" destOrd="0" presId="urn:microsoft.com/office/officeart/2008/layout/AlternatingHexagons"/>
    <dgm:cxn modelId="{1A1B0AFC-815B-4377-8722-E3E75152A9B7}" type="presParOf" srcId="{4B9C5BB5-623F-47D8-8977-DDD8DA5415EE}" destId="{00C6A74C-2FCF-4C84-889D-EE8071939A6F}" srcOrd="0" destOrd="0" presId="urn:microsoft.com/office/officeart/2008/layout/AlternatingHexagons"/>
    <dgm:cxn modelId="{4948FBBE-717C-4A1B-B608-22686ED6B86D}" type="presParOf" srcId="{00C6A74C-2FCF-4C84-889D-EE8071939A6F}" destId="{1B133306-1661-4558-A6D6-CC0E8CB69A2F}" srcOrd="0" destOrd="0" presId="urn:microsoft.com/office/officeart/2008/layout/AlternatingHexagons"/>
    <dgm:cxn modelId="{562FC824-99F2-41B8-8B4F-AB4693D49850}" type="presParOf" srcId="{00C6A74C-2FCF-4C84-889D-EE8071939A6F}" destId="{F3B8C140-0622-4E08-8B24-6A646B748EB0}" srcOrd="1" destOrd="0" presId="urn:microsoft.com/office/officeart/2008/layout/AlternatingHexagons"/>
    <dgm:cxn modelId="{4921DEC0-E147-458F-A863-6DDC1717D7EF}" type="presParOf" srcId="{00C6A74C-2FCF-4C84-889D-EE8071939A6F}" destId="{BCD8A6E2-B1A5-43EA-B5C6-0731E63C80C6}" srcOrd="2" destOrd="0" presId="urn:microsoft.com/office/officeart/2008/layout/AlternatingHexagons"/>
    <dgm:cxn modelId="{1A1D85B9-46F7-42EB-8B81-23915212B9A4}" type="presParOf" srcId="{00C6A74C-2FCF-4C84-889D-EE8071939A6F}" destId="{6A0B31C1-ECEA-4910-84CD-E56A36826890}" srcOrd="3" destOrd="0" presId="urn:microsoft.com/office/officeart/2008/layout/AlternatingHexagons"/>
    <dgm:cxn modelId="{3DEC1168-513E-43F9-9B44-993E13C7564C}" type="presParOf" srcId="{00C6A74C-2FCF-4C84-889D-EE8071939A6F}" destId="{52A33EC2-4536-4471-943C-2AD9854A1F7D}" srcOrd="4" destOrd="0" presId="urn:microsoft.com/office/officeart/2008/layout/AlternatingHexagons"/>
    <dgm:cxn modelId="{2FB220A4-DB6E-4FD6-A55B-E15E2D4700D7}" type="presParOf" srcId="{4B9C5BB5-623F-47D8-8977-DDD8DA5415EE}" destId="{60B9B8CA-A840-4FAD-B36F-73FE609FFA3F}" srcOrd="1" destOrd="0" presId="urn:microsoft.com/office/officeart/2008/layout/AlternatingHexagons"/>
    <dgm:cxn modelId="{E8E642D9-6640-4776-9CE3-83B699AA8395}" type="presParOf" srcId="{4B9C5BB5-623F-47D8-8977-DDD8DA5415EE}" destId="{32AF3AF2-2771-4B72-A6C4-3FE7AF3FF9B8}" srcOrd="2" destOrd="0" presId="urn:microsoft.com/office/officeart/2008/layout/AlternatingHexagons"/>
    <dgm:cxn modelId="{FBD19251-BC07-4B22-9482-AD0002FCB0C4}" type="presParOf" srcId="{32AF3AF2-2771-4B72-A6C4-3FE7AF3FF9B8}" destId="{906ACE57-0924-4968-8C20-DE3C31BDFF00}" srcOrd="0" destOrd="0" presId="urn:microsoft.com/office/officeart/2008/layout/AlternatingHexagons"/>
    <dgm:cxn modelId="{9AF5C1E6-1FB6-4A82-8795-81C4A4D3218A}" type="presParOf" srcId="{32AF3AF2-2771-4B72-A6C4-3FE7AF3FF9B8}" destId="{C5536C14-091C-4D75-A419-68770E3DE2E2}" srcOrd="1" destOrd="0" presId="urn:microsoft.com/office/officeart/2008/layout/AlternatingHexagons"/>
    <dgm:cxn modelId="{63A5D849-ABEF-4201-8D84-6483ED7A37CC}" type="presParOf" srcId="{32AF3AF2-2771-4B72-A6C4-3FE7AF3FF9B8}" destId="{3A9A8CFD-8EB8-46B9-A8D7-B49A38501D19}" srcOrd="2" destOrd="0" presId="urn:microsoft.com/office/officeart/2008/layout/AlternatingHexagons"/>
    <dgm:cxn modelId="{87785AEA-B6D2-477C-B2BF-8BC511F17F1B}" type="presParOf" srcId="{32AF3AF2-2771-4B72-A6C4-3FE7AF3FF9B8}" destId="{CD1B8D28-2746-4574-9BD6-674D7F95F432}" srcOrd="3" destOrd="0" presId="urn:microsoft.com/office/officeart/2008/layout/AlternatingHexagons"/>
    <dgm:cxn modelId="{8D744172-4C3F-41ED-A56F-21C4043DEA9E}" type="presParOf" srcId="{32AF3AF2-2771-4B72-A6C4-3FE7AF3FF9B8}" destId="{6556F29B-0D38-4C9B-844D-460D8BD77240}" srcOrd="4" destOrd="0" presId="urn:microsoft.com/office/officeart/2008/layout/AlternatingHexagons"/>
    <dgm:cxn modelId="{BD37AC3A-A5CD-4B0C-82FA-ADCEA75406BE}" type="presParOf" srcId="{4B9C5BB5-623F-47D8-8977-DDD8DA5415EE}" destId="{1313CAEF-D296-4334-9A4F-BAE4FAA6286D}" srcOrd="3" destOrd="0" presId="urn:microsoft.com/office/officeart/2008/layout/AlternatingHexagons"/>
    <dgm:cxn modelId="{FC078F95-3196-4519-B4D0-957BDB330C1A}" type="presParOf" srcId="{4B9C5BB5-623F-47D8-8977-DDD8DA5415EE}" destId="{878E4B0E-5B3D-4712-9182-EE74E9BDE0B0}" srcOrd="4" destOrd="0" presId="urn:microsoft.com/office/officeart/2008/layout/AlternatingHexagons"/>
    <dgm:cxn modelId="{FF5C76EC-5B11-4FE2-B557-835B50C13878}" type="presParOf" srcId="{878E4B0E-5B3D-4712-9182-EE74E9BDE0B0}" destId="{74C00747-8A1C-44CA-AD70-D52BC61FA952}" srcOrd="0" destOrd="0" presId="urn:microsoft.com/office/officeart/2008/layout/AlternatingHexagons"/>
    <dgm:cxn modelId="{A2081A20-ACFB-41D6-8BB9-41BF0FA51E7B}" type="presParOf" srcId="{878E4B0E-5B3D-4712-9182-EE74E9BDE0B0}" destId="{771D8DB3-B207-4AEE-B33D-E41DEE2D281B}" srcOrd="1" destOrd="0" presId="urn:microsoft.com/office/officeart/2008/layout/AlternatingHexagons"/>
    <dgm:cxn modelId="{B389C050-3FCB-4425-A311-73421674D12E}" type="presParOf" srcId="{878E4B0E-5B3D-4712-9182-EE74E9BDE0B0}" destId="{82406B29-79D2-41EC-95DB-F5DB90FD3911}" srcOrd="2" destOrd="0" presId="urn:microsoft.com/office/officeart/2008/layout/AlternatingHexagons"/>
    <dgm:cxn modelId="{A327C057-2036-49B1-955E-2108B44F0A79}" type="presParOf" srcId="{878E4B0E-5B3D-4712-9182-EE74E9BDE0B0}" destId="{E5C5A9CC-7C3D-4449-83E9-E111CABB5784}" srcOrd="3" destOrd="0" presId="urn:microsoft.com/office/officeart/2008/layout/AlternatingHexagons"/>
    <dgm:cxn modelId="{3095C870-6F28-43A8-9D3C-B503057BBF8B}" type="presParOf" srcId="{878E4B0E-5B3D-4712-9182-EE74E9BDE0B0}" destId="{1A6A68D9-1AB2-4175-BF1A-684899077FD5}" srcOrd="4" destOrd="0" presId="urn:microsoft.com/office/officeart/2008/layout/AlternatingHexagons"/>
    <dgm:cxn modelId="{26910AD3-D5FB-41B4-A65E-0FD95468641F}" type="presParOf" srcId="{4B9C5BB5-623F-47D8-8977-DDD8DA5415EE}" destId="{AF053257-DBE3-49B7-8642-118CD7581150}" srcOrd="5" destOrd="0" presId="urn:microsoft.com/office/officeart/2008/layout/AlternatingHexagons"/>
    <dgm:cxn modelId="{E0E0914A-89F1-42CF-BC88-5FA56D673095}" type="presParOf" srcId="{4B9C5BB5-623F-47D8-8977-DDD8DA5415EE}" destId="{B97FB736-8325-4B3E-A823-5C351553BB3E}" srcOrd="6" destOrd="0" presId="urn:microsoft.com/office/officeart/2008/layout/AlternatingHexagons"/>
    <dgm:cxn modelId="{FF714A88-148E-4596-B7E5-461E92E784F5}" type="presParOf" srcId="{B97FB736-8325-4B3E-A823-5C351553BB3E}" destId="{688706B9-5A4F-4E38-8469-737F52E7B724}" srcOrd="0" destOrd="0" presId="urn:microsoft.com/office/officeart/2008/layout/AlternatingHexagons"/>
    <dgm:cxn modelId="{3CA085B8-F9E8-44BA-94B0-47C864589C7B}" type="presParOf" srcId="{B97FB736-8325-4B3E-A823-5C351553BB3E}" destId="{1C56AAA7-85D1-470E-8AF4-C250A325252A}" srcOrd="1" destOrd="0" presId="urn:microsoft.com/office/officeart/2008/layout/AlternatingHexagons"/>
    <dgm:cxn modelId="{CBFEF929-8AFB-47CE-B94B-78A5A3436E9C}" type="presParOf" srcId="{B97FB736-8325-4B3E-A823-5C351553BB3E}" destId="{01096F67-BE38-4C16-B1D3-1B5536BB8F63}" srcOrd="2" destOrd="0" presId="urn:microsoft.com/office/officeart/2008/layout/AlternatingHexagons"/>
    <dgm:cxn modelId="{E9E61668-0B98-480B-8502-8813FCFA8D13}" type="presParOf" srcId="{B97FB736-8325-4B3E-A823-5C351553BB3E}" destId="{40C412DC-2D93-4584-9DBB-6FA5AE027368}" srcOrd="3" destOrd="0" presId="urn:microsoft.com/office/officeart/2008/layout/AlternatingHexagons"/>
    <dgm:cxn modelId="{2C54C1D0-EB9F-4CF0-9F5D-0AAE66CC87CB}" type="presParOf" srcId="{B97FB736-8325-4B3E-A823-5C351553BB3E}" destId="{518984EB-54EA-4680-B908-931BE3B2748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33306-1661-4558-A6D6-CC0E8CB69A2F}">
      <dsp:nvSpPr>
        <dsp:cNvPr id="0" name=""/>
        <dsp:cNvSpPr/>
      </dsp:nvSpPr>
      <dsp:spPr>
        <a:xfrm rot="5400000">
          <a:off x="4519567" y="94313"/>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PLET</a:t>
          </a:r>
        </a:p>
      </dsp:txBody>
      <dsp:txXfrm rot="-5400000">
        <a:off x="4797603" y="220225"/>
        <a:ext cx="830123" cy="954165"/>
      </dsp:txXfrm>
    </dsp:sp>
    <dsp:sp modelId="{F3B8C140-0622-4E08-8B24-6A646B748EB0}">
      <dsp:nvSpPr>
        <dsp:cNvPr id="0" name=""/>
        <dsp:cNvSpPr/>
      </dsp:nvSpPr>
      <dsp:spPr>
        <a:xfrm>
          <a:off x="5852256" y="281449"/>
          <a:ext cx="1546994" cy="83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Pre Learning Evaluation Technique</a:t>
          </a:r>
        </a:p>
      </dsp:txBody>
      <dsp:txXfrm>
        <a:off x="5852256" y="281449"/>
        <a:ext cx="1546994" cy="831717"/>
      </dsp:txXfrm>
    </dsp:sp>
    <dsp:sp modelId="{52A33EC2-4536-4471-943C-2AD9854A1F7D}">
      <dsp:nvSpPr>
        <dsp:cNvPr id="0" name=""/>
        <dsp:cNvSpPr/>
      </dsp:nvSpPr>
      <dsp:spPr>
        <a:xfrm rot="5400000">
          <a:off x="3217098" y="94313"/>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Student Entry</a:t>
          </a:r>
        </a:p>
      </dsp:txBody>
      <dsp:txXfrm rot="-5400000">
        <a:off x="3495134" y="220225"/>
        <a:ext cx="830123" cy="954165"/>
      </dsp:txXfrm>
    </dsp:sp>
    <dsp:sp modelId="{906ACE57-0924-4968-8C20-DE3C31BDFF00}">
      <dsp:nvSpPr>
        <dsp:cNvPr id="0" name=""/>
        <dsp:cNvSpPr/>
      </dsp:nvSpPr>
      <dsp:spPr>
        <a:xfrm rot="5400000">
          <a:off x="3865838" y="1270916"/>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EGL</a:t>
          </a:r>
        </a:p>
      </dsp:txBody>
      <dsp:txXfrm rot="-5400000">
        <a:off x="4143874" y="1396828"/>
        <a:ext cx="830123" cy="954165"/>
      </dsp:txXfrm>
    </dsp:sp>
    <dsp:sp modelId="{C5536C14-091C-4D75-A419-68770E3DE2E2}">
      <dsp:nvSpPr>
        <dsp:cNvPr id="0" name=""/>
        <dsp:cNvSpPr/>
      </dsp:nvSpPr>
      <dsp:spPr>
        <a:xfrm>
          <a:off x="2408946" y="1458052"/>
          <a:ext cx="1497091" cy="83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r>
            <a:rPr lang="en-US" sz="1700" kern="1200" dirty="0"/>
            <a:t>Evaluation Graded Learner </a:t>
          </a:r>
        </a:p>
      </dsp:txBody>
      <dsp:txXfrm>
        <a:off x="2408946" y="1458052"/>
        <a:ext cx="1497091" cy="831717"/>
      </dsp:txXfrm>
    </dsp:sp>
    <dsp:sp modelId="{6556F29B-0D38-4C9B-844D-460D8BD77240}">
      <dsp:nvSpPr>
        <dsp:cNvPr id="0" name=""/>
        <dsp:cNvSpPr/>
      </dsp:nvSpPr>
      <dsp:spPr>
        <a:xfrm rot="5400000">
          <a:off x="5168307" y="1270916"/>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Grade Matrix</a:t>
          </a:r>
        </a:p>
      </dsp:txBody>
      <dsp:txXfrm rot="-5400000">
        <a:off x="5446343" y="1396828"/>
        <a:ext cx="830123" cy="954165"/>
      </dsp:txXfrm>
    </dsp:sp>
    <dsp:sp modelId="{74C00747-8A1C-44CA-AD70-D52BC61FA952}">
      <dsp:nvSpPr>
        <dsp:cNvPr id="0" name=""/>
        <dsp:cNvSpPr/>
      </dsp:nvSpPr>
      <dsp:spPr>
        <a:xfrm rot="5400000">
          <a:off x="4519567" y="2447518"/>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SCD</a:t>
          </a:r>
        </a:p>
      </dsp:txBody>
      <dsp:txXfrm rot="-5400000">
        <a:off x="4797603" y="2573430"/>
        <a:ext cx="830123" cy="954165"/>
      </dsp:txXfrm>
    </dsp:sp>
    <dsp:sp modelId="{771D8DB3-B207-4AEE-B33D-E41DEE2D281B}">
      <dsp:nvSpPr>
        <dsp:cNvPr id="0" name=""/>
        <dsp:cNvSpPr/>
      </dsp:nvSpPr>
      <dsp:spPr>
        <a:xfrm>
          <a:off x="5852256" y="2634655"/>
          <a:ext cx="1546994" cy="83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Smart Content Distributor</a:t>
          </a:r>
        </a:p>
      </dsp:txBody>
      <dsp:txXfrm>
        <a:off x="5852256" y="2634655"/>
        <a:ext cx="1546994" cy="831717"/>
      </dsp:txXfrm>
    </dsp:sp>
    <dsp:sp modelId="{1A6A68D9-1AB2-4175-BF1A-684899077FD5}">
      <dsp:nvSpPr>
        <dsp:cNvPr id="0" name=""/>
        <dsp:cNvSpPr/>
      </dsp:nvSpPr>
      <dsp:spPr>
        <a:xfrm rot="5400000">
          <a:off x="3217098" y="2447518"/>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Content Mapper</a:t>
          </a:r>
        </a:p>
      </dsp:txBody>
      <dsp:txXfrm rot="-5400000">
        <a:off x="3495134" y="2573430"/>
        <a:ext cx="830123" cy="954165"/>
      </dsp:txXfrm>
    </dsp:sp>
    <dsp:sp modelId="{688706B9-5A4F-4E38-8469-737F52E7B724}">
      <dsp:nvSpPr>
        <dsp:cNvPr id="0" name=""/>
        <dsp:cNvSpPr/>
      </dsp:nvSpPr>
      <dsp:spPr>
        <a:xfrm rot="5400000">
          <a:off x="3865838" y="3624121"/>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Smart Watch</a:t>
          </a:r>
        </a:p>
      </dsp:txBody>
      <dsp:txXfrm rot="-5400000">
        <a:off x="4143874" y="3750033"/>
        <a:ext cx="830123" cy="954165"/>
      </dsp:txXfrm>
    </dsp:sp>
    <dsp:sp modelId="{1C56AAA7-85D1-470E-8AF4-C250A325252A}">
      <dsp:nvSpPr>
        <dsp:cNvPr id="0" name=""/>
        <dsp:cNvSpPr/>
      </dsp:nvSpPr>
      <dsp:spPr>
        <a:xfrm>
          <a:off x="2408946" y="3811257"/>
          <a:ext cx="1497091" cy="831717"/>
        </a:xfrm>
        <a:prstGeom prst="rect">
          <a:avLst/>
        </a:prstGeom>
        <a:noFill/>
        <a:ln>
          <a:noFill/>
        </a:ln>
        <a:effectLst/>
      </dsp:spPr>
      <dsp:style>
        <a:lnRef idx="0">
          <a:scrgbClr r="0" g="0" b="0"/>
        </a:lnRef>
        <a:fillRef idx="0">
          <a:scrgbClr r="0" g="0" b="0"/>
        </a:fillRef>
        <a:effectRef idx="0">
          <a:scrgbClr r="0" g="0" b="0"/>
        </a:effectRef>
        <a:fontRef idx="minor"/>
      </dsp:style>
    </dsp:sp>
    <dsp:sp modelId="{518984EB-54EA-4680-B908-931BE3B27486}">
      <dsp:nvSpPr>
        <dsp:cNvPr id="0" name=""/>
        <dsp:cNvSpPr/>
      </dsp:nvSpPr>
      <dsp:spPr>
        <a:xfrm rot="5400000">
          <a:off x="5168307" y="3624121"/>
          <a:ext cx="1386195" cy="1205989"/>
        </a:xfrm>
        <a:prstGeom prst="hexagon">
          <a:avLst>
            <a:gd name="adj" fmla="val 25000"/>
            <a:gd name="vf" fmla="val 11547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Student Exit</a:t>
          </a:r>
        </a:p>
      </dsp:txBody>
      <dsp:txXfrm rot="-5400000">
        <a:off x="5446343" y="3750033"/>
        <a:ext cx="830123" cy="95416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211083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261386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9466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294947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768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1049053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735458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739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232102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467E5-723E-4038-B685-1141F380F678}"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77787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467E5-723E-4038-B685-1141F380F678}" type="datetimeFigureOut">
              <a:rPr lang="en-IN" smtClean="0"/>
              <a:t>11-10-2018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184810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467E5-723E-4038-B685-1141F380F678}" type="datetimeFigureOut">
              <a:rPr lang="en-IN" smtClean="0"/>
              <a:t>11-10-2018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361532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467E5-723E-4038-B685-1141F380F678}" type="datetimeFigureOut">
              <a:rPr lang="en-IN" smtClean="0"/>
              <a:t>11-10-2018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225586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467E5-723E-4038-B685-1141F380F678}" type="datetimeFigureOut">
              <a:rPr lang="en-IN" smtClean="0"/>
              <a:t>11-10-2018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396733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B467E5-723E-4038-B685-1141F380F678}" type="datetimeFigureOut">
              <a:rPr lang="en-IN" smtClean="0"/>
              <a:t>11-10-2018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16E5A-E931-4609-90CD-19D8AB241479}" type="slidenum">
              <a:rPr lang="en-IN" smtClean="0"/>
              <a:t>‹#›</a:t>
            </a:fld>
            <a:endParaRPr lang="en-IN"/>
          </a:p>
        </p:txBody>
      </p:sp>
    </p:spTree>
    <p:extLst>
      <p:ext uri="{BB962C8B-B14F-4D97-AF65-F5344CB8AC3E}">
        <p14:creationId xmlns:p14="http://schemas.microsoft.com/office/powerpoint/2010/main" val="81158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516E5A-E931-4609-90CD-19D8AB241479}" type="slidenum">
              <a:rPr lang="en-IN" smtClean="0"/>
              <a:t>‹#›</a:t>
            </a:fld>
            <a:endParaRPr lang="en-IN"/>
          </a:p>
        </p:txBody>
      </p:sp>
      <p:sp>
        <p:nvSpPr>
          <p:cNvPr id="5" name="Date Placeholder 4"/>
          <p:cNvSpPr>
            <a:spLocks noGrp="1"/>
          </p:cNvSpPr>
          <p:nvPr>
            <p:ph type="dt" sz="half" idx="10"/>
          </p:nvPr>
        </p:nvSpPr>
        <p:spPr/>
        <p:txBody>
          <a:bodyPr/>
          <a:lstStyle/>
          <a:p>
            <a:fld id="{A0B467E5-723E-4038-B685-1141F380F678}" type="datetimeFigureOut">
              <a:rPr lang="en-IN" smtClean="0"/>
              <a:t>11-10-2018</a:t>
            </a:fld>
            <a:endParaRPr lang="en-IN"/>
          </a:p>
        </p:txBody>
      </p:sp>
    </p:spTree>
    <p:extLst>
      <p:ext uri="{BB962C8B-B14F-4D97-AF65-F5344CB8AC3E}">
        <p14:creationId xmlns:p14="http://schemas.microsoft.com/office/powerpoint/2010/main" val="216291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B467E5-723E-4038-B685-1141F380F678}" type="datetimeFigureOut">
              <a:rPr lang="en-IN" smtClean="0"/>
              <a:t>11-10-2018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516E5A-E931-4609-90CD-19D8AB241479}" type="slidenum">
              <a:rPr lang="en-IN" smtClean="0"/>
              <a:t>‹#›</a:t>
            </a:fld>
            <a:endParaRPr lang="en-IN"/>
          </a:p>
        </p:txBody>
      </p:sp>
    </p:spTree>
    <p:extLst>
      <p:ext uri="{BB962C8B-B14F-4D97-AF65-F5344CB8AC3E}">
        <p14:creationId xmlns:p14="http://schemas.microsoft.com/office/powerpoint/2010/main" val="229918983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93EC9EC-DAAD-4974-A49D-1B669A01C6E7}"/>
              </a:ext>
            </a:extLst>
          </p:cNvPr>
          <p:cNvSpPr>
            <a:spLocks noGrp="1"/>
          </p:cNvSpPr>
          <p:nvPr>
            <p:ph type="ctrTitle"/>
          </p:nvPr>
        </p:nvSpPr>
        <p:spPr>
          <a:xfrm>
            <a:off x="2887577" y="1782698"/>
            <a:ext cx="4571349" cy="1646302"/>
          </a:xfrm>
        </p:spPr>
        <p:txBody>
          <a:bodyPr/>
          <a:lstStyle/>
          <a:p>
            <a:r>
              <a:rPr lang="en-IN" dirty="0">
                <a:solidFill>
                  <a:srgbClr val="0070C0"/>
                </a:solidFill>
              </a:rPr>
              <a:t>Smart</a:t>
            </a:r>
            <a:r>
              <a:rPr lang="en-IN" i="1" dirty="0">
                <a:solidFill>
                  <a:srgbClr val="0070C0"/>
                </a:solidFill>
              </a:rPr>
              <a:t>b</a:t>
            </a:r>
            <a:r>
              <a:rPr lang="en-IN" dirty="0">
                <a:solidFill>
                  <a:srgbClr val="0070C0"/>
                </a:solidFill>
              </a:rPr>
              <a:t>ots</a:t>
            </a:r>
          </a:p>
        </p:txBody>
      </p:sp>
      <p:sp>
        <p:nvSpPr>
          <p:cNvPr id="16" name="Subtitle 15">
            <a:extLst>
              <a:ext uri="{FF2B5EF4-FFF2-40B4-BE49-F238E27FC236}">
                <a16:creationId xmlns:a16="http://schemas.microsoft.com/office/drawing/2014/main" id="{CB01FE71-41C3-4009-BCDD-0A44724DC283}"/>
              </a:ext>
            </a:extLst>
          </p:cNvPr>
          <p:cNvSpPr>
            <a:spLocks noGrp="1"/>
          </p:cNvSpPr>
          <p:nvPr>
            <p:ph type="subTitle" idx="1"/>
          </p:nvPr>
        </p:nvSpPr>
        <p:spPr>
          <a:xfrm>
            <a:off x="2212532" y="3308444"/>
            <a:ext cx="7766936" cy="1096899"/>
          </a:xfrm>
        </p:spPr>
        <p:txBody>
          <a:bodyPr>
            <a:normAutofit/>
          </a:bodyPr>
          <a:lstStyle/>
          <a:p>
            <a:r>
              <a:rPr lang="en-IN" sz="2000" dirty="0">
                <a:solidFill>
                  <a:srgbClr val="00B0F0"/>
                </a:solidFill>
              </a:rPr>
              <a:t>A Differentiated Learning Platform</a:t>
            </a:r>
          </a:p>
        </p:txBody>
      </p:sp>
    </p:spTree>
    <p:extLst>
      <p:ext uri="{BB962C8B-B14F-4D97-AF65-F5344CB8AC3E}">
        <p14:creationId xmlns:p14="http://schemas.microsoft.com/office/powerpoint/2010/main" val="378050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009B-142B-444D-B27F-9B611BF17FD9}"/>
              </a:ext>
            </a:extLst>
          </p:cNvPr>
          <p:cNvSpPr>
            <a:spLocks noGrp="1"/>
          </p:cNvSpPr>
          <p:nvPr>
            <p:ph type="title"/>
          </p:nvPr>
        </p:nvSpPr>
        <p:spPr/>
        <p:txBody>
          <a:bodyPr/>
          <a:lstStyle/>
          <a:p>
            <a:r>
              <a:rPr lang="en-US" dirty="0" err="1"/>
              <a:t>Smart</a:t>
            </a:r>
            <a:r>
              <a:rPr lang="en-US" i="1" dirty="0" err="1"/>
              <a:t>b</a:t>
            </a:r>
            <a:r>
              <a:rPr lang="en-US" dirty="0" err="1"/>
              <a:t>ots</a:t>
            </a:r>
            <a:r>
              <a:rPr lang="en-US" dirty="0"/>
              <a:t> – the need</a:t>
            </a:r>
          </a:p>
        </p:txBody>
      </p:sp>
      <p:sp>
        <p:nvSpPr>
          <p:cNvPr id="3" name="Content Placeholder 2">
            <a:extLst>
              <a:ext uri="{FF2B5EF4-FFF2-40B4-BE49-F238E27FC236}">
                <a16:creationId xmlns:a16="http://schemas.microsoft.com/office/drawing/2014/main" id="{32A78A91-A336-4791-8646-79835D91F2C9}"/>
              </a:ext>
            </a:extLst>
          </p:cNvPr>
          <p:cNvSpPr>
            <a:spLocks noGrp="1"/>
          </p:cNvSpPr>
          <p:nvPr>
            <p:ph idx="1"/>
          </p:nvPr>
        </p:nvSpPr>
        <p:spPr>
          <a:xfrm>
            <a:off x="677334" y="1447801"/>
            <a:ext cx="8923866" cy="4593562"/>
          </a:xfrm>
        </p:spPr>
        <p:txBody>
          <a:bodyPr/>
          <a:lstStyle/>
          <a:p>
            <a:pPr algn="just"/>
            <a:r>
              <a:rPr lang="en-US" dirty="0"/>
              <a:t>The group level identification of learning requirements and setting the objectives suffers from inherent drawbacks of levelling the players and not the field.</a:t>
            </a:r>
          </a:p>
          <a:p>
            <a:pPr algn="just"/>
            <a:r>
              <a:rPr lang="en-US" dirty="0"/>
              <a:t>Nature does not create anything equal, but manages inequality beautifully.</a:t>
            </a:r>
          </a:p>
          <a:p>
            <a:pPr algn="just"/>
            <a:r>
              <a:rPr lang="en-US" dirty="0"/>
              <a:t>Each Human brain has the capacity to adopt, learn and acquire knowledge and skills at varying levels.</a:t>
            </a:r>
          </a:p>
          <a:p>
            <a:pPr algn="just"/>
            <a:r>
              <a:rPr lang="en-US" dirty="0"/>
              <a:t>This requires that we need to create a level field by providing differentiated learning platform (DLP)</a:t>
            </a:r>
          </a:p>
          <a:p>
            <a:pPr algn="just"/>
            <a:r>
              <a:rPr lang="en-US" dirty="0"/>
              <a:t>The DLP concept inherently assumes that each learner has a different requirements and hence should be provided with different levels of and types of content. Uniqueness is the Key not uniformity.</a:t>
            </a:r>
          </a:p>
        </p:txBody>
      </p:sp>
    </p:spTree>
    <p:extLst>
      <p:ext uri="{BB962C8B-B14F-4D97-AF65-F5344CB8AC3E}">
        <p14:creationId xmlns:p14="http://schemas.microsoft.com/office/powerpoint/2010/main" val="118811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13F7-0F66-4B49-93D0-08642043B52B}"/>
              </a:ext>
            </a:extLst>
          </p:cNvPr>
          <p:cNvSpPr>
            <a:spLocks noGrp="1"/>
          </p:cNvSpPr>
          <p:nvPr>
            <p:ph type="title"/>
          </p:nvPr>
        </p:nvSpPr>
        <p:spPr/>
        <p:txBody>
          <a:bodyPr/>
          <a:lstStyle/>
          <a:p>
            <a:r>
              <a:rPr lang="en-US" dirty="0" err="1"/>
              <a:t>Smart</a:t>
            </a:r>
            <a:r>
              <a:rPr lang="en-US" i="1" dirty="0" err="1"/>
              <a:t>b</a:t>
            </a:r>
            <a:r>
              <a:rPr lang="en-US" dirty="0" err="1"/>
              <a:t>ots</a:t>
            </a:r>
            <a:r>
              <a:rPr lang="en-US" dirty="0"/>
              <a:t> Modules</a:t>
            </a:r>
          </a:p>
        </p:txBody>
      </p:sp>
      <p:graphicFrame>
        <p:nvGraphicFramePr>
          <p:cNvPr id="4" name="Content Placeholder 3">
            <a:extLst>
              <a:ext uri="{FF2B5EF4-FFF2-40B4-BE49-F238E27FC236}">
                <a16:creationId xmlns:a16="http://schemas.microsoft.com/office/drawing/2014/main" id="{3B7E088D-C6C6-47B2-B6F0-66EC50D7B2CD}"/>
              </a:ext>
            </a:extLst>
          </p:cNvPr>
          <p:cNvGraphicFramePr>
            <a:graphicFrameLocks noGrp="1"/>
          </p:cNvGraphicFramePr>
          <p:nvPr>
            <p:ph idx="1"/>
            <p:extLst>
              <p:ext uri="{D42A27DB-BD31-4B8C-83A1-F6EECF244321}">
                <p14:modId xmlns:p14="http://schemas.microsoft.com/office/powerpoint/2010/main" val="976339993"/>
              </p:ext>
            </p:extLst>
          </p:nvPr>
        </p:nvGraphicFramePr>
        <p:xfrm>
          <a:off x="495300" y="1409699"/>
          <a:ext cx="9808197" cy="492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32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5DC478-484F-412A-8E2E-8462E97A3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711" y="2260200"/>
            <a:ext cx="3491641" cy="3429000"/>
          </a:xfrm>
          <a:prstGeom prst="rect">
            <a:avLst/>
          </a:prstGeom>
        </p:spPr>
      </p:pic>
      <p:sp>
        <p:nvSpPr>
          <p:cNvPr id="2" name="Title 1">
            <a:extLst>
              <a:ext uri="{FF2B5EF4-FFF2-40B4-BE49-F238E27FC236}">
                <a16:creationId xmlns:a16="http://schemas.microsoft.com/office/drawing/2014/main" id="{0259EB9F-291C-4D44-BC90-A8FE0701DE7C}"/>
              </a:ext>
            </a:extLst>
          </p:cNvPr>
          <p:cNvSpPr>
            <a:spLocks noGrp="1"/>
          </p:cNvSpPr>
          <p:nvPr>
            <p:ph type="title"/>
          </p:nvPr>
        </p:nvSpPr>
        <p:spPr>
          <a:xfrm>
            <a:off x="677333" y="609600"/>
            <a:ext cx="9660199" cy="1320800"/>
          </a:xfrm>
        </p:spPr>
        <p:txBody>
          <a:bodyPr/>
          <a:lstStyle/>
          <a:p>
            <a:r>
              <a:rPr lang="en-IN" dirty="0"/>
              <a:t>  Pre-Learning Evaluation Technique (PLET)</a:t>
            </a:r>
          </a:p>
        </p:txBody>
      </p:sp>
      <p:sp>
        <p:nvSpPr>
          <p:cNvPr id="3" name="Content Placeholder 2">
            <a:extLst>
              <a:ext uri="{FF2B5EF4-FFF2-40B4-BE49-F238E27FC236}">
                <a16:creationId xmlns:a16="http://schemas.microsoft.com/office/drawing/2014/main" id="{B050762C-0B79-4D3D-BD92-C1464BEAB9BC}"/>
              </a:ext>
            </a:extLst>
          </p:cNvPr>
          <p:cNvSpPr>
            <a:spLocks noGrp="1"/>
          </p:cNvSpPr>
          <p:nvPr>
            <p:ph idx="1"/>
          </p:nvPr>
        </p:nvSpPr>
        <p:spPr>
          <a:xfrm>
            <a:off x="455953" y="1777371"/>
            <a:ext cx="8135758" cy="4759787"/>
          </a:xfrm>
        </p:spPr>
        <p:txBody>
          <a:bodyPr/>
          <a:lstStyle/>
          <a:p>
            <a:pPr algn="just">
              <a:buFont typeface="Arial" panose="020B0604020202020204" pitchFamily="34" charset="0"/>
              <a:buChar char="•"/>
            </a:pPr>
            <a:r>
              <a:rPr lang="en-US" dirty="0" err="1"/>
              <a:t>Smart</a:t>
            </a:r>
            <a:r>
              <a:rPr lang="en-US" i="1" dirty="0" err="1"/>
              <a:t>b</a:t>
            </a:r>
            <a:r>
              <a:rPr lang="en-US" dirty="0" err="1"/>
              <a:t>ots</a:t>
            </a:r>
            <a:r>
              <a:rPr lang="en-US" dirty="0"/>
              <a:t> begins with an understanding that the learning is not uniform but unique</a:t>
            </a:r>
            <a:endParaRPr lang="en-IN" i="1" dirty="0"/>
          </a:p>
          <a:p>
            <a:pPr algn="just">
              <a:buFont typeface="Arial" panose="020B0604020202020204" pitchFamily="34" charset="0"/>
              <a:buChar char="•"/>
            </a:pPr>
            <a:r>
              <a:rPr lang="en-IN" i="1" dirty="0" err="1"/>
              <a:t>Smartbots</a:t>
            </a:r>
            <a:r>
              <a:rPr lang="en-IN" dirty="0"/>
              <a:t> is a way of offering the content to the individuals based on their level of understanding.</a:t>
            </a:r>
          </a:p>
          <a:p>
            <a:pPr algn="just">
              <a:buFont typeface="Arial" panose="020B0604020202020204" pitchFamily="34" charset="0"/>
              <a:buChar char="•"/>
            </a:pPr>
            <a:r>
              <a:rPr lang="en-US" dirty="0"/>
              <a:t>Every learner will undergo a self evaluation using the PLET- Pre-learning Evaluation Techniques module.</a:t>
            </a:r>
            <a:endParaRPr lang="en-IN" dirty="0"/>
          </a:p>
          <a:p>
            <a:pPr algn="just">
              <a:buFont typeface="Arial" panose="020B0604020202020204" pitchFamily="34" charset="0"/>
              <a:buChar char="•"/>
            </a:pPr>
            <a:r>
              <a:rPr lang="en-IN" dirty="0"/>
              <a:t>By conducting this test we can identify the depth of knowledge that a student has acquired on that particular domain.</a:t>
            </a:r>
          </a:p>
          <a:p>
            <a:pPr algn="just">
              <a:buFont typeface="Arial" panose="020B0604020202020204" pitchFamily="34" charset="0"/>
              <a:buChar char="•"/>
            </a:pPr>
            <a:r>
              <a:rPr lang="en-IN" dirty="0"/>
              <a:t>Our Smartbots can offer both customizable and canned test based on the requirement.</a:t>
            </a:r>
          </a:p>
          <a:p>
            <a:pPr algn="just">
              <a:buFont typeface="Arial" panose="020B0604020202020204" pitchFamily="34" charset="0"/>
              <a:buChar char="•"/>
            </a:pPr>
            <a:r>
              <a:rPr lang="en-US" dirty="0"/>
              <a:t>Based on the output of the PLET, a learner is graded.</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48470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EB9F-291C-4D44-BC90-A8FE0701DE7C}"/>
              </a:ext>
            </a:extLst>
          </p:cNvPr>
          <p:cNvSpPr>
            <a:spLocks noGrp="1"/>
          </p:cNvSpPr>
          <p:nvPr>
            <p:ph type="title"/>
          </p:nvPr>
        </p:nvSpPr>
        <p:spPr>
          <a:xfrm>
            <a:off x="677333" y="609600"/>
            <a:ext cx="9660199" cy="1320800"/>
          </a:xfrm>
        </p:spPr>
        <p:txBody>
          <a:bodyPr/>
          <a:lstStyle/>
          <a:p>
            <a:r>
              <a:rPr lang="en-IN" dirty="0"/>
              <a:t>Grading Matrix and Content Mapper</a:t>
            </a:r>
          </a:p>
        </p:txBody>
      </p:sp>
      <p:sp>
        <p:nvSpPr>
          <p:cNvPr id="3" name="Content Placeholder 2">
            <a:extLst>
              <a:ext uri="{FF2B5EF4-FFF2-40B4-BE49-F238E27FC236}">
                <a16:creationId xmlns:a16="http://schemas.microsoft.com/office/drawing/2014/main" id="{B050762C-0B79-4D3D-BD92-C1464BEAB9BC}"/>
              </a:ext>
            </a:extLst>
          </p:cNvPr>
          <p:cNvSpPr>
            <a:spLocks noGrp="1"/>
          </p:cNvSpPr>
          <p:nvPr>
            <p:ph idx="1"/>
          </p:nvPr>
        </p:nvSpPr>
        <p:spPr>
          <a:xfrm>
            <a:off x="455953" y="1777371"/>
            <a:ext cx="8135758" cy="4759787"/>
          </a:xfrm>
        </p:spPr>
        <p:txBody>
          <a:bodyPr/>
          <a:lstStyle/>
          <a:p>
            <a:pPr algn="just">
              <a:buFont typeface="Arial" panose="020B0604020202020204" pitchFamily="34" charset="0"/>
              <a:buChar char="•"/>
            </a:pPr>
            <a:r>
              <a:rPr lang="en-US" dirty="0"/>
              <a:t>The Grading Matrix is pre-determined for each learning object and depends on the objectives of learning.</a:t>
            </a:r>
          </a:p>
          <a:p>
            <a:pPr algn="just">
              <a:buFont typeface="Arial" panose="020B0604020202020204" pitchFamily="34" charset="0"/>
              <a:buChar char="•"/>
            </a:pPr>
            <a:r>
              <a:rPr lang="en-US" dirty="0"/>
              <a:t>The GM is customizable and can be different for each learning object.</a:t>
            </a:r>
          </a:p>
          <a:p>
            <a:pPr algn="just">
              <a:buFont typeface="Arial" panose="020B0604020202020204" pitchFamily="34" charset="0"/>
              <a:buChar char="•"/>
            </a:pPr>
            <a:r>
              <a:rPr lang="en-US" dirty="0"/>
              <a:t>The learner grading will be used to provide him the right level and type of content using Smart Content Distributor (SCD)</a:t>
            </a:r>
          </a:p>
          <a:p>
            <a:pPr algn="just">
              <a:buFont typeface="Arial" panose="020B0604020202020204" pitchFamily="34" charset="0"/>
              <a:buChar char="•"/>
            </a:pPr>
            <a:r>
              <a:rPr lang="en-IN" dirty="0"/>
              <a:t>Content mapper is the learning object-oriented distribution matrix of each content which will be mapped to </a:t>
            </a:r>
            <a:r>
              <a:rPr lang="en-IN"/>
              <a:t>grading matrix.</a:t>
            </a:r>
            <a:endParaRPr lang="en-IN" dirty="0"/>
          </a:p>
        </p:txBody>
      </p:sp>
    </p:spTree>
    <p:extLst>
      <p:ext uri="{BB962C8B-B14F-4D97-AF65-F5344CB8AC3E}">
        <p14:creationId xmlns:p14="http://schemas.microsoft.com/office/powerpoint/2010/main" val="3115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0ED3-6F66-4A61-8F71-10851AD6273B}"/>
              </a:ext>
            </a:extLst>
          </p:cNvPr>
          <p:cNvSpPr>
            <a:spLocks noGrp="1"/>
          </p:cNvSpPr>
          <p:nvPr>
            <p:ph type="title"/>
          </p:nvPr>
        </p:nvSpPr>
        <p:spPr>
          <a:xfrm>
            <a:off x="677334" y="609600"/>
            <a:ext cx="8596668" cy="689811"/>
          </a:xfrm>
        </p:spPr>
        <p:txBody>
          <a:bodyPr/>
          <a:lstStyle/>
          <a:p>
            <a:r>
              <a:rPr lang="en-IN" dirty="0"/>
              <a:t>			Evaluation Graded Learner (EGL)</a:t>
            </a:r>
          </a:p>
        </p:txBody>
      </p:sp>
      <p:sp>
        <p:nvSpPr>
          <p:cNvPr id="3" name="Content Placeholder 2">
            <a:extLst>
              <a:ext uri="{FF2B5EF4-FFF2-40B4-BE49-F238E27FC236}">
                <a16:creationId xmlns:a16="http://schemas.microsoft.com/office/drawing/2014/main" id="{126BA67C-B9B1-4EEC-B9BE-1E20828F9718}"/>
              </a:ext>
            </a:extLst>
          </p:cNvPr>
          <p:cNvSpPr>
            <a:spLocks noGrp="1"/>
          </p:cNvSpPr>
          <p:nvPr>
            <p:ph idx="1"/>
          </p:nvPr>
        </p:nvSpPr>
        <p:spPr>
          <a:xfrm>
            <a:off x="579897" y="1844229"/>
            <a:ext cx="6673160" cy="3880773"/>
          </a:xfrm>
        </p:spPr>
        <p:txBody>
          <a:bodyPr>
            <a:normAutofit/>
          </a:bodyPr>
          <a:lstStyle/>
          <a:p>
            <a:pPr algn="just">
              <a:buFont typeface="Arial" panose="020B0604020202020204" pitchFamily="34" charset="0"/>
              <a:buChar char="•"/>
            </a:pPr>
            <a:r>
              <a:rPr lang="en-US" dirty="0"/>
              <a:t>The EGL Module will store the PLET grades for each student for each learning object. </a:t>
            </a:r>
          </a:p>
          <a:p>
            <a:pPr algn="just">
              <a:buFont typeface="Arial" panose="020B0604020202020204" pitchFamily="34" charset="0"/>
              <a:buChar char="•"/>
            </a:pPr>
            <a:r>
              <a:rPr lang="en-IN" dirty="0"/>
              <a:t>EGL has the capability to provide the grading matrix. </a:t>
            </a:r>
          </a:p>
          <a:p>
            <a:pPr algn="just">
              <a:buFont typeface="Arial" panose="020B0604020202020204" pitchFamily="34" charset="0"/>
              <a:buChar char="•"/>
            </a:pPr>
            <a:r>
              <a:rPr lang="en-IN" dirty="0"/>
              <a:t>Based on the Grade pursued by the student, the relevant course content is mapped.</a:t>
            </a:r>
          </a:p>
          <a:p>
            <a:pPr algn="just">
              <a:buFont typeface="Arial" panose="020B0604020202020204" pitchFamily="34" charset="0"/>
              <a:buChar char="•"/>
            </a:pPr>
            <a:r>
              <a:rPr lang="en-US" dirty="0"/>
              <a:t>Once the learner obtains the skill, there will be a continuous evaluation by way of assignments, or tasks as per the learning program.</a:t>
            </a:r>
          </a:p>
          <a:p>
            <a:pPr algn="just">
              <a:buFont typeface="Arial" panose="020B0604020202020204" pitchFamily="34" charset="0"/>
              <a:buChar char="•"/>
            </a:pPr>
            <a:r>
              <a:rPr lang="en-US" dirty="0"/>
              <a:t>The results will be stored within EGL and the revised grading is done.</a:t>
            </a:r>
          </a:p>
          <a:p>
            <a:pPr algn="just">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59875674-ACF5-497B-BF1E-CCF99464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434" y="1844229"/>
            <a:ext cx="4624518" cy="4360244"/>
          </a:xfrm>
          <a:prstGeom prst="rect">
            <a:avLst/>
          </a:prstGeom>
        </p:spPr>
      </p:pic>
    </p:spTree>
    <p:extLst>
      <p:ext uri="{BB962C8B-B14F-4D97-AF65-F5344CB8AC3E}">
        <p14:creationId xmlns:p14="http://schemas.microsoft.com/office/powerpoint/2010/main" val="219638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3B7848-704B-4F34-89E0-82E70E0C6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140" y="2038350"/>
            <a:ext cx="4572000" cy="4210050"/>
          </a:xfrm>
          <a:prstGeom prst="rect">
            <a:avLst/>
          </a:prstGeom>
        </p:spPr>
      </p:pic>
      <p:sp>
        <p:nvSpPr>
          <p:cNvPr id="2" name="Title 1">
            <a:extLst>
              <a:ext uri="{FF2B5EF4-FFF2-40B4-BE49-F238E27FC236}">
                <a16:creationId xmlns:a16="http://schemas.microsoft.com/office/drawing/2014/main" id="{172DEFB5-2668-45BE-827E-C6B6E7EF7CBA}"/>
              </a:ext>
            </a:extLst>
          </p:cNvPr>
          <p:cNvSpPr>
            <a:spLocks noGrp="1"/>
          </p:cNvSpPr>
          <p:nvPr>
            <p:ph type="title"/>
          </p:nvPr>
        </p:nvSpPr>
        <p:spPr>
          <a:xfrm>
            <a:off x="677333" y="609600"/>
            <a:ext cx="9053807" cy="651309"/>
          </a:xfrm>
        </p:spPr>
        <p:txBody>
          <a:bodyPr/>
          <a:lstStyle/>
          <a:p>
            <a:r>
              <a:rPr lang="en-IN" dirty="0"/>
              <a:t>		Smart Content Distributor (SCD)</a:t>
            </a:r>
          </a:p>
        </p:txBody>
      </p:sp>
      <p:sp>
        <p:nvSpPr>
          <p:cNvPr id="3" name="Content Placeholder 2">
            <a:extLst>
              <a:ext uri="{FF2B5EF4-FFF2-40B4-BE49-F238E27FC236}">
                <a16:creationId xmlns:a16="http://schemas.microsoft.com/office/drawing/2014/main" id="{45CA1892-B5EF-4D9C-A996-15D94A1BF640}"/>
              </a:ext>
            </a:extLst>
          </p:cNvPr>
          <p:cNvSpPr>
            <a:spLocks noGrp="1"/>
          </p:cNvSpPr>
          <p:nvPr>
            <p:ph idx="1"/>
          </p:nvPr>
        </p:nvSpPr>
        <p:spPr>
          <a:xfrm>
            <a:off x="504078" y="1844748"/>
            <a:ext cx="6965126" cy="3880773"/>
          </a:xfrm>
        </p:spPr>
        <p:txBody>
          <a:bodyPr/>
          <a:lstStyle/>
          <a:p>
            <a:pPr algn="just">
              <a:buFont typeface="Arial" panose="020B0604020202020204" pitchFamily="34" charset="0"/>
              <a:buChar char="•"/>
            </a:pPr>
            <a:r>
              <a:rPr lang="en-US" dirty="0"/>
              <a:t>The Smart content distributor contains a pre-determined Grade-Content mapping for each learning object.</a:t>
            </a:r>
            <a:endParaRPr lang="en-IN" dirty="0"/>
          </a:p>
          <a:p>
            <a:pPr algn="just">
              <a:buFont typeface="Arial" panose="020B0604020202020204" pitchFamily="34" charset="0"/>
              <a:buChar char="•"/>
            </a:pPr>
            <a:r>
              <a:rPr lang="en-IN" dirty="0"/>
              <a:t>Based on the Student Grading Matrix (SGM), the content is mapped to the students.</a:t>
            </a:r>
          </a:p>
          <a:p>
            <a:pPr algn="just">
              <a:buFont typeface="Arial" panose="020B0604020202020204" pitchFamily="34" charset="0"/>
              <a:buChar char="•"/>
            </a:pPr>
            <a:r>
              <a:rPr lang="en-IN" dirty="0"/>
              <a:t>Depending on the level of acceptance by the student, the higher level of content is offered.</a:t>
            </a:r>
          </a:p>
          <a:p>
            <a:pPr algn="just">
              <a:buFont typeface="Arial" panose="020B0604020202020204" pitchFamily="34" charset="0"/>
              <a:buChar char="•"/>
            </a:pPr>
            <a:r>
              <a:rPr lang="en-IN" dirty="0"/>
              <a:t>The Content distributor will offer the content grid. The course is mapped to the particular student depending on their grading.</a:t>
            </a:r>
          </a:p>
        </p:txBody>
      </p:sp>
    </p:spTree>
    <p:extLst>
      <p:ext uri="{BB962C8B-B14F-4D97-AF65-F5344CB8AC3E}">
        <p14:creationId xmlns:p14="http://schemas.microsoft.com/office/powerpoint/2010/main" val="351832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982C-3D01-47C2-81CB-F1D0BF142A2D}"/>
              </a:ext>
            </a:extLst>
          </p:cNvPr>
          <p:cNvSpPr>
            <a:spLocks noGrp="1"/>
          </p:cNvSpPr>
          <p:nvPr>
            <p:ph type="title"/>
          </p:nvPr>
        </p:nvSpPr>
        <p:spPr>
          <a:xfrm>
            <a:off x="1189849" y="288759"/>
            <a:ext cx="8596668" cy="641684"/>
          </a:xfrm>
        </p:spPr>
        <p:txBody>
          <a:bodyPr/>
          <a:lstStyle/>
          <a:p>
            <a:r>
              <a:rPr lang="en-IN" dirty="0"/>
              <a:t>						Smart Watch</a:t>
            </a:r>
          </a:p>
        </p:txBody>
      </p:sp>
      <p:sp>
        <p:nvSpPr>
          <p:cNvPr id="3" name="Content Placeholder 2">
            <a:extLst>
              <a:ext uri="{FF2B5EF4-FFF2-40B4-BE49-F238E27FC236}">
                <a16:creationId xmlns:a16="http://schemas.microsoft.com/office/drawing/2014/main" id="{1F95E060-6B44-45AF-94DF-BAF2E1D02410}"/>
              </a:ext>
            </a:extLst>
          </p:cNvPr>
          <p:cNvSpPr>
            <a:spLocks noGrp="1"/>
          </p:cNvSpPr>
          <p:nvPr>
            <p:ph idx="1"/>
          </p:nvPr>
        </p:nvSpPr>
        <p:spPr>
          <a:xfrm>
            <a:off x="573639" y="982532"/>
            <a:ext cx="9621698" cy="4892936"/>
          </a:xfrm>
        </p:spPr>
        <p:txBody>
          <a:bodyPr>
            <a:normAutofit lnSpcReduction="10000"/>
          </a:bodyPr>
          <a:lstStyle/>
          <a:p>
            <a:pPr algn="just">
              <a:buFont typeface="Arial" panose="020B0604020202020204" pitchFamily="34" charset="0"/>
              <a:buChar char="•"/>
            </a:pPr>
            <a:r>
              <a:rPr lang="en-US" dirty="0"/>
              <a:t>The Smart Watch module will then use the growth mapping based on grade movements and matches the same to the desired grade for the learning object. </a:t>
            </a:r>
          </a:p>
          <a:p>
            <a:pPr algn="just">
              <a:buFont typeface="Arial" panose="020B0604020202020204" pitchFamily="34" charset="0"/>
              <a:buChar char="•"/>
            </a:pPr>
            <a:r>
              <a:rPr lang="en-US" dirty="0"/>
              <a:t>The smart watch also measures the effort on learning in terms of the time spent for learning. </a:t>
            </a:r>
          </a:p>
          <a:p>
            <a:pPr algn="just">
              <a:buFont typeface="Arial" panose="020B0604020202020204" pitchFamily="34" charset="0"/>
              <a:buChar char="•"/>
            </a:pPr>
            <a:r>
              <a:rPr lang="en-US" dirty="0"/>
              <a:t>Based on the combination of both factors, the Smart Watch will provide the SCD inputs for content distribution and to the EGL for evaluation management.</a:t>
            </a:r>
          </a:p>
          <a:p>
            <a:pPr algn="just">
              <a:buFont typeface="Arial" panose="020B0604020202020204" pitchFamily="34" charset="0"/>
              <a:buChar char="•"/>
            </a:pPr>
            <a:r>
              <a:rPr lang="en-US" dirty="0"/>
              <a:t>This iterative process ensures that every student will get a differentiated learning experience that best suits for the student and thus ensures that every student benefits by engaging him at the level of his capability.</a:t>
            </a:r>
          </a:p>
          <a:p>
            <a:pPr algn="just">
              <a:buFont typeface="Arial" panose="020B0604020202020204" pitchFamily="34" charset="0"/>
              <a:buChar char="•"/>
            </a:pPr>
            <a:r>
              <a:rPr lang="en-IN" dirty="0"/>
              <a:t>Review Matrix has the following parameters:</a:t>
            </a:r>
          </a:p>
          <a:p>
            <a:pPr lvl="1" algn="just">
              <a:buFont typeface="Arial" panose="020B0604020202020204" pitchFamily="34" charset="0"/>
              <a:buChar char="•"/>
            </a:pPr>
            <a:r>
              <a:rPr lang="en-IN" dirty="0"/>
              <a:t>Redo</a:t>
            </a:r>
          </a:p>
          <a:p>
            <a:pPr lvl="1" algn="just">
              <a:buFont typeface="Arial" panose="020B0604020202020204" pitchFamily="34" charset="0"/>
              <a:buChar char="•"/>
            </a:pPr>
            <a:r>
              <a:rPr lang="en-IN" dirty="0"/>
              <a:t>Learn more</a:t>
            </a:r>
          </a:p>
          <a:p>
            <a:pPr lvl="1" algn="just">
              <a:buFont typeface="Arial" panose="020B0604020202020204" pitchFamily="34" charset="0"/>
              <a:buChar char="•"/>
            </a:pPr>
            <a:r>
              <a:rPr lang="en-IN" dirty="0"/>
              <a:t>Move next</a:t>
            </a:r>
          </a:p>
          <a:p>
            <a:pPr lvl="1" algn="just">
              <a:buFont typeface="Arial" panose="020B0604020202020204" pitchFamily="34" charset="0"/>
              <a:buChar char="•"/>
            </a:pPr>
            <a:r>
              <a:rPr lang="en-IN" dirty="0"/>
              <a:t>High improvement</a:t>
            </a:r>
          </a:p>
          <a:p>
            <a:pPr algn="just">
              <a:buFont typeface="Arial" panose="020B0604020202020204" pitchFamily="34" charset="0"/>
              <a:buChar char="•"/>
            </a:pPr>
            <a:r>
              <a:rPr lang="en-IN" dirty="0"/>
              <a:t>The result is sent to both student and mentor.</a:t>
            </a:r>
          </a:p>
          <a:p>
            <a:pPr algn="just">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F94A77FB-E4F3-443B-8EE7-551BD8617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069" y="3759808"/>
            <a:ext cx="4665972" cy="2914369"/>
          </a:xfrm>
          <a:prstGeom prst="rect">
            <a:avLst/>
          </a:prstGeom>
        </p:spPr>
      </p:pic>
    </p:spTree>
    <p:extLst>
      <p:ext uri="{BB962C8B-B14F-4D97-AF65-F5344CB8AC3E}">
        <p14:creationId xmlns:p14="http://schemas.microsoft.com/office/powerpoint/2010/main" val="423893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FBA-0FE1-4F94-A85E-7EB0FA2EA37C}"/>
              </a:ext>
            </a:extLst>
          </p:cNvPr>
          <p:cNvSpPr>
            <a:spLocks noGrp="1"/>
          </p:cNvSpPr>
          <p:nvPr>
            <p:ph type="title"/>
          </p:nvPr>
        </p:nvSpPr>
        <p:spPr>
          <a:xfrm>
            <a:off x="677333" y="609600"/>
            <a:ext cx="10047817" cy="1320800"/>
          </a:xfrm>
        </p:spPr>
        <p:txBody>
          <a:bodyPr/>
          <a:lstStyle/>
          <a:p>
            <a:r>
              <a:rPr lang="en-US" dirty="0" err="1"/>
              <a:t>Smart</a:t>
            </a:r>
            <a:r>
              <a:rPr lang="en-US" i="1" dirty="0" err="1"/>
              <a:t>b</a:t>
            </a:r>
            <a:r>
              <a:rPr lang="en-US" dirty="0" err="1"/>
              <a:t>ots</a:t>
            </a:r>
            <a:r>
              <a:rPr lang="en-US" dirty="0"/>
              <a:t> – a Differentiated Learning Platform</a:t>
            </a:r>
          </a:p>
        </p:txBody>
      </p:sp>
      <p:sp>
        <p:nvSpPr>
          <p:cNvPr id="3" name="Content Placeholder 2">
            <a:extLst>
              <a:ext uri="{FF2B5EF4-FFF2-40B4-BE49-F238E27FC236}">
                <a16:creationId xmlns:a16="http://schemas.microsoft.com/office/drawing/2014/main" id="{8702AF34-60EE-4531-8E3C-87883D12F7BE}"/>
              </a:ext>
            </a:extLst>
          </p:cNvPr>
          <p:cNvSpPr>
            <a:spLocks noGrp="1"/>
          </p:cNvSpPr>
          <p:nvPr>
            <p:ph idx="1"/>
          </p:nvPr>
        </p:nvSpPr>
        <p:spPr>
          <a:xfrm>
            <a:off x="677334" y="1352551"/>
            <a:ext cx="9590616" cy="4688812"/>
          </a:xfrm>
        </p:spPr>
        <p:txBody>
          <a:bodyPr>
            <a:normAutofit fontScale="85000" lnSpcReduction="20000"/>
          </a:bodyPr>
          <a:lstStyle/>
          <a:p>
            <a:pPr algn="just"/>
            <a:r>
              <a:rPr lang="en-US" b="1" dirty="0" err="1"/>
              <a:t>Smart</a:t>
            </a:r>
            <a:r>
              <a:rPr lang="en-US" b="1" i="1" dirty="0" err="1"/>
              <a:t>b</a:t>
            </a:r>
            <a:r>
              <a:rPr lang="en-US" b="1" dirty="0" err="1"/>
              <a:t>ots</a:t>
            </a:r>
            <a:r>
              <a:rPr lang="en-US" b="1" dirty="0"/>
              <a:t> begins with an understanding that the learning is not uniform but unique</a:t>
            </a:r>
          </a:p>
          <a:p>
            <a:pPr algn="just"/>
            <a:r>
              <a:rPr lang="en-US" dirty="0"/>
              <a:t>Every learner will undergo a self evaluation using the PLET- Pre-learning Evaluation Techniques module.</a:t>
            </a:r>
          </a:p>
          <a:p>
            <a:pPr algn="just"/>
            <a:r>
              <a:rPr lang="en-US" dirty="0"/>
              <a:t>Based on the output of the PLET, a learner is graded.</a:t>
            </a:r>
          </a:p>
          <a:p>
            <a:pPr algn="just"/>
            <a:r>
              <a:rPr lang="en-US" dirty="0"/>
              <a:t>The Grade Matrix is pre-determined for each learning object and depends on the goals or objectives of learning.</a:t>
            </a:r>
          </a:p>
          <a:p>
            <a:pPr algn="just"/>
            <a:r>
              <a:rPr lang="en-US" dirty="0"/>
              <a:t>The learner grading will be used to provide him the right level and type of content using Smart Content Distributor (SCD)</a:t>
            </a:r>
          </a:p>
          <a:p>
            <a:pPr algn="just"/>
            <a:r>
              <a:rPr lang="en-US" dirty="0"/>
              <a:t>The Smart content distributor contains a pre-determined Grade-Content mapping for each learning object.</a:t>
            </a:r>
          </a:p>
          <a:p>
            <a:pPr algn="just"/>
            <a:r>
              <a:rPr lang="en-US" dirty="0"/>
              <a:t>The EGL Module will store the PLET grades for each student for each learning object.  Once the learner obtains the skill, there will be a continuous evaluation by way of assignments, tests or tasks as per the learning program the result of which will be  also stored within EGL and the revised grading is done.</a:t>
            </a:r>
          </a:p>
          <a:p>
            <a:pPr algn="just"/>
            <a:r>
              <a:rPr lang="en-US" dirty="0"/>
              <a:t>The Smart Watch module will then use the growth mapping based on grade movements and matches the same to the desired grade for the learning object. The smart watch also measures the effort on learning in terms of the time spent for learning. Based on the combination of both factors, the Smart Watch will provide the SCD inputs for content distribution and to the EGL for evaluation management.</a:t>
            </a:r>
          </a:p>
          <a:p>
            <a:pPr algn="just"/>
            <a:r>
              <a:rPr lang="en-US" dirty="0"/>
              <a:t>This iterative process ensures that every student will get a differentiated learning experience that best suits for the student and thus ensures that every student benefits by engaging him at the level of his capability.</a:t>
            </a:r>
          </a:p>
          <a:p>
            <a:endParaRPr lang="en-US" dirty="0"/>
          </a:p>
        </p:txBody>
      </p:sp>
    </p:spTree>
    <p:extLst>
      <p:ext uri="{BB962C8B-B14F-4D97-AF65-F5344CB8AC3E}">
        <p14:creationId xmlns:p14="http://schemas.microsoft.com/office/powerpoint/2010/main" val="3311869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873</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Smartbots</vt:lpstr>
      <vt:lpstr>Smartbots – the need</vt:lpstr>
      <vt:lpstr>Smartbots Modules</vt:lpstr>
      <vt:lpstr>  Pre-Learning Evaluation Technique (PLET)</vt:lpstr>
      <vt:lpstr>Grading Matrix and Content Mapper</vt:lpstr>
      <vt:lpstr>   Evaluation Graded Learner (EGL)</vt:lpstr>
      <vt:lpstr>  Smart Content Distributor (SCD)</vt:lpstr>
      <vt:lpstr>      Smart Watch</vt:lpstr>
      <vt:lpstr>Smartbots – a Differentiated Learning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Content</dc:title>
  <dc:creator>Girija Bharadwaj</dc:creator>
  <cp:lastModifiedBy>Girija Bharadwaj</cp:lastModifiedBy>
  <cp:revision>27</cp:revision>
  <dcterms:created xsi:type="dcterms:W3CDTF">2018-10-10T07:57:47Z</dcterms:created>
  <dcterms:modified xsi:type="dcterms:W3CDTF">2018-10-11T09:42:54Z</dcterms:modified>
</cp:coreProperties>
</file>