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1" r:id="rId1"/>
  </p:sldMasterIdLst>
  <p:sldIdLst>
    <p:sldId id="258" r:id="rId2"/>
    <p:sldId id="257" r:id="rId3"/>
    <p:sldId id="264" r:id="rId4"/>
    <p:sldId id="263" r:id="rId5"/>
    <p:sldId id="260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3" d="100"/>
          <a:sy n="93" d="100"/>
        </p:scale>
        <p:origin x="-45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63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556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842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0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4564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20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2288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02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04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31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90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99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31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97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53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0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05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331420-508A-A59D-F6F8-9E6CBC2F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</a:t>
            </a:r>
            <a:r>
              <a:rPr lang="hi-IN" dirty="0"/>
              <a:t>मंथन 2.0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EF71DD-B3C7-B093-CB1D-59DAE9367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 ID </a:t>
            </a:r>
            <a:r>
              <a:rPr lang="en-US" dirty="0"/>
              <a:t>– </a:t>
            </a:r>
          </a:p>
          <a:p>
            <a:r>
              <a:rPr lang="en-US" b="1" dirty="0"/>
              <a:t>Problem Statement Title </a:t>
            </a:r>
            <a:r>
              <a:rPr lang="en-US" dirty="0" smtClean="0"/>
              <a:t>– </a:t>
            </a:r>
            <a:r>
              <a:rPr lang="en-US" dirty="0"/>
              <a:t>Development of a Digital Mental Health and Psychological Support System for Students in Higher Education</a:t>
            </a:r>
          </a:p>
          <a:p>
            <a:r>
              <a:rPr lang="en-US" b="1" dirty="0"/>
              <a:t>Theme</a:t>
            </a:r>
            <a:r>
              <a:rPr lang="en-US" dirty="0"/>
              <a:t> –Student’s Welfare</a:t>
            </a:r>
          </a:p>
          <a:p>
            <a:r>
              <a:rPr lang="en-US" b="1" dirty="0"/>
              <a:t>PS Category </a:t>
            </a:r>
            <a:r>
              <a:rPr lang="en-US" dirty="0"/>
              <a:t>– Software</a:t>
            </a:r>
          </a:p>
          <a:p>
            <a:r>
              <a:rPr lang="en-US" b="1" dirty="0"/>
              <a:t>Team Name </a:t>
            </a:r>
            <a:r>
              <a:rPr lang="en-US" dirty="0"/>
              <a:t>– Web Wizard</a:t>
            </a:r>
          </a:p>
          <a:p>
            <a:r>
              <a:rPr lang="en-US" b="1" dirty="0"/>
              <a:t>Team Leader Name </a:t>
            </a:r>
            <a:r>
              <a:rPr lang="en-US" dirty="0"/>
              <a:t>– Jay Prajapati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930389-B466-9D3D-8731-AA761D92C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Idea/Approach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A9E70BC-6574-B40F-E3AB-B41C99068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2063" y="1756499"/>
            <a:ext cx="8915400" cy="37776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Recent Studies shows that mental health challenges are raising, especially among young adults, so it feels like the right time to focus on solution.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ICMR </a:t>
            </a:r>
            <a:r>
              <a:rPr lang="en-US" dirty="0"/>
              <a:t>survey revealed that </a:t>
            </a:r>
            <a:r>
              <a:rPr lang="en-US" b="1" dirty="0" smtClean="0"/>
              <a:t>approximately 26 </a:t>
            </a:r>
            <a:r>
              <a:rPr lang="en-US" b="1" dirty="0"/>
              <a:t>percent</a:t>
            </a:r>
            <a:r>
              <a:rPr lang="en-US" dirty="0"/>
              <a:t> of students in India suffer from Mental health conditions.</a:t>
            </a:r>
          </a:p>
          <a:p>
            <a:pPr>
              <a:lnSpc>
                <a:spcPct val="150000"/>
              </a:lnSpc>
            </a:pPr>
            <a:r>
              <a:rPr lang="en-US" dirty="0"/>
              <a:t>We created a digital Platform for the students suffering from mental health issues.</a:t>
            </a:r>
          </a:p>
          <a:p>
            <a:pPr>
              <a:lnSpc>
                <a:spcPct val="150000"/>
              </a:lnSpc>
            </a:pPr>
            <a:r>
              <a:rPr lang="en-US" dirty="0"/>
              <a:t>This digital-platform(web-site) carries several features that can be used in improving student’s mental health.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Market Impact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5100" y="1825375"/>
            <a:ext cx="8915400" cy="3777622"/>
          </a:xfrm>
        </p:spPr>
        <p:txBody>
          <a:bodyPr/>
          <a:lstStyle/>
          <a:p>
            <a:r>
              <a:rPr lang="en-US" dirty="0" smtClean="0"/>
              <a:t>Who will use this?</a:t>
            </a:r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744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8BA4AF-9A9B-4CDE-AC17-A836A96EA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Idea/Approach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006E627-5501-D102-427E-3065B54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Solutions</a:t>
            </a:r>
            <a:r>
              <a:rPr lang="en-US" b="1" dirty="0" smtClean="0"/>
              <a:t>:</a:t>
            </a:r>
            <a:endParaRPr lang="en-US" b="1" dirty="0"/>
          </a:p>
          <a:p>
            <a:r>
              <a:rPr lang="en-US" b="1" dirty="0" smtClean="0"/>
              <a:t>features</a:t>
            </a:r>
            <a:r>
              <a:rPr lang="en-US" dirty="0" smtClean="0"/>
              <a:t>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Counsellor Support:</a:t>
            </a:r>
          </a:p>
          <a:p>
            <a:pPr marL="0" indent="0">
              <a:buNone/>
            </a:pPr>
            <a:r>
              <a:rPr lang="en-US" dirty="0"/>
              <a:t>	Which includes List of Expert Counsellors.</a:t>
            </a:r>
          </a:p>
          <a:p>
            <a:pPr>
              <a:buFont typeface="+mj-lt"/>
              <a:buAutoNum type="arabicPeriod"/>
            </a:pPr>
            <a:r>
              <a:rPr lang="en-IN" dirty="0" smtClean="0"/>
              <a:t>Psychological </a:t>
            </a:r>
            <a:r>
              <a:rPr lang="en-US" dirty="0" smtClean="0"/>
              <a:t>Hub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Which includes Task Tracker, Stress detector and </a:t>
            </a:r>
            <a:r>
              <a:rPr lang="en-US" dirty="0" err="1"/>
              <a:t>Psyc</a:t>
            </a:r>
            <a:r>
              <a:rPr lang="en-US" dirty="0"/>
              <a:t> support.</a:t>
            </a:r>
          </a:p>
        </p:txBody>
      </p:sp>
    </p:spTree>
    <p:extLst>
      <p:ext uri="{BB962C8B-B14F-4D97-AF65-F5344CB8AC3E}">
        <p14:creationId xmlns:p14="http://schemas.microsoft.com/office/powerpoint/2010/main" val="166376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6E23FE-69B7-54C9-C79C-CECCAE69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D80814F-1553-F1A1-4BA7-5423FFDF5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Technologies to be used:</a:t>
            </a:r>
          </a:p>
          <a:p>
            <a:r>
              <a:rPr lang="en-US" dirty="0"/>
              <a:t>We used </a:t>
            </a:r>
            <a:r>
              <a:rPr lang="en-US" dirty="0" smtClean="0"/>
              <a:t>HTML,CSS </a:t>
            </a:r>
            <a:r>
              <a:rPr lang="en-US" dirty="0"/>
              <a:t>and </a:t>
            </a:r>
            <a:r>
              <a:rPr lang="en-US" dirty="0" smtClean="0"/>
              <a:t>JS </a:t>
            </a:r>
            <a:r>
              <a:rPr lang="en-US" dirty="0"/>
              <a:t>for the front-end side.</a:t>
            </a:r>
          </a:p>
          <a:p>
            <a:r>
              <a:rPr lang="en-US" dirty="0" smtClean="0"/>
              <a:t>PHP </a:t>
            </a:r>
            <a:r>
              <a:rPr lang="en-US" dirty="0"/>
              <a:t>and </a:t>
            </a:r>
            <a:r>
              <a:rPr lang="en-US" dirty="0" smtClean="0"/>
              <a:t>MYSQL </a:t>
            </a:r>
            <a:r>
              <a:rPr lang="en-US" dirty="0"/>
              <a:t>for the back-end.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91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4E771-B4E8-A98E-3482-CEA5C40D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Purpose </a:t>
            </a:r>
            <a:r>
              <a:rPr lang="en-US" b="1" dirty="0"/>
              <a:t>of </a:t>
            </a:r>
            <a:r>
              <a:rPr lang="en-US" b="1" dirty="0" smtClean="0"/>
              <a:t>project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119190-D143-6302-DB0B-711DD737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Express feelings safely</a:t>
            </a:r>
            <a:r>
              <a:rPr lang="en-US" dirty="0"/>
              <a:t> through journaling, chats, or voice notes.</a:t>
            </a:r>
          </a:p>
          <a:p>
            <a:r>
              <a:rPr lang="en-US" b="1" dirty="0"/>
              <a:t>Access help quickly</a:t>
            </a:r>
            <a:r>
              <a:rPr lang="en-US" dirty="0"/>
              <a:t> with counseling resources and emergency contacts.</a:t>
            </a:r>
          </a:p>
          <a:p>
            <a:r>
              <a:rPr lang="en-US" b="1" dirty="0"/>
              <a:t>Reduce stress and anxiety</a:t>
            </a:r>
            <a:r>
              <a:rPr lang="en-US" dirty="0"/>
              <a:t> using tools like relaxation exercises, mood tracking, and self-care activities.</a:t>
            </a:r>
          </a:p>
          <a:p>
            <a:r>
              <a:rPr lang="en-US" b="1" dirty="0"/>
              <a:t>Raise awareness</a:t>
            </a:r>
            <a:r>
              <a:rPr lang="en-US" dirty="0"/>
              <a:t> about mental health and encourage open conversations.</a:t>
            </a:r>
          </a:p>
          <a:p>
            <a:r>
              <a:rPr lang="en-US" b="1" dirty="0"/>
              <a:t>Improve overall academic success and quality of life</a:t>
            </a:r>
            <a:r>
              <a:rPr lang="en-US" dirty="0"/>
              <a:t> by promoting a positive and healthy mind.</a:t>
            </a:r>
          </a:p>
        </p:txBody>
      </p:sp>
    </p:spTree>
    <p:extLst>
      <p:ext uri="{BB962C8B-B14F-4D97-AF65-F5344CB8AC3E}">
        <p14:creationId xmlns:p14="http://schemas.microsoft.com/office/powerpoint/2010/main" val="400575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722CE9-0E07-D5DB-A035-B088819A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Impact and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D24159-2367-7B2F-94D9-B4CE78DF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platform make sures to spread awareness about mental health issues that students are facing.</a:t>
            </a:r>
          </a:p>
          <a:p>
            <a:r>
              <a:rPr lang="en-US" dirty="0"/>
              <a:t>By using the features available on this platform helps the students to face mental health problems.</a:t>
            </a:r>
          </a:p>
          <a:p>
            <a:r>
              <a:rPr lang="en-US" b="1" dirty="0"/>
              <a:t>Better Mental Health</a:t>
            </a:r>
            <a:r>
              <a:rPr lang="en-US" dirty="0"/>
              <a:t> – Helps students deal with stress, anxiety, and emotional struggles.</a:t>
            </a:r>
          </a:p>
          <a:p>
            <a:r>
              <a:rPr lang="en-US" b="1" dirty="0"/>
              <a:t>Improved Academic Performance</a:t>
            </a:r>
            <a:r>
              <a:rPr lang="en-US" dirty="0"/>
              <a:t> – When students feel mentally strong, they focus better and score higher.</a:t>
            </a:r>
          </a:p>
          <a:p>
            <a:r>
              <a:rPr lang="en-US" b="1" dirty="0"/>
              <a:t>Safe Space for Support</a:t>
            </a:r>
            <a:r>
              <a:rPr lang="en-US" dirty="0"/>
              <a:t> – Creates a trusted place where students can share feelings without judgment.</a:t>
            </a:r>
          </a:p>
          <a:p>
            <a:r>
              <a:rPr lang="en-US" b="1" dirty="0"/>
              <a:t>Awareness &amp; Early Help</a:t>
            </a:r>
            <a:r>
              <a:rPr lang="en-US" dirty="0"/>
              <a:t> – Makes students more aware of mental health and helps catch problems early.</a:t>
            </a:r>
          </a:p>
          <a:p>
            <a:r>
              <a:rPr lang="en-US" b="1" dirty="0"/>
              <a:t>Stronger Community</a:t>
            </a:r>
            <a:r>
              <a:rPr lang="en-US" dirty="0"/>
              <a:t> – Builds a culture of care and support in colleges/universities.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13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A00168-2B2F-E9F0-8500-0E8F3998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Research and </a:t>
            </a:r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922335C-7CC7-50AA-F669-13593E29B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reached out to experts and gathered information regarding to the topic.</a:t>
            </a:r>
          </a:p>
          <a:p>
            <a:r>
              <a:rPr lang="en-US" dirty="0" smtClean="0"/>
              <a:t>We get Platform  references from :</a:t>
            </a:r>
          </a:p>
          <a:p>
            <a:r>
              <a:rPr lang="en-US" dirty="0" smtClean="0"/>
              <a:t>Helpguide.com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821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208</TotalTime>
  <Words>326</Words>
  <Application>Microsoft Office PowerPoint</Application>
  <PresentationFormat>Custom</PresentationFormat>
  <Paragraphs>45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Wisp</vt:lpstr>
      <vt:lpstr>CODE मंथन 2.0</vt:lpstr>
      <vt:lpstr>Idea/Approach Details</vt:lpstr>
      <vt:lpstr>Market Impact</vt:lpstr>
      <vt:lpstr>Idea/Approach Details</vt:lpstr>
      <vt:lpstr>Technical Approach</vt:lpstr>
      <vt:lpstr>Purpose of project </vt:lpstr>
      <vt:lpstr>Impact and Benefits</vt:lpstr>
      <vt:lpstr>Research and References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मंथन 2.0</dc:title>
  <dc:creator>Dhaval Stark</dc:creator>
  <cp:lastModifiedBy>admin</cp:lastModifiedBy>
  <cp:revision>10</cp:revision>
  <dcterms:created xsi:type="dcterms:W3CDTF">2025-09-19T17:19:53Z</dcterms:created>
  <dcterms:modified xsi:type="dcterms:W3CDTF">2025-09-20T12:09:04Z</dcterms:modified>
</cp:coreProperties>
</file>