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9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320-5775-48BE-8810-C75671F6B163}" type="datetimeFigureOut">
              <a:rPr lang="en-US" smtClean="0"/>
              <a:t>26-Mar-16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50F7-243D-44E0-B965-AEB52369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3521" y="4812652"/>
            <a:ext cx="6353577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Flow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 the BMS Client checks the app id and route id.</a:t>
            </a:r>
          </a:p>
          <a:p>
            <a:r>
              <a:rPr lang="en-IN" dirty="0"/>
              <a:t>If both are obtained successfully, the app goes to its next phase</a:t>
            </a:r>
          </a:p>
          <a:p>
            <a:r>
              <a:rPr lang="en-IN" dirty="0"/>
              <a:t>Now it collects the location information using </a:t>
            </a:r>
            <a:r>
              <a:rPr lang="en-IN" dirty="0" err="1"/>
              <a:t>GoogleGeoEncoding</a:t>
            </a:r>
            <a:r>
              <a:rPr lang="en-IN" dirty="0"/>
              <a:t> </a:t>
            </a:r>
          </a:p>
          <a:p>
            <a:r>
              <a:rPr lang="en-IN" dirty="0"/>
              <a:t>Then using the Yahoo API the temperature, conditions and city state location is displayed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88" y="257577"/>
            <a:ext cx="3623399" cy="6441600"/>
          </a:xfrm>
        </p:spPr>
      </p:pic>
    </p:spTree>
    <p:extLst>
      <p:ext uri="{BB962C8B-B14F-4D97-AF65-F5344CB8AC3E}">
        <p14:creationId xmlns:p14="http://schemas.microsoft.com/office/powerpoint/2010/main" val="9215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iWeather</vt:lpstr>
      <vt:lpstr>Basic Flow of The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iWeather</dc:title>
  <dc:creator>Prakash Narayan</dc:creator>
  <cp:lastModifiedBy>Prakash Narayan</cp:lastModifiedBy>
  <cp:revision>2</cp:revision>
  <dcterms:created xsi:type="dcterms:W3CDTF">2016-03-26T04:56:52Z</dcterms:created>
  <dcterms:modified xsi:type="dcterms:W3CDTF">2016-03-26T05:13:22Z</dcterms:modified>
</cp:coreProperties>
</file>