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handoutMasterIdLst>
    <p:handoutMasterId r:id="rId29"/>
  </p:handoutMasterIdLst>
  <p:sldIdLst>
    <p:sldId id="464" r:id="rId4"/>
    <p:sldId id="281" r:id="rId6"/>
    <p:sldId id="365" r:id="rId7"/>
    <p:sldId id="330" r:id="rId8"/>
    <p:sldId id="344" r:id="rId9"/>
    <p:sldId id="345" r:id="rId10"/>
    <p:sldId id="343" r:id="rId11"/>
    <p:sldId id="346" r:id="rId12"/>
    <p:sldId id="463" r:id="rId13"/>
    <p:sldId id="347" r:id="rId14"/>
    <p:sldId id="358" r:id="rId15"/>
    <p:sldId id="359" r:id="rId16"/>
    <p:sldId id="361" r:id="rId17"/>
    <p:sldId id="362" r:id="rId18"/>
    <p:sldId id="363" r:id="rId19"/>
    <p:sldId id="348" r:id="rId20"/>
    <p:sldId id="349" r:id="rId21"/>
    <p:sldId id="350" r:id="rId22"/>
    <p:sldId id="352" r:id="rId23"/>
    <p:sldId id="353" r:id="rId24"/>
    <p:sldId id="354" r:id="rId25"/>
    <p:sldId id="356" r:id="rId26"/>
    <p:sldId id="335" r:id="rId27"/>
    <p:sldId id="4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374" autoAdjust="0"/>
  </p:normalViewPr>
  <p:slideViewPr>
    <p:cSldViewPr snapToGrid="0">
      <p:cViewPr varScale="1">
        <p:scale>
          <a:sx n="114" d="100"/>
          <a:sy n="114" d="100"/>
        </p:scale>
        <p:origin x="474" y="84"/>
      </p:cViewPr>
      <p:guideLst/>
    </p:cSldViewPr>
  </p:slideViewPr>
  <p:outlineViewPr>
    <p:cViewPr>
      <p:scale>
        <a:sx n="33" d="100"/>
        <a:sy n="33" d="100"/>
      </p:scale>
      <p:origin x="0" y="-36120"/>
    </p:cViewPr>
  </p:outlineViewPr>
  <p:notesTextViewPr>
    <p:cViewPr>
      <p:scale>
        <a:sx n="1" d="1"/>
        <a:sy n="1" d="1"/>
      </p:scale>
      <p:origin x="0" y="0"/>
    </p:cViewPr>
  </p:notesTextViewPr>
  <p:notesViewPr>
    <p:cSldViewPr snapToGrid="0">
      <p:cViewPr varScale="1">
        <p:scale>
          <a:sx n="68" d="100"/>
          <a:sy n="68" d="100"/>
        </p:scale>
        <p:origin x="3288" y="6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fld>
            <a:endParaRPr lang="en-US"/>
          </a:p>
        </p:txBody>
      </p:sp>
      <p:sp>
        <p:nvSpPr>
          <p:cNvPr id="4" name="Footer Placeholder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1987"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1988"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B950C7F8-3EFF-4DC8-A174-9153F33639C9}" type="slidenum">
              <a:rPr lang="en-US" b="0">
                <a:latin typeface="Arial" panose="020B0604020202020204" pitchFamily="34" charset="0"/>
              </a:rPr>
            </a:fld>
            <a:endParaRPr lang="en-US" b="0">
              <a:latin typeface="Arial" panose="020B0604020202020204" pitchFamily="34" charset="0"/>
            </a:endParaRPr>
          </a:p>
        </p:txBody>
      </p:sp>
      <p:sp>
        <p:nvSpPr>
          <p:cNvPr id="41989" name="Rectangle 2"/>
          <p:cNvSpPr>
            <a:spLocks noGrp="true" noRot="true" noChangeAspect="true" noChangeArrowheads="true" noTextEdit="true"/>
          </p:cNvSpPr>
          <p:nvPr>
            <p:ph type="sldImg"/>
          </p:nvPr>
        </p:nvSpPr>
        <p:spPr/>
      </p:sp>
      <p:sp>
        <p:nvSpPr>
          <p:cNvPr id="41990" name="Rectangle 3"/>
          <p:cNvSpPr>
            <a:spLocks noGrp="true" noChangeArrowheads="true"/>
          </p:cNvSpPr>
          <p:nvPr>
            <p:ph type="body" idx="1"/>
          </p:nvPr>
        </p:nvSpPr>
        <p:spPr>
          <a:xfrm>
            <a:off x="314325" y="2184400"/>
            <a:ext cx="6286500" cy="6843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325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325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22CF148A-AF3A-4E0E-BED7-BEA6E66DA6F3}" type="slidenum">
              <a:rPr lang="en-US" b="0">
                <a:latin typeface="Arial" panose="020B0604020202020204" pitchFamily="34" charset="0"/>
              </a:rPr>
            </a:fld>
            <a:endParaRPr lang="en-US" b="0">
              <a:latin typeface="Arial" panose="020B0604020202020204" pitchFamily="34" charset="0"/>
            </a:endParaRPr>
          </a:p>
        </p:txBody>
      </p:sp>
      <p:sp>
        <p:nvSpPr>
          <p:cNvPr id="53253" name="Rectangle 2"/>
          <p:cNvSpPr>
            <a:spLocks noGrp="true" noRot="true" noChangeAspect="true" noChangeArrowheads="true" noTextEdit="true"/>
          </p:cNvSpPr>
          <p:nvPr>
            <p:ph type="sldImg"/>
          </p:nvPr>
        </p:nvSpPr>
        <p:spPr/>
      </p:sp>
      <p:sp>
        <p:nvSpPr>
          <p:cNvPr id="53254"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4275"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427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81A614F-1071-4870-9997-ED2DECBE8433}" type="slidenum">
              <a:rPr lang="en-US" b="0">
                <a:latin typeface="Arial" panose="020B0604020202020204" pitchFamily="34" charset="0"/>
              </a:rPr>
            </a:fld>
            <a:endParaRPr lang="en-US" b="0">
              <a:latin typeface="Arial" panose="020B0604020202020204" pitchFamily="34" charset="0"/>
            </a:endParaRPr>
          </a:p>
        </p:txBody>
      </p:sp>
      <p:sp>
        <p:nvSpPr>
          <p:cNvPr id="54277" name="Rectangle 2"/>
          <p:cNvSpPr>
            <a:spLocks noGrp="true" noRot="true" noChangeAspect="true" noChangeArrowheads="true" noTextEdit="true"/>
          </p:cNvSpPr>
          <p:nvPr>
            <p:ph type="sldImg"/>
          </p:nvPr>
        </p:nvSpPr>
        <p:spPr/>
      </p:sp>
      <p:sp>
        <p:nvSpPr>
          <p:cNvPr id="54278"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632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632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15028CF-694D-4805-A0E0-9773367AA98C}" type="slidenum">
              <a:rPr lang="en-US" b="0">
                <a:latin typeface="Arial" panose="020B0604020202020204" pitchFamily="34" charset="0"/>
              </a:rPr>
            </a:fld>
            <a:endParaRPr lang="en-US" b="0">
              <a:latin typeface="Arial" panose="020B0604020202020204" pitchFamily="34" charset="0"/>
            </a:endParaRPr>
          </a:p>
        </p:txBody>
      </p:sp>
      <p:sp>
        <p:nvSpPr>
          <p:cNvPr id="56325" name="Rectangle 2"/>
          <p:cNvSpPr>
            <a:spLocks noGrp="true" noRot="true" noChangeAspect="true" noChangeArrowheads="true" noTextEdit="true"/>
          </p:cNvSpPr>
          <p:nvPr>
            <p:ph type="sldImg"/>
          </p:nvPr>
        </p:nvSpPr>
        <p:spPr/>
      </p:sp>
      <p:sp>
        <p:nvSpPr>
          <p:cNvPr id="56326" name="Rectangle 3"/>
          <p:cNvSpPr>
            <a:spLocks noGrp="true" noChangeArrowheads="true"/>
          </p:cNvSpPr>
          <p:nvPr>
            <p:ph type="body" idx="1"/>
          </p:nvPr>
        </p:nvSpPr>
        <p:spPr>
          <a:xfrm>
            <a:off x="314325" y="2230438"/>
            <a:ext cx="6296025"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7347"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7348"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D038E7-EF72-4980-9BE5-16BCB16E763E}" type="slidenum">
              <a:rPr lang="en-US" b="0">
                <a:latin typeface="Arial" panose="020B0604020202020204" pitchFamily="34" charset="0"/>
              </a:rPr>
            </a:fld>
            <a:endParaRPr lang="en-US" b="0">
              <a:latin typeface="Arial" panose="020B0604020202020204" pitchFamily="34" charset="0"/>
            </a:endParaRPr>
          </a:p>
        </p:txBody>
      </p:sp>
      <p:sp>
        <p:nvSpPr>
          <p:cNvPr id="57349" name="Rectangle 2"/>
          <p:cNvSpPr>
            <a:spLocks noGrp="true" noRot="true" noChangeAspect="true" noChangeArrowheads="true" noTextEdit="true"/>
          </p:cNvSpPr>
          <p:nvPr>
            <p:ph type="sldImg"/>
          </p:nvPr>
        </p:nvSpPr>
        <p:spPr/>
      </p:sp>
      <p:sp>
        <p:nvSpPr>
          <p:cNvPr id="57350"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837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837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53B0E4D-9D7C-4B84-BBD1-B70BC8FED3C4}" type="slidenum">
              <a:rPr lang="en-US" b="0">
                <a:latin typeface="Arial" panose="020B0604020202020204" pitchFamily="34" charset="0"/>
              </a:rPr>
            </a:fld>
            <a:endParaRPr lang="en-US" b="0">
              <a:latin typeface="Arial" panose="020B0604020202020204" pitchFamily="34" charset="0"/>
            </a:endParaRPr>
          </a:p>
        </p:txBody>
      </p:sp>
      <p:sp>
        <p:nvSpPr>
          <p:cNvPr id="58373" name="Rectangle 2"/>
          <p:cNvSpPr>
            <a:spLocks noGrp="true" noRot="true" noChangeAspect="true" noChangeArrowheads="true" noTextEdit="true"/>
          </p:cNvSpPr>
          <p:nvPr>
            <p:ph type="sldImg"/>
          </p:nvPr>
        </p:nvSpPr>
        <p:spPr/>
      </p:sp>
      <p:sp>
        <p:nvSpPr>
          <p:cNvPr id="58374"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301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301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CA8CF120-00D4-475F-946F-44283480147A}" type="slidenum">
              <a:rPr lang="en-US" b="0">
                <a:latin typeface="Arial" panose="020B0604020202020204" pitchFamily="34" charset="0"/>
              </a:rPr>
            </a:fld>
            <a:endParaRPr lang="en-US" b="0">
              <a:latin typeface="Arial" panose="020B0604020202020204" pitchFamily="34" charset="0"/>
            </a:endParaRPr>
          </a:p>
        </p:txBody>
      </p:sp>
      <p:sp>
        <p:nvSpPr>
          <p:cNvPr id="43013" name="Rectangle 2"/>
          <p:cNvSpPr>
            <a:spLocks noGrp="true" noRot="true" noChangeAspect="true" noChangeArrowheads="true" noTextEdit="true"/>
          </p:cNvSpPr>
          <p:nvPr>
            <p:ph type="sldImg"/>
          </p:nvPr>
        </p:nvSpPr>
        <p:spPr/>
      </p:sp>
      <p:sp>
        <p:nvSpPr>
          <p:cNvPr id="43014"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4035"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403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D0F6CC3B-2B15-43C6-AE5C-F6D3DE7FD0F2}" type="slidenum">
              <a:rPr lang="en-US" b="0">
                <a:latin typeface="Arial" panose="020B0604020202020204" pitchFamily="34" charset="0"/>
              </a:rPr>
            </a:fld>
            <a:endParaRPr lang="en-US" b="0">
              <a:latin typeface="Arial" panose="020B0604020202020204" pitchFamily="34" charset="0"/>
            </a:endParaRPr>
          </a:p>
        </p:txBody>
      </p:sp>
      <p:sp>
        <p:nvSpPr>
          <p:cNvPr id="44037" name="Rectangle 2"/>
          <p:cNvSpPr>
            <a:spLocks noGrp="true" noRot="true" noChangeAspect="true" noChangeArrowheads="true" noTextEdit="true"/>
          </p:cNvSpPr>
          <p:nvPr>
            <p:ph type="sldImg"/>
          </p:nvPr>
        </p:nvSpPr>
        <p:spPr/>
      </p:sp>
      <p:sp>
        <p:nvSpPr>
          <p:cNvPr id="44038"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5059"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5060"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01D0A5D-6CB9-4F74-B1F5-F7899B63FED0}" type="slidenum">
              <a:rPr lang="en-US" b="0">
                <a:latin typeface="Arial" panose="020B0604020202020204" pitchFamily="34" charset="0"/>
              </a:rPr>
            </a:fld>
            <a:endParaRPr lang="en-US" b="0">
              <a:latin typeface="Arial" panose="020B0604020202020204" pitchFamily="34" charset="0"/>
            </a:endParaRPr>
          </a:p>
        </p:txBody>
      </p:sp>
      <p:sp>
        <p:nvSpPr>
          <p:cNvPr id="45061" name="Rectangle 2"/>
          <p:cNvSpPr>
            <a:spLocks noGrp="true" noRot="true" noChangeAspect="true" noChangeArrowheads="true" noTextEdit="true"/>
          </p:cNvSpPr>
          <p:nvPr>
            <p:ph type="sldImg"/>
          </p:nvPr>
        </p:nvSpPr>
        <p:spPr/>
      </p:sp>
      <p:sp>
        <p:nvSpPr>
          <p:cNvPr id="45062"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7107"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7108"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E3E0FF0-9F55-4A4B-98E1-DD0E0323C9E5}" type="slidenum">
              <a:rPr lang="en-US" b="0">
                <a:latin typeface="Arial" panose="020B0604020202020204" pitchFamily="34" charset="0"/>
              </a:rPr>
            </a:fld>
            <a:endParaRPr lang="en-US" b="0">
              <a:latin typeface="Arial" panose="020B0604020202020204" pitchFamily="34" charset="0"/>
            </a:endParaRPr>
          </a:p>
        </p:txBody>
      </p:sp>
      <p:sp>
        <p:nvSpPr>
          <p:cNvPr id="47109" name="Rectangle 2"/>
          <p:cNvSpPr>
            <a:spLocks noGrp="true" noRot="true" noChangeAspect="true" noChangeArrowheads="true" noTextEdit="true"/>
          </p:cNvSpPr>
          <p:nvPr>
            <p:ph type="sldImg"/>
          </p:nvPr>
        </p:nvSpPr>
        <p:spPr/>
      </p:sp>
      <p:sp>
        <p:nvSpPr>
          <p:cNvPr id="47110"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true"/>
          </p:cNvSpPr>
          <p:nvPr>
            <p:ph type="sldNum" sz="quarter" idx="10"/>
          </p:nvPr>
        </p:nvSpPr>
        <p:spPr/>
        <p:txBody>
          <a:bodyPr/>
          <a:lstStyle/>
          <a:p>
            <a:fld id="{13F0F35F-DD44-4607-AEC1-49D7A4BC4066}"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813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813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AC09600A-78B9-415E-9730-67A896F23237}" type="slidenum">
              <a:rPr lang="en-US" b="0">
                <a:latin typeface="Arial" panose="020B0604020202020204" pitchFamily="34" charset="0"/>
              </a:rPr>
            </a:fld>
            <a:endParaRPr lang="en-US" b="0">
              <a:latin typeface="Arial" panose="020B0604020202020204" pitchFamily="34" charset="0"/>
            </a:endParaRPr>
          </a:p>
        </p:txBody>
      </p:sp>
      <p:sp>
        <p:nvSpPr>
          <p:cNvPr id="48133" name="Rectangle 2"/>
          <p:cNvSpPr>
            <a:spLocks noGrp="true" noRot="true" noChangeAspect="true" noChangeArrowheads="true" noTextEdit="true"/>
          </p:cNvSpPr>
          <p:nvPr>
            <p:ph type="sldImg"/>
          </p:nvPr>
        </p:nvSpPr>
        <p:spPr/>
      </p:sp>
      <p:sp>
        <p:nvSpPr>
          <p:cNvPr id="48134"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9155"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915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57E2E87-27B9-4272-8FA7-016B44B20A03}" type="slidenum">
              <a:rPr lang="en-US" b="0">
                <a:latin typeface="Arial" panose="020B0604020202020204" pitchFamily="34" charset="0"/>
              </a:rPr>
            </a:fld>
            <a:endParaRPr lang="en-US" b="0">
              <a:latin typeface="Arial" panose="020B0604020202020204" pitchFamily="34" charset="0"/>
            </a:endParaRPr>
          </a:p>
        </p:txBody>
      </p:sp>
      <p:sp>
        <p:nvSpPr>
          <p:cNvPr id="49157" name="Rectangle 2"/>
          <p:cNvSpPr>
            <a:spLocks noGrp="true" noRot="true" noChangeAspect="true" noChangeArrowheads="true" noTextEdit="true"/>
          </p:cNvSpPr>
          <p:nvPr>
            <p:ph type="sldImg"/>
          </p:nvPr>
        </p:nvSpPr>
        <p:spPr/>
      </p:sp>
      <p:sp>
        <p:nvSpPr>
          <p:cNvPr id="49158"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120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120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fld>
            <a:endParaRPr lang="en-US" b="0">
              <a:latin typeface="Arial" panose="020B0604020202020204" pitchFamily="34" charset="0"/>
            </a:endParaRPr>
          </a:p>
        </p:txBody>
      </p:sp>
      <p:sp>
        <p:nvSpPr>
          <p:cNvPr id="51205" name="Rectangle 2"/>
          <p:cNvSpPr>
            <a:spLocks noGrp="true" noRot="true" noChangeAspect="true" noChangeArrowheads="true" noTextEdit="true"/>
          </p:cNvSpPr>
          <p:nvPr>
            <p:ph type="sldImg"/>
          </p:nvPr>
        </p:nvSpPr>
        <p:spPr/>
      </p:sp>
      <p:sp>
        <p:nvSpPr>
          <p:cNvPr id="51206"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true"/>
          </p:cNvSpPr>
          <p:nvPr>
            <p:ph type="sldNum" sz="quarter" idx="10"/>
          </p:nvPr>
        </p:nvSpPr>
        <p:spPr/>
        <p:txBody>
          <a:bodyPr/>
          <a:lstStyle/>
          <a:p>
            <a:fld id="{13F0F35F-DD44-4607-AEC1-49D7A4BC4066}"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US" dirty="0"/>
          </a:p>
        </p:txBody>
      </p:sp>
      <p:sp>
        <p:nvSpPr>
          <p:cNvPr id="4" name="Slide Number Placeholder 3"/>
          <p:cNvSpPr>
            <a:spLocks noGrp="true"/>
          </p:cNvSpPr>
          <p:nvPr>
            <p:ph type="sldNum" sz="quarter" idx="10"/>
          </p:nvPr>
        </p:nvSpPr>
        <p:spPr/>
        <p:txBody>
          <a:bodyPr/>
          <a:lstStyle/>
          <a:p>
            <a:fld id="{4CFD207A-07DF-40AD-A916-9872E089CE7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38915"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3891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FB32E7F-DDA6-4685-BBB1-26AA4FDBCCC6}" type="slidenum">
              <a:rPr lang="en-US" b="0">
                <a:latin typeface="Arial" panose="020B0604020202020204" pitchFamily="34" charset="0"/>
              </a:rPr>
            </a:fld>
            <a:endParaRPr lang="en-US" b="0">
              <a:latin typeface="Arial" panose="020B0604020202020204" pitchFamily="34" charset="0"/>
            </a:endParaRPr>
          </a:p>
        </p:txBody>
      </p:sp>
      <p:sp>
        <p:nvSpPr>
          <p:cNvPr id="38917" name="Rectangle 2"/>
          <p:cNvSpPr>
            <a:spLocks noGrp="true" noRot="true" noChangeAspect="true" noChangeArrowheads="true" noTextEdit="true"/>
          </p:cNvSpPr>
          <p:nvPr>
            <p:ph type="sldImg"/>
          </p:nvPr>
        </p:nvSpPr>
        <p:spPr/>
      </p:sp>
      <p:sp>
        <p:nvSpPr>
          <p:cNvPr id="38918"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39939"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39940"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33AB3C9C-09BE-4D41-8621-2A55A91A2209}" type="slidenum">
              <a:rPr lang="en-US" b="0">
                <a:latin typeface="Arial" panose="020B0604020202020204" pitchFamily="34" charset="0"/>
              </a:rPr>
            </a:fld>
            <a:endParaRPr lang="en-US" b="0">
              <a:latin typeface="Arial" panose="020B0604020202020204" pitchFamily="34" charset="0"/>
            </a:endParaRPr>
          </a:p>
        </p:txBody>
      </p:sp>
      <p:sp>
        <p:nvSpPr>
          <p:cNvPr id="39941" name="Rectangle 2"/>
          <p:cNvSpPr>
            <a:spLocks noGrp="true" noRot="true" noChangeAspect="true" noChangeArrowheads="true" noTextEdit="true"/>
          </p:cNvSpPr>
          <p:nvPr>
            <p:ph type="sldImg"/>
          </p:nvPr>
        </p:nvSpPr>
        <p:spPr/>
      </p:sp>
      <p:sp>
        <p:nvSpPr>
          <p:cNvPr id="39942" name="Rectangle 3"/>
          <p:cNvSpPr>
            <a:spLocks noGrp="true" noChangeArrowheads="true"/>
          </p:cNvSpPr>
          <p:nvPr>
            <p:ph type="body" idx="1"/>
          </p:nvPr>
        </p:nvSpPr>
        <p:spPr>
          <a:xfrm>
            <a:off x="371475" y="2119313"/>
            <a:ext cx="6286500" cy="6567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3789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3789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0AB611A5-C561-4366-8026-5B150CFE6D6B}" type="slidenum">
              <a:rPr lang="en-US" b="0">
                <a:latin typeface="Arial" panose="020B0604020202020204" pitchFamily="34" charset="0"/>
              </a:rPr>
            </a:fld>
            <a:endParaRPr lang="en-US" b="0">
              <a:latin typeface="Arial" panose="020B0604020202020204" pitchFamily="34" charset="0"/>
            </a:endParaRPr>
          </a:p>
        </p:txBody>
      </p:sp>
      <p:sp>
        <p:nvSpPr>
          <p:cNvPr id="37893" name="Rectangle 2"/>
          <p:cNvSpPr>
            <a:spLocks noGrp="true" noRot="true" noChangeAspect="true" noChangeArrowheads="true" noTextEdit="true"/>
          </p:cNvSpPr>
          <p:nvPr>
            <p:ph type="sldImg"/>
          </p:nvPr>
        </p:nvSpPr>
        <p:spPr/>
      </p:sp>
      <p:sp>
        <p:nvSpPr>
          <p:cNvPr id="37894"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096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096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D2A7D8-B8FD-4771-BD1F-42A6B74E9D66}" type="slidenum">
              <a:rPr lang="en-US" b="0">
                <a:latin typeface="Arial" panose="020B0604020202020204" pitchFamily="34" charset="0"/>
              </a:rPr>
            </a:fld>
            <a:endParaRPr lang="en-US" b="0">
              <a:latin typeface="Arial" panose="020B0604020202020204" pitchFamily="34" charset="0"/>
            </a:endParaRPr>
          </a:p>
        </p:txBody>
      </p:sp>
      <p:sp>
        <p:nvSpPr>
          <p:cNvPr id="40965" name="Rectangle 2"/>
          <p:cNvSpPr>
            <a:spLocks noGrp="true" noRot="true" noChangeAspect="true" noChangeArrowheads="true" noTextEdit="true"/>
          </p:cNvSpPr>
          <p:nvPr>
            <p:ph type="sldImg"/>
          </p:nvPr>
        </p:nvSpPr>
        <p:spPr/>
      </p:sp>
      <p:sp>
        <p:nvSpPr>
          <p:cNvPr id="40966"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120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120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fld>
            <a:endParaRPr lang="en-US" b="0">
              <a:latin typeface="Arial" panose="020B0604020202020204" pitchFamily="34" charset="0"/>
            </a:endParaRPr>
          </a:p>
        </p:txBody>
      </p:sp>
      <p:sp>
        <p:nvSpPr>
          <p:cNvPr id="51205" name="Rectangle 2"/>
          <p:cNvSpPr>
            <a:spLocks noGrp="true" noRot="true" noChangeAspect="true" noChangeArrowheads="true" noTextEdit="true"/>
          </p:cNvSpPr>
          <p:nvPr>
            <p:ph type="sldImg"/>
          </p:nvPr>
        </p:nvSpPr>
        <p:spPr/>
      </p:sp>
      <p:sp>
        <p:nvSpPr>
          <p:cNvPr id="51206"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true"/>
          </p:cNvSpPr>
          <p:nvPr>
            <p:ph type="subTitle" idx="1"/>
          </p:nvPr>
        </p:nvSpPr>
        <p:spPr>
          <a:xfrm>
            <a:off x="193271" y="5132437"/>
            <a:ext cx="8579886" cy="1460779"/>
          </a:xfrm>
          <a:prstGeom prst="rect">
            <a:avLst/>
          </a:prstGeom>
        </p:spPr>
        <p:txBody>
          <a:bodyPr lIns="137160" tIns="137160" rIns="137160" bIns="137160" anchor="b" anchorCtr="false">
            <a:normAutofit/>
          </a:bodyPr>
          <a:lstStyle>
            <a:lvl1pPr marL="0" indent="0" algn="l" defTabSz="913765" rtl="0" eaLnBrk="1" latinLnBrk="0" hangingPunct="1">
              <a:lnSpc>
                <a:spcPct val="100000"/>
              </a:lnSpc>
              <a:spcBef>
                <a:spcPts val="0"/>
              </a:spcBef>
              <a:buSzPct val="90000"/>
              <a:buFont typeface="Arial" panose="020B0604020202020204"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130" indent="0" algn="ctr">
              <a:buNone/>
              <a:defRPr>
                <a:solidFill>
                  <a:schemeClr val="tx1">
                    <a:tint val="75000"/>
                  </a:schemeClr>
                </a:solidFill>
              </a:defRPr>
            </a:lvl8pPr>
            <a:lvl9pPr marL="3656330" indent="0" algn="ctr">
              <a:buNone/>
              <a:defRPr>
                <a:solidFill>
                  <a:schemeClr val="tx1">
                    <a:tint val="75000"/>
                  </a:schemeClr>
                </a:solidFill>
              </a:defRPr>
            </a:lvl9pPr>
          </a:lstStyle>
          <a:p>
            <a:r>
              <a:rPr lang="en-US" dirty="0"/>
              <a:t>Click to edit Master subtitle style</a:t>
            </a:r>
            <a:endParaRPr lang="en-US" dirty="0"/>
          </a:p>
        </p:txBody>
      </p:sp>
      <p:sp>
        <p:nvSpPr>
          <p:cNvPr id="10" name="Title 1"/>
          <p:cNvSpPr>
            <a:spLocks noGrp="true"/>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false">
            <a:noAutofit/>
          </a:bodyPr>
          <a:lstStyle>
            <a:lvl1pPr>
              <a:defRPr lang="en-US" sz="4800" kern="0" dirty="0">
                <a:ln w="3175">
                  <a:noFill/>
                </a:ln>
                <a:gradFill flip="none" rotWithShape="true">
                  <a:gsLst>
                    <a:gs pos="4583">
                      <a:srgbClr val="FFFFFF"/>
                    </a:gs>
                    <a:gs pos="100000">
                      <a:srgbClr val="FFFFFF"/>
                    </a:gs>
                  </a:gsLst>
                  <a:lin ang="5400000" scaled="false"/>
                  <a:tileRect/>
                </a:gradFill>
              </a:defRPr>
            </a:lvl1pPr>
          </a:lstStyle>
          <a:p>
            <a:pPr lvl="0"/>
            <a:r>
              <a:rPr lang="en-US" dirty="0"/>
              <a:t>Click to edit Master title style</a:t>
            </a:r>
            <a:endParaRPr lang="en-US" dirty="0"/>
          </a:p>
        </p:txBody>
      </p:sp>
      <p:sp>
        <p:nvSpPr>
          <p:cNvPr id="8" name="top right small rectangle"/>
          <p:cNvSpPr/>
          <p:nvPr userDrawn="true"/>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false" compatLnSpc="true"/>
          <a:lstStyle/>
          <a:p>
            <a:pPr defTabSz="913765" fontAlgn="base">
              <a:spcBef>
                <a:spcPct val="0"/>
              </a:spcBef>
              <a:spcAft>
                <a:spcPct val="0"/>
              </a:spcAft>
            </a:pPr>
            <a:endParaRPr lang="en-US" sz="2000" dirty="0">
              <a:gradFill>
                <a:gsLst>
                  <a:gs pos="0">
                    <a:srgbClr val="FFFFFF"/>
                  </a:gs>
                  <a:gs pos="100000">
                    <a:srgbClr val="FFFFFF"/>
                  </a:gs>
                </a:gsLst>
                <a:lin ang="5400000" scaled="false"/>
              </a:gradFill>
              <a:latin typeface="Segoe UI Light" panose="020B0502040204020203" pitchFamily="34" charset="0"/>
              <a:cs typeface="Segoe UI Light" panose="020B0502040204020203" pitchFamily="34" charset="0"/>
            </a:endParaRPr>
          </a:p>
        </p:txBody>
      </p:sp>
      <p:pic>
        <p:nvPicPr>
          <p:cNvPr id="11" name="Picture 10"/>
          <p:cNvPicPr>
            <a:picLocks noChangeAspect="true"/>
          </p:cNvPicPr>
          <p:nvPr userDrawn="true"/>
        </p:nvPicPr>
        <p:blipFill rotWithShape="true">
          <a:blip r:embed="rId2" cstate="print">
            <a:extLst>
              <a:ext uri="{28A0092B-C50C-407E-A947-70E740481C1C}">
                <a14:useLocalDpi xmlns:a14="http://schemas.microsoft.com/office/drawing/2010/main" val="false"/>
              </a:ext>
            </a:extLst>
          </a:blip>
          <a:srcRect l="9720" t="16544" r="7275" b="16691"/>
          <a:stretch>
            <a:fillRect/>
          </a:stretch>
        </p:blipFill>
        <p:spPr>
          <a:xfrm>
            <a:off x="10731799" y="4630992"/>
            <a:ext cx="1131688" cy="334740"/>
          </a:xfrm>
          <a:prstGeom prst="rect">
            <a:avLst/>
          </a:prstGeom>
        </p:spPr>
      </p:pic>
      <p:pic>
        <p:nvPicPr>
          <p:cNvPr id="4" name="Picture 3"/>
          <p:cNvPicPr>
            <a:picLocks noChangeAspect="true"/>
          </p:cNvPicPr>
          <p:nvPr userDrawn="true"/>
        </p:nvPicPr>
        <p:blipFill>
          <a:blip r:embed="rId3">
            <a:extLst>
              <a:ext uri="{28A0092B-C50C-407E-A947-70E740481C1C}">
                <a14:useLocalDpi xmlns:a14="http://schemas.microsoft.com/office/drawing/2010/main" val="false"/>
              </a:ext>
            </a:extLst>
          </a:blip>
          <a:stretch>
            <a:fillRect/>
          </a:stretch>
        </p:blipFill>
        <p:spPr>
          <a:xfrm>
            <a:off x="209826" y="188373"/>
            <a:ext cx="1847574" cy="7390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true"/>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true" noChangeArrowheads="true"/>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true" noChangeArrowheads="true"/>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true" noChangeArrowheads="true"/>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B61BEF0D-F0BB-DE4B-95CE-6DB70DBA9567}" type="datetimeFigureOut">
              <a:rPr lang="en-US" dirty="0"/>
            </a:fld>
            <a:endParaRPr lang="en-US" dirty="0"/>
          </a:p>
        </p:txBody>
      </p:sp>
      <p:sp>
        <p:nvSpPr>
          <p:cNvPr id="10" name="Rectangle 6"/>
          <p:cNvSpPr>
            <a:spLocks noGrp="true" noChangeArrowheads="true"/>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endParaRPr lang="en-US" dirty="0"/>
          </a:p>
        </p:txBody>
      </p:sp>
      <p:sp>
        <p:nvSpPr>
          <p:cNvPr id="11" name="Rectangle 7"/>
          <p:cNvSpPr>
            <a:spLocks noGrp="true" noChangeArrowheads="true"/>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D57F1E4F-1CFF-5643-939E-217C01CDF565}" type="slidenum">
              <a:rPr lang="en-US" dirty="0"/>
            </a:fld>
            <a:endParaRPr lang="en-US" dirty="0"/>
          </a:p>
        </p:txBody>
      </p:sp>
      <p:sp>
        <p:nvSpPr>
          <p:cNvPr id="14" name="top right small rectangle"/>
          <p:cNvSpPr/>
          <p:nvPr userDrawn="true"/>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false" compatLnSpc="true"/>
          <a:p>
            <a:pPr defTabSz="913765" fontAlgn="base">
              <a:spcBef>
                <a:spcPct val="0"/>
              </a:spcBef>
              <a:spcAft>
                <a:spcPct val="0"/>
              </a:spcAft>
            </a:pPr>
            <a:endParaRPr lang="en-US" sz="2000" dirty="0">
              <a:gradFill>
                <a:gsLst>
                  <a:gs pos="0">
                    <a:srgbClr val="FFFFFF"/>
                  </a:gs>
                  <a:gs pos="100000">
                    <a:srgbClr val="FFFFFF"/>
                  </a:gs>
                </a:gsLst>
                <a:lin ang="5400000" scaled="false"/>
              </a:gradFill>
              <a:latin typeface="Segoe UI Light" panose="020B0502040204020203" pitchFamily="34" charset="0"/>
              <a:cs typeface="Segoe UI Light" panose="020B0502040204020203" pitchFamily="34" charset="0"/>
            </a:endParaRPr>
          </a:p>
        </p:txBody>
      </p:sp>
      <p:pic>
        <p:nvPicPr>
          <p:cNvPr id="15" name="Picture 14"/>
          <p:cNvPicPr>
            <a:picLocks noChangeAspect="true"/>
          </p:cNvPicPr>
          <p:nvPr userDrawn="true"/>
        </p:nvPicPr>
        <p:blipFill rotWithShape="true">
          <a:blip r:embed="rId3" cstate="print">
            <a:extLst>
              <a:ext uri="{28A0092B-C50C-407E-A947-70E740481C1C}">
                <a14:useLocalDpi xmlns:a14="http://schemas.microsoft.com/office/drawing/2010/main" val="false"/>
              </a:ext>
            </a:extLst>
          </a:blip>
          <a:srcRect l="9720" t="16544" r="7275" b="16691"/>
          <a:stretch>
            <a:fillRect/>
          </a:stretch>
        </p:blipFill>
        <p:spPr>
          <a:xfrm>
            <a:off x="10731799" y="4630992"/>
            <a:ext cx="1131688" cy="334740"/>
          </a:xfrm>
          <a:prstGeom prst="rect">
            <a:avLst/>
          </a:prstGeom>
        </p:spPr>
      </p:pic>
      <p:pic>
        <p:nvPicPr>
          <p:cNvPr id="16" name="Picture 15"/>
          <p:cNvPicPr>
            <a:picLocks noChangeAspect="true"/>
          </p:cNvPicPr>
          <p:nvPr userDrawn="true"/>
        </p:nvPicPr>
        <p:blipFill>
          <a:blip r:embed="rId4">
            <a:extLst>
              <a:ext uri="{28A0092B-C50C-407E-A947-70E740481C1C}">
                <a14:useLocalDpi xmlns:a14="http://schemas.microsoft.com/office/drawing/2010/main" val="false"/>
              </a:ext>
            </a:extLst>
          </a:blip>
          <a:stretch>
            <a:fillRect/>
          </a:stretch>
        </p:blipFill>
        <p:spPr>
          <a:xfrm>
            <a:off x="209826" y="188373"/>
            <a:ext cx="1847574" cy="739030"/>
          </a:xfrm>
          <a:prstGeom prst="rect">
            <a:avLst/>
          </a:prstGeom>
        </p:spPr>
      </p:pic>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p>
            <a:endParaRPr lang="en-US" dirty="0"/>
          </a:p>
        </p:txBody>
      </p:sp>
      <p:sp>
        <p:nvSpPr>
          <p:cNvPr id="7" name="Slide Number Placeholder 6"/>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p>
            <a:fld id="{B61BEF0D-F0BB-DE4B-95CE-6DB70DBA9567}" type="datetimeFigureOut">
              <a:rPr lang="en-US" dirty="0"/>
            </a:fld>
            <a:endParaRPr lang="en-US" dirty="0"/>
          </a:p>
        </p:txBody>
      </p:sp>
      <p:sp>
        <p:nvSpPr>
          <p:cNvPr id="8" name="Footer Placeholder 7"/>
          <p:cNvSpPr>
            <a:spLocks noGrp="true"/>
          </p:cNvSpPr>
          <p:nvPr>
            <p:ph type="ftr" sz="quarter" idx="11"/>
          </p:nvPr>
        </p:nvSpPr>
        <p:spPr/>
        <p:txBody>
          <a:bodyPr/>
          <a:p>
            <a:endParaRPr lang="en-US" dirty="0"/>
          </a:p>
        </p:txBody>
      </p:sp>
      <p:sp>
        <p:nvSpPr>
          <p:cNvPr id="9" name="Slide Number Placeholder 8"/>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p>
            <a:endParaRPr lang="en-US" dirty="0"/>
          </a:p>
        </p:txBody>
      </p:sp>
      <p:sp>
        <p:nvSpPr>
          <p:cNvPr id="5" name="Slide Number Placeholder 4"/>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p>
            <a:fld id="{B61BEF0D-F0BB-DE4B-95CE-6DB70DBA9567}" type="datetimeFigureOut">
              <a:rPr lang="en-US" dirty="0"/>
            </a:fld>
            <a:endParaRPr lang="en-US" dirty="0"/>
          </a:p>
        </p:txBody>
      </p:sp>
      <p:sp>
        <p:nvSpPr>
          <p:cNvPr id="3" name="Footer Placeholder 2"/>
          <p:cNvSpPr>
            <a:spLocks noGrp="true"/>
          </p:cNvSpPr>
          <p:nvPr>
            <p:ph type="ftr" sz="quarter" idx="11"/>
          </p:nvPr>
        </p:nvSpPr>
        <p:spPr/>
        <p:txBody>
          <a:bodyPr/>
          <a:p>
            <a:endParaRPr lang="en-US" dirty="0"/>
          </a:p>
        </p:txBody>
      </p:sp>
      <p:sp>
        <p:nvSpPr>
          <p:cNvPr id="4" name="Slide Number Placeholder 3"/>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true"/>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p>
            <a:endParaRPr lang="en-US" dirty="0"/>
          </a:p>
        </p:txBody>
      </p:sp>
      <p:sp>
        <p:nvSpPr>
          <p:cNvPr id="7" name="Slide Number Placeholder 6"/>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true"/>
          </p:cNvSpPr>
          <p:nvPr>
            <p:ph type="pic" idx="1"/>
          </p:nvPr>
        </p:nvSpPr>
        <p:spPr>
          <a:xfrm>
            <a:off x="5183717" y="987425"/>
            <a:ext cx="6172200" cy="4873625"/>
          </a:xfrm>
        </p:spPr>
        <p:txBody>
          <a:bodyPr vert="horz" wrap="square" lIns="91440" tIns="45720" rIns="91440" bIns="45720" numCol="1" anchor="t" anchorCtr="false" compatLnSpc="tru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p>
            <a:endParaRPr lang="en-US" dirty="0"/>
          </a:p>
        </p:txBody>
      </p:sp>
      <p:sp>
        <p:nvSpPr>
          <p:cNvPr id="7" name="Slide Number Placeholder 6"/>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true"/>
          </p:cNvSpPr>
          <p:nvPr>
            <p:ph type="title"/>
          </p:nvPr>
        </p:nvSpPr>
        <p:spPr/>
        <p:txBody>
          <a:bodyPr/>
          <a:lstStyle/>
          <a:p>
            <a:r>
              <a:rPr lang="en-US" dirty="0"/>
              <a:t>Click to edit Master title style</a:t>
            </a:r>
            <a:endParaRPr lang="en-US" dirty="0"/>
          </a:p>
        </p:txBody>
      </p:sp>
      <p:sp>
        <p:nvSpPr>
          <p:cNvPr id="6" name="Content Placeholder 5"/>
          <p:cNvSpPr>
            <a:spLocks noGrp="true"/>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true"/>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Content Placeholder 5"/>
          <p:cNvSpPr>
            <a:spLocks noGrp="true"/>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true"/>
          </p:cNvSpPr>
          <p:nvPr>
            <p:ph type="title"/>
          </p:nvPr>
        </p:nvSpPr>
        <p:spPr/>
        <p:txBody>
          <a:bodyPr/>
          <a:lstStyle/>
          <a:p>
            <a:r>
              <a:rPr lang="en-US"/>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true"/>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dirty="0"/>
              <a:t>Click to edit Master text styles</a:t>
            </a:r>
            <a:endParaRPr lang="en-US" dirty="0"/>
          </a:p>
        </p:txBody>
      </p:sp>
      <p:sp>
        <p:nvSpPr>
          <p:cNvPr id="4" name="Content Placeholder 3"/>
          <p:cNvSpPr>
            <a:spLocks noGrp="true"/>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true"/>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dirty="0"/>
              <a:t>Click to edit Master text styles</a:t>
            </a:r>
            <a:endParaRPr lang="en-US" dirty="0"/>
          </a:p>
        </p:txBody>
      </p:sp>
      <p:sp>
        <p:nvSpPr>
          <p:cNvPr id="6" name="Content Placeholder 5"/>
          <p:cNvSpPr>
            <a:spLocks noGrp="true"/>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true"/>
          </p:cNvSpPr>
          <p:nvPr>
            <p:ph type="title"/>
          </p:nvPr>
        </p:nvSpPr>
        <p:spPr/>
        <p:txBody>
          <a:bodyPr/>
          <a:lstStyle/>
          <a:p>
            <a:r>
              <a:rPr lang="en-US"/>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true"/>
          </p:cNvSpPr>
          <p:nvPr>
            <p:ph type="title"/>
          </p:nvPr>
        </p:nvSpPr>
        <p:spPr>
          <a:xfrm>
            <a:off x="608171" y="4468764"/>
            <a:ext cx="11432977" cy="1676400"/>
          </a:xfrm>
          <a:prstGeom prst="rect">
            <a:avLst/>
          </a:prstGeom>
        </p:spPr>
        <p:txBody>
          <a:bodyPr vert="horz" lIns="91409" tIns="45705" rIns="91409" bIns="45705" rtlCol="0" anchor="t" anchorCtr="false">
            <a:normAutofit/>
          </a:bodyPr>
          <a:lstStyle>
            <a:lvl1pPr>
              <a:defRPr sz="3600"/>
            </a:lvl1pPr>
          </a:lstStyle>
          <a:p>
            <a:r>
              <a:rPr lang="en-US" dirty="0"/>
              <a:t>Click to edit Master title style</a:t>
            </a:r>
            <a:endParaRPr lang="en-US" dirty="0"/>
          </a:p>
        </p:txBody>
      </p:sp>
      <p:sp>
        <p:nvSpPr>
          <p:cNvPr id="2" name="TextBox 1"/>
          <p:cNvSpPr txBox="true"/>
          <p:nvPr userDrawn="true"/>
        </p:nvSpPr>
        <p:spPr>
          <a:xfrm>
            <a:off x="608171" y="3087325"/>
            <a:ext cx="11356757" cy="1107996"/>
          </a:xfrm>
          <a:prstGeom prst="rect">
            <a:avLst/>
          </a:prstGeom>
          <a:noFill/>
        </p:spPr>
        <p:txBody>
          <a:bodyPr wrap="square" rtlCol="0">
            <a:spAutoFit/>
          </a:bodyPr>
          <a:lstStyle/>
          <a:p>
            <a:pPr defTabSz="914400"/>
            <a:r>
              <a:rPr lang="en-US" sz="6600" dirty="0">
                <a:solidFill>
                  <a:prstClr val="black"/>
                </a:solidFill>
                <a:latin typeface="Segoe UI Light" panose="020B0502040204020203" pitchFamily="34" charset="0"/>
                <a:ea typeface="Segoe UI" panose="020B0502040204020203" pitchFamily="34" charset="0"/>
                <a:cs typeface="Segoe UI" panose="020B0502040204020203" pitchFamily="34" charset="0"/>
              </a:rPr>
              <a:t>DEMO</a:t>
            </a:r>
            <a:endParaRPr lang="en-US" sz="6600" dirty="0">
              <a:solidFill>
                <a:prstClr val="black"/>
              </a:solidFill>
              <a:latin typeface="Segoe UI Light" panose="020B0502040204020203" pitchFamily="34" charset="0"/>
              <a:ea typeface="Segoe UI" panose="020B0502040204020203" pitchFamily="34" charset="0"/>
              <a:cs typeface="Segoe UI" panose="020B0502040204020203" pitchFamily="34" charset="0"/>
            </a:endParaRPr>
          </a:p>
        </p:txBody>
      </p:sp>
      <p:cxnSp>
        <p:nvCxnSpPr>
          <p:cNvPr id="6" name="Straight Connector 5"/>
          <p:cNvCxnSpPr/>
          <p:nvPr userDrawn="true"/>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true"/>
          </p:cNvPicPr>
          <p:nvPr userDrawn="true"/>
        </p:nvPicPr>
        <p:blipFill>
          <a:blip r:embed="rId2"/>
          <a:stretch>
            <a:fillRect/>
          </a:stretch>
        </p:blipFill>
        <p:spPr>
          <a:xfrm>
            <a:off x="193271" y="144000"/>
            <a:ext cx="864083" cy="912424"/>
          </a:xfrm>
          <a:prstGeom prst="rect">
            <a:avLst/>
          </a:prstGeom>
        </p:spPr>
      </p:pic>
      <p:sp>
        <p:nvSpPr>
          <p:cNvPr id="7" name="TextBox 6"/>
          <p:cNvSpPr txBox="true"/>
          <p:nvPr userDrawn="true"/>
        </p:nvSpPr>
        <p:spPr>
          <a:xfrm>
            <a:off x="1057354" y="92380"/>
            <a:ext cx="1346633" cy="1015663"/>
          </a:xfrm>
          <a:prstGeom prst="rect">
            <a:avLst/>
          </a:prstGeom>
          <a:noFill/>
        </p:spPr>
        <p:txBody>
          <a:bodyPr wrap="square" rtlCol="0" anchor="ctr" anchorCtr="false">
            <a:spAutoFit/>
          </a:bodyPr>
          <a:lstStyle/>
          <a:p>
            <a:r>
              <a:rPr lang="en-US" sz="2000" dirty="0">
                <a:latin typeface="Segoe UI Light" panose="020B0502040204020203" pitchFamily="34" charset="0"/>
                <a:cs typeface="Segoe UI Light" panose="020B0502040204020203" pitchFamily="34" charset="0"/>
              </a:rPr>
              <a:t>Microsoft </a:t>
            </a:r>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Virtual </a:t>
            </a:r>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Academy</a:t>
            </a:r>
            <a:endParaRPr lang="en-US" sz="2000" dirty="0">
              <a:latin typeface="Segoe UI Light" panose="020B0502040204020203" pitchFamily="34" charset="0"/>
              <a:cs typeface="Segoe UI Light" panose="020B0502040204020203" pitchFamily="34" charset="0"/>
            </a:endParaRPr>
          </a:p>
        </p:txBody>
      </p:sp>
      <p:pic>
        <p:nvPicPr>
          <p:cNvPr id="4" name="Picture 3"/>
          <p:cNvPicPr>
            <a:picLocks noChangeAspect="true"/>
          </p:cNvPicPr>
          <p:nvPr userDrawn="true"/>
        </p:nvPicPr>
        <p:blipFill>
          <a:blip r:embed="rId3">
            <a:extLst>
              <a:ext uri="{28A0092B-C50C-407E-A947-70E740481C1C}">
                <a14:useLocalDpi xmlns:a14="http://schemas.microsoft.com/office/drawing/2010/main" val="false"/>
              </a:ext>
            </a:extLst>
          </a:blip>
          <a:stretch>
            <a:fillRect/>
          </a:stretch>
        </p:blipFill>
        <p:spPr>
          <a:xfrm>
            <a:off x="9850378" y="6321689"/>
            <a:ext cx="2114550" cy="42862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true"/>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false" compatLnSpc="true"/>
          <a:lstStyle/>
          <a:p>
            <a:pPr algn="ctr" defTabSz="913765" fontAlgn="base">
              <a:spcBef>
                <a:spcPct val="0"/>
              </a:spcBef>
              <a:spcAft>
                <a:spcPct val="0"/>
              </a:spcAft>
            </a:pPr>
            <a:endParaRPr lang="en-US" sz="2200" dirty="0">
              <a:gradFill>
                <a:gsLst>
                  <a:gs pos="0">
                    <a:srgbClr val="FFFFFF"/>
                  </a:gs>
                  <a:gs pos="100000">
                    <a:srgbClr val="FFFFFF"/>
                  </a:gs>
                </a:gsLst>
                <a:lin ang="5400000" scaled="false"/>
              </a:gradFill>
            </a:endParaRPr>
          </a:p>
        </p:txBody>
      </p:sp>
      <p:sp>
        <p:nvSpPr>
          <p:cNvPr id="11" name="Rectangle 2"/>
          <p:cNvSpPr>
            <a:spLocks noChangeArrowheads="true"/>
          </p:cNvSpPr>
          <p:nvPr userDrawn="true"/>
        </p:nvSpPr>
        <p:spPr bwMode="auto">
          <a:xfrm>
            <a:off x="530087" y="5960743"/>
            <a:ext cx="11078818" cy="738664"/>
          </a:xfrm>
          <a:prstGeom prst="rect">
            <a:avLst/>
          </a:prstGeom>
          <a:noFill/>
          <a:ln w="9525">
            <a:noFill/>
            <a:miter lim="800000"/>
          </a:ln>
        </p:spPr>
        <p:txBody>
          <a:bodyPr wrap="square">
            <a:spAutoFit/>
          </a:bodyPr>
          <a:lstStyle/>
          <a:p>
            <a:pPr marL="0" lvl="1" defTabSz="914400">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50" dirty="0">
              <a:solidFill>
                <a:schemeClr val="bg1">
                  <a:lumMod val="85000"/>
                </a:schemeClr>
              </a:solidFill>
            </a:endParaRPr>
          </a:p>
        </p:txBody>
      </p:sp>
      <p:pic>
        <p:nvPicPr>
          <p:cNvPr id="5" name="Picture 4"/>
          <p:cNvPicPr>
            <a:picLocks noChangeAspect="true"/>
          </p:cNvPicPr>
          <p:nvPr userDrawn="true"/>
        </p:nvPicPr>
        <p:blipFill rotWithShape="true">
          <a:blip r:embed="rId2" cstate="print">
            <a:extLst>
              <a:ext uri="{28A0092B-C50C-407E-A947-70E740481C1C}">
                <a14:useLocalDpi xmlns:a14="http://schemas.microsoft.com/office/drawing/2010/main" val="false"/>
              </a:ext>
            </a:extLst>
          </a:blip>
          <a:srcRect l="9719"/>
          <a:stretch>
            <a:fillRect/>
          </a:stretch>
        </p:blipFill>
        <p:spPr>
          <a:xfrm>
            <a:off x="530087" y="2940117"/>
            <a:ext cx="5473148" cy="222941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true"/>
          </p:cNvSpPr>
          <p:nvPr>
            <p:ph type="title"/>
          </p:nvPr>
        </p:nvSpPr>
        <p:spPr>
          <a:xfrm>
            <a:off x="613834" y="1"/>
            <a:ext cx="10365317" cy="741363"/>
          </a:xfrm>
        </p:spPr>
        <p:txBody>
          <a:bodyPr/>
          <a:lstStyle/>
          <a:p>
            <a:r>
              <a:rPr lang="en-US"/>
              <a:t>Click to edit Master title style</a:t>
            </a:r>
            <a:endParaRPr lang="en-US"/>
          </a:p>
        </p:txBody>
      </p:sp>
      <p:sp>
        <p:nvSpPr>
          <p:cNvPr id="3" name="Table Placeholder 2"/>
          <p:cNvSpPr>
            <a:spLocks noGrp="true"/>
          </p:cNvSpPr>
          <p:nvPr>
            <p:ph type="tbl" idx="1"/>
          </p:nvPr>
        </p:nvSpPr>
        <p:spPr>
          <a:xfrm>
            <a:off x="611717" y="992188"/>
            <a:ext cx="10335683" cy="4386262"/>
          </a:xfrm>
          <a:prstGeom prst="rect">
            <a:avLst/>
          </a:prstGeom>
        </p:spPr>
        <p:txBody>
          <a:bodyPr/>
          <a:lstStyle/>
          <a:p>
            <a:pPr lvl="0"/>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8" Type="http://schemas.openxmlformats.org/officeDocument/2006/relationships/theme" Target="../theme/theme2.xml"/><Relationship Id="rId17" Type="http://schemas.openxmlformats.org/officeDocument/2006/relationships/image" Target="../media/image7.jpeg"/><Relationship Id="rId16" Type="http://schemas.openxmlformats.org/officeDocument/2006/relationships/slideLayout" Target="../slideLayouts/slideLayout25.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true"/>
          </p:cNvSpPr>
          <p:nvPr>
            <p:ph type="title"/>
          </p:nvPr>
        </p:nvSpPr>
        <p:spPr>
          <a:xfrm>
            <a:off x="379514" y="182215"/>
            <a:ext cx="11524432" cy="1063487"/>
          </a:xfrm>
          <a:prstGeom prst="rect">
            <a:avLst/>
          </a:prstGeom>
        </p:spPr>
        <p:txBody>
          <a:bodyPr vert="horz" lIns="91409" tIns="45705" rIns="91409" bIns="45705" rtlCol="0" anchor="t" anchorCtr="false">
            <a:normAutofit/>
          </a:bodyPr>
          <a:lstStyle/>
          <a:p>
            <a:r>
              <a:rPr lang="en-US"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900" indent="-342900" algn="l" defTabSz="914400" rtl="0" eaLnBrk="1" latinLnBrk="0" hangingPunct="1">
        <a:spcBef>
          <a:spcPts val="1200"/>
        </a:spcBef>
        <a:buFont typeface="Arial" panose="020B0604020202020204"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950" indent="-285750" algn="l" defTabSz="914400" rtl="0" eaLnBrk="1" latinLnBrk="0" hangingPunct="1">
        <a:spcBef>
          <a:spcPts val="300"/>
        </a:spcBef>
        <a:spcAft>
          <a:spcPts val="300"/>
        </a:spcAft>
        <a:buFont typeface="Arial" panose="020B0604020202020204"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365" indent="-228600" algn="l" defTabSz="914400" rtl="0" eaLnBrk="1" latinLnBrk="0" hangingPunct="1">
        <a:spcBef>
          <a:spcPts val="200"/>
        </a:spcBef>
        <a:spcAft>
          <a:spcPts val="200"/>
        </a:spcAft>
        <a:buFont typeface="Arial" panose="020B0604020202020204"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565" indent="-228600" algn="l" defTabSz="914400" rtl="0" eaLnBrk="1" latinLnBrk="0" hangingPunct="1">
        <a:spcBef>
          <a:spcPct val="20000"/>
        </a:spcBef>
        <a:buFont typeface="Arial" panose="020B0604020202020204"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65" indent="-228600" algn="l" defTabSz="914400" rtl="0" eaLnBrk="1" latinLnBrk="0" hangingPunct="1">
        <a:spcBef>
          <a:spcPct val="20000"/>
        </a:spcBef>
        <a:buFont typeface="Arial" panose="020B0604020202020204"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5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true"/>
          </p:cNvPicPr>
          <p:nvPr/>
        </p:nvPicPr>
        <p:blipFill>
          <a:blip r:embed="rId17"/>
          <a:stretch>
            <a:fillRect/>
          </a:stretch>
        </p:blipFill>
        <p:spPr>
          <a:xfrm>
            <a:off x="0" y="0"/>
            <a:ext cx="12208933" cy="6858000"/>
          </a:xfrm>
          <a:prstGeom prst="rect">
            <a:avLst/>
          </a:prstGeom>
          <a:noFill/>
          <a:ln w="9525">
            <a:noFill/>
          </a:ln>
        </p:spPr>
      </p:pic>
      <p:sp>
        <p:nvSpPr>
          <p:cNvPr id="1027" name="Rectangle 3"/>
          <p:cNvSpPr>
            <a:spLocks noGrp="true"/>
          </p:cNvSpPr>
          <p:nvPr>
            <p:ph type="title"/>
          </p:nvPr>
        </p:nvSpPr>
        <p:spPr>
          <a:xfrm>
            <a:off x="609600" y="190500"/>
            <a:ext cx="10972800" cy="582613"/>
          </a:xfrm>
          <a:prstGeom prst="rect">
            <a:avLst/>
          </a:prstGeom>
          <a:noFill/>
          <a:ln w="9525">
            <a:noFill/>
          </a:ln>
        </p:spPr>
        <p:txBody>
          <a:bodyPr anchor="ctr" anchorCtr="false"/>
          <a:p>
            <a:pPr lvl="0"/>
            <a:r>
              <a:rPr lang="en-US" altLang="zh-CN" dirty="0"/>
              <a:t>Click to edit Master title style</a:t>
            </a:r>
            <a:endParaRPr lang="en-US" altLang="zh-CN" dirty="0"/>
          </a:p>
        </p:txBody>
      </p:sp>
      <p:sp>
        <p:nvSpPr>
          <p:cNvPr id="1028" name="Rectangle 4"/>
          <p:cNvSpPr>
            <a:spLocks noGrp="true"/>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true" noChangeArrowheads="true"/>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sz="1400"/>
            </a:lvl1pPr>
          </a:lstStyle>
          <a:p>
            <a:fld id="{B61BEF0D-F0BB-DE4B-95CE-6DB70DBA9567}" type="datetimeFigureOut">
              <a:rPr lang="en-US" dirty="0"/>
            </a:fld>
            <a:endParaRPr lang="en-US" dirty="0"/>
          </a:p>
        </p:txBody>
      </p:sp>
      <p:sp>
        <p:nvSpPr>
          <p:cNvPr id="1030" name="Rectangle 6"/>
          <p:cNvSpPr>
            <a:spLocks noGrp="true" noChangeArrowheads="true"/>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ctr">
              <a:defRPr sz="1400"/>
            </a:lvl1pPr>
          </a:lstStyle>
          <a:p>
            <a:endParaRPr lang="en-US" dirty="0"/>
          </a:p>
        </p:txBody>
      </p:sp>
      <p:sp>
        <p:nvSpPr>
          <p:cNvPr id="1031" name="Rectangle 7"/>
          <p:cNvSpPr>
            <a:spLocks noGrp="true" noChangeArrowheads="true"/>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2.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1.xml"/><Relationship Id="rId2" Type="http://schemas.openxmlformats.org/officeDocument/2006/relationships/image" Target="../media/image25.png"/><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1.xml"/><Relationship Id="rId2" Type="http://schemas.openxmlformats.org/officeDocument/2006/relationships/image" Target="../media/image27.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1.xml"/><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notesSlide" Target="../notesSlides/notesSlide6.xml"/><Relationship Id="rId10" Type="http://schemas.openxmlformats.org/officeDocument/2006/relationships/slideLayout" Target="../slideLayouts/slideLayout11.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782955" y="278765"/>
            <a:ext cx="7750175" cy="807720"/>
          </a:xfrm>
        </p:spPr>
        <p:txBody>
          <a:bodyPr>
            <a:normAutofit fontScale="90000"/>
          </a:bodyPr>
          <a:lstStyle/>
          <a:p>
            <a:pPr algn="ctr"/>
            <a:r>
              <a:rPr lang="en-US" sz="4000" b="1" u="sng" dirty="0">
                <a:ln/>
                <a:solidFill>
                  <a:schemeClr val="tx1"/>
                </a:solidFill>
                <a:effectLst>
                  <a:outerShdw blurRad="38100" dist="19050" dir="2700000" algn="tl" rotWithShape="0">
                    <a:schemeClr val="dk1">
                      <a:alpha val="40000"/>
                    </a:schemeClr>
                  </a:outerShdw>
                </a:effectLst>
              </a:rPr>
              <a:t>Active Directory Domain Services</a:t>
            </a:r>
            <a:endParaRPr lang="en-US" sz="4000" b="1" u="sng" dirty="0">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true"/>
          </p:cNvSpPr>
          <p:nvPr>
            <p:ph sz="quarter" idx="10"/>
          </p:nvPr>
        </p:nvSpPr>
        <p:spPr>
          <a:xfrm>
            <a:off x="3236046" y="4332146"/>
            <a:ext cx="7251381" cy="2044642"/>
          </a:xfrm>
        </p:spPr>
        <p:txBody>
          <a:bodyPr>
            <a:noAutofit/>
          </a:bodyPr>
          <a:lstStyle/>
          <a:p>
            <a:r>
              <a:rPr lang="en-US" sz="2000" b="1" dirty="0">
                <a:latin typeface="Arial" panose="020B0604020202020204" pitchFamily="34" charset="0"/>
                <a:cs typeface="Arial" panose="020B0604020202020204" pitchFamily="34" charset="0"/>
              </a:rPr>
              <a:t>Name : Avinash Solanki </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Enrollment No. : 201818100017</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Guided By : Mr.Girish Vidhani</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Course : B.sc IT IMS and Cyber Security</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Department : Department Of Animation ITIMS and Mobile Application</a:t>
            </a:r>
            <a:endParaRPr lang="en-US" sz="2000" b="1" dirty="0">
              <a:latin typeface="Arial" panose="020B0604020202020204" pitchFamily="34" charset="0"/>
              <a:cs typeface="Arial" panose="020B0604020202020204" pitchFamily="34" charset="0"/>
            </a:endParaRPr>
          </a:p>
          <a:p>
            <a:pPr marL="0" indent="0">
              <a:buNone/>
            </a:pPr>
            <a:endParaRPr lang="en-US" sz="2000" b="1" dirty="0">
              <a:latin typeface="Arial" panose="020B0604020202020204" pitchFamily="34" charset="0"/>
              <a:cs typeface="Arial" panose="020B0604020202020204" pitchFamily="34" charset="0"/>
            </a:endParaRPr>
          </a:p>
        </p:txBody>
      </p:sp>
      <p:pic>
        <p:nvPicPr>
          <p:cNvPr id="5" name="Picture 4"/>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964126" y="4331702"/>
            <a:ext cx="2044642" cy="2044642"/>
          </a:xfrm>
          <a:prstGeom prst="rect">
            <a:avLst/>
          </a:prstGeom>
        </p:spPr>
      </p:pic>
      <p:pic>
        <p:nvPicPr>
          <p:cNvPr id="4" name="Picture 3" descr="logo-active-directory"/>
          <p:cNvPicPr>
            <a:picLocks noChangeAspect="true"/>
          </p:cNvPicPr>
          <p:nvPr/>
        </p:nvPicPr>
        <p:blipFill>
          <a:blip r:embed="rId2"/>
          <a:stretch>
            <a:fillRect/>
          </a:stretch>
        </p:blipFill>
        <p:spPr>
          <a:xfrm>
            <a:off x="3235960" y="1518920"/>
            <a:ext cx="4762500" cy="2381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3973" name="Picture 85"/>
          <p:cNvPicPr>
            <a:picLocks noChangeAspect="true" noChangeArrowheads="true"/>
          </p:cNvPicPr>
          <p:nvPr/>
        </p:nvPicPr>
        <p:blipFill>
          <a:blip r:embed="rId1"/>
          <a:srcRect/>
          <a:stretch>
            <a:fillRect/>
          </a:stretch>
        </p:blipFill>
        <p:spPr bwMode="auto">
          <a:xfrm>
            <a:off x="2602954" y="1040962"/>
            <a:ext cx="8647113" cy="5316538"/>
          </a:xfrm>
          <a:prstGeom prst="rect">
            <a:avLst/>
          </a:prstGeom>
          <a:noFill/>
          <a:ln w="9525" cap="flat" cmpd="sng" algn="ctr">
            <a:noFill/>
            <a:prstDash val="solid"/>
            <a:miter lim="800000"/>
            <a:headEnd/>
            <a:tailEnd/>
          </a:ln>
          <a:effectLst>
            <a:outerShdw dist="35921" dir="2700000" algn="ctr" rotWithShape="0">
              <a:srgbClr val="AFAFAF"/>
            </a:outerShdw>
          </a:effectLst>
        </p:spPr>
      </p:pic>
      <p:graphicFrame>
        <p:nvGraphicFramePr>
          <p:cNvPr id="933969" name="Group 81"/>
          <p:cNvGraphicFramePr>
            <a:graphicFrameLocks noGrp="true"/>
          </p:cNvGraphicFramePr>
          <p:nvPr>
            <p:ph type="tbl" idx="1"/>
          </p:nvPr>
        </p:nvGraphicFramePr>
        <p:xfrm>
          <a:off x="3270966" y="2189163"/>
          <a:ext cx="7246937" cy="3657600"/>
        </p:xfrm>
        <a:graphic>
          <a:graphicData uri="http://schemas.openxmlformats.org/drawingml/2006/table">
            <a:tbl>
              <a:tblPr/>
              <a:tblGrid>
                <a:gridCol w="3550621"/>
                <a:gridCol w="3696316"/>
              </a:tblGrid>
              <a:tr h="482600">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Physical Components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Logical Components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3175000">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Data store</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Domain controllers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Global catalog server</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Read-Only Domain Controller (RODC)</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None/>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40" marB="91440"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Partitions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Schema</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Domains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Domain trees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Forests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Sites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Organizational units (</a:t>
                      </a:r>
                      <a:r>
                        <a:rPr kumimoji="0" lang="en-US" sz="1800" b="0" i="0" u="none" strike="noStrike" cap="none" normalizeH="0" baseline="0" dirty="0" err="1">
                          <a:ln>
                            <a:noFill/>
                          </a:ln>
                          <a:solidFill>
                            <a:schemeClr val="tx1"/>
                          </a:solidFill>
                          <a:effectLst/>
                          <a:latin typeface="Segoe UI Light" panose="020B0502040204020203" pitchFamily="34" charset="0"/>
                          <a:cs typeface="Segoe UI Light" panose="020B0502040204020203" pitchFamily="34" charset="0"/>
                        </a:rPr>
                        <a:t>OUs</a:t>
                      </a: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40" marB="91440"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933917" name="AutoShape 29"/>
          <p:cNvSpPr>
            <a:spLocks noChangeArrowheads="true"/>
          </p:cNvSpPr>
          <p:nvPr/>
        </p:nvSpPr>
        <p:spPr bwMode="auto">
          <a:xfrm>
            <a:off x="2851866" y="1387625"/>
            <a:ext cx="8078787" cy="461665"/>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tIns="91440" bIns="91440" anchor="ctr">
            <a:spAutoFit/>
          </a:bodyPr>
          <a:lstStyle/>
          <a:p>
            <a:pPr algn="l">
              <a:defRPr/>
            </a:pPr>
            <a:r>
              <a:rPr lang="en-US" dirty="0">
                <a:latin typeface="Segoe UI Light" panose="020B0502040204020203" pitchFamily="34" charset="0"/>
                <a:cs typeface="Segoe UI Light" panose="020B0502040204020203" pitchFamily="34" charset="0"/>
              </a:rPr>
              <a:t>AD DS is composed of both physical and logical components</a:t>
            </a:r>
            <a:endParaRPr lang="en-US" dirty="0">
              <a:latin typeface="Segoe UI Light" panose="020B0502040204020203" pitchFamily="34" charset="0"/>
              <a:cs typeface="Segoe UI Light" panose="020B0502040204020203" pitchFamily="34" charset="0"/>
            </a:endParaRPr>
          </a:p>
        </p:txBody>
      </p:sp>
      <p:sp>
        <p:nvSpPr>
          <p:cNvPr id="7" name="Rectangle 2"/>
          <p:cNvSpPr txBox="true">
            <a:spLocks noChangeArrowheads="true"/>
          </p:cNvSpPr>
          <p:nvPr/>
        </p:nvSpPr>
        <p:spPr>
          <a:xfrm>
            <a:off x="4622337" y="232550"/>
            <a:ext cx="4773337" cy="518873"/>
          </a:xfrm>
          <a:prstGeom prst="rect">
            <a:avLst/>
          </a:prstGeom>
        </p:spPr>
        <p:txBody>
          <a:bodyPr vert="horz" lIns="91409" tIns="45705" rIns="91409" bIns="45705" rtlCol="0" anchor="t" anchorCtr="false">
            <a:normAutofit fontScale="85000" lnSpcReduction="10000"/>
          </a:bodyPr>
          <a:lst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Component Overview</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true" noChangeArrowheads="true"/>
          </p:cNvSpPr>
          <p:nvPr>
            <p:ph type="title"/>
          </p:nvPr>
        </p:nvSpPr>
        <p:spPr>
          <a:xfrm>
            <a:off x="2927220" y="459298"/>
            <a:ext cx="7122794" cy="1193334"/>
          </a:xfrm>
        </p:spPr>
        <p:txBody>
          <a:bodyPr>
            <a:normAutofit/>
          </a:bodyPr>
          <a:lstStyle/>
          <a:p>
            <a:pPr eaLnBrk="1" hangingPunct="1"/>
            <a:r>
              <a:rPr lang="en-US" dirty="0"/>
              <a:t>2</a:t>
            </a:r>
            <a:r>
              <a:rPr lang="x-none" altLang="en-US" dirty="0"/>
              <a:t>. </a:t>
            </a:r>
            <a:r>
              <a:rPr lang="en-US" dirty="0"/>
              <a:t>AD DS Physical Components</a:t>
            </a:r>
            <a:endParaRPr lang="en-US" dirty="0"/>
          </a:p>
        </p:txBody>
      </p:sp>
      <p:sp>
        <p:nvSpPr>
          <p:cNvPr id="4" name="Content Placeholder 6"/>
          <p:cNvSpPr>
            <a:spLocks noGrp="true"/>
          </p:cNvSpPr>
          <p:nvPr>
            <p:ph sz="quarter" idx="10"/>
          </p:nvPr>
        </p:nvSpPr>
        <p:spPr>
          <a:xfrm>
            <a:off x="2834640" y="1880235"/>
            <a:ext cx="6027420" cy="3964940"/>
          </a:xfrm>
        </p:spPr>
        <p:txBody>
          <a:bodyPr>
            <a:noAutofit/>
          </a:bodyPr>
          <a:lstStyle/>
          <a:p>
            <a:r>
              <a:rPr lang="en-US" sz="3600" dirty="0">
                <a:latin typeface="Arial" panose="020B0604020202020204" pitchFamily="34" charset="0"/>
                <a:cs typeface="Arial" panose="020B0604020202020204" pitchFamily="34" charset="0"/>
              </a:rPr>
              <a:t>Domain Controllers</a:t>
            </a:r>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Global Catalog Servers</a:t>
            </a:r>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Data Store</a:t>
            </a:r>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Replication</a:t>
            </a: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true" noChangeArrowheads="true"/>
          </p:cNvSpPr>
          <p:nvPr>
            <p:ph type="title"/>
          </p:nvPr>
        </p:nvSpPr>
        <p:spPr>
          <a:xfrm>
            <a:off x="4353883" y="-94377"/>
            <a:ext cx="3978099" cy="667757"/>
          </a:xfrm>
        </p:spPr>
        <p:txBody>
          <a:bodyPr>
            <a:normAutofit fontScale="90000"/>
          </a:bodyPr>
          <a:lstStyle/>
          <a:p>
            <a:pPr eaLnBrk="1" hangingPunct="1"/>
            <a:r>
              <a:rPr lang="en-US" dirty="0"/>
              <a:t>Domain Controllers</a:t>
            </a:r>
            <a:endParaRPr lang="en-US" dirty="0"/>
          </a:p>
        </p:txBody>
      </p:sp>
      <p:sp>
        <p:nvSpPr>
          <p:cNvPr id="22531" name="Rounded Rectangle 812098"/>
          <p:cNvSpPr>
            <a:spLocks noGrp="true" noChangeArrowheads="true"/>
          </p:cNvSpPr>
          <p:nvPr>
            <p:ph sz="quarter" idx="10"/>
          </p:nvPr>
        </p:nvSpPr>
        <p:spPr>
          <a:xfrm>
            <a:off x="2395220" y="2299335"/>
            <a:ext cx="2720975" cy="103314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Domain controllers:</a:t>
            </a:r>
            <a:endParaRPr lang="en-US" b="0" dirty="0"/>
          </a:p>
        </p:txBody>
      </p:sp>
      <p:sp>
        <p:nvSpPr>
          <p:cNvPr id="22532" name="Rounded Rectangle 844806"/>
          <p:cNvSpPr>
            <a:spLocks noChangeArrowheads="true"/>
          </p:cNvSpPr>
          <p:nvPr/>
        </p:nvSpPr>
        <p:spPr bwMode="auto">
          <a:xfrm>
            <a:off x="2405579" y="4003720"/>
            <a:ext cx="7945439" cy="355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Host a copy of the AD DS directory store</a:t>
            </a:r>
            <a:endParaRPr lang="en-US" b="0" dirty="0">
              <a:latin typeface="Segoe UI Light" panose="020B0502040204020203" pitchFamily="34" charset="0"/>
              <a:cs typeface="Segoe UI Light" panose="020B0502040204020203" pitchFamily="34" charset="0"/>
            </a:endParaRPr>
          </a:p>
        </p:txBody>
      </p:sp>
      <p:sp>
        <p:nvSpPr>
          <p:cNvPr id="22533" name="Rounded Rectangle 844808"/>
          <p:cNvSpPr>
            <a:spLocks noChangeArrowheads="true"/>
          </p:cNvSpPr>
          <p:nvPr/>
        </p:nvSpPr>
        <p:spPr bwMode="auto">
          <a:xfrm>
            <a:off x="2403542" y="4583159"/>
            <a:ext cx="793908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Provide authentication and authorization services</a:t>
            </a:r>
            <a:endParaRPr lang="en-US" b="0">
              <a:latin typeface="Segoe UI Light" panose="020B0502040204020203" pitchFamily="34" charset="0"/>
              <a:cs typeface="Segoe UI Light" panose="020B0502040204020203" pitchFamily="34" charset="0"/>
            </a:endParaRPr>
          </a:p>
        </p:txBody>
      </p:sp>
      <p:sp>
        <p:nvSpPr>
          <p:cNvPr id="22534" name="Rounded Rectangle 844808"/>
          <p:cNvSpPr>
            <a:spLocks noChangeArrowheads="true"/>
          </p:cNvSpPr>
          <p:nvPr/>
        </p:nvSpPr>
        <p:spPr bwMode="auto">
          <a:xfrm>
            <a:off x="2403543" y="5162598"/>
            <a:ext cx="7939086"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Replicate updates to other domain controllers in the domain and forest</a:t>
            </a:r>
            <a:endParaRPr lang="en-US" b="0" dirty="0">
              <a:latin typeface="Segoe UI Light" panose="020B0502040204020203" pitchFamily="34" charset="0"/>
              <a:cs typeface="Segoe UI Light" panose="020B0502040204020203" pitchFamily="34" charset="0"/>
            </a:endParaRPr>
          </a:p>
        </p:txBody>
      </p:sp>
      <p:sp>
        <p:nvSpPr>
          <p:cNvPr id="959495" name="AutoShape 7"/>
          <p:cNvSpPr>
            <a:spLocks noChangeArrowheads="true"/>
          </p:cNvSpPr>
          <p:nvPr/>
        </p:nvSpPr>
        <p:spPr bwMode="auto">
          <a:xfrm>
            <a:off x="1962151" y="1027346"/>
            <a:ext cx="8397875" cy="8747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domain controller is a server with the AD DS server role installed that has specifically been promoted to a domain controller</a:t>
            </a:r>
            <a:endParaRPr lang="en-US" dirty="0">
              <a:latin typeface="Segoe UI Light" panose="020B0502040204020203" pitchFamily="34" charset="0"/>
              <a:cs typeface="Segoe UI Light" panose="020B0502040204020203" pitchFamily="34" charset="0"/>
            </a:endParaRPr>
          </a:p>
        </p:txBody>
      </p:sp>
      <p:sp>
        <p:nvSpPr>
          <p:cNvPr id="22536" name="Rounded Rectangle 844808"/>
          <p:cNvSpPr>
            <a:spLocks noChangeArrowheads="true"/>
          </p:cNvSpPr>
          <p:nvPr/>
        </p:nvSpPr>
        <p:spPr bwMode="auto">
          <a:xfrm>
            <a:off x="2395153" y="5720750"/>
            <a:ext cx="7939087"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Allow administrative access to manage user accounts and network resources</a:t>
            </a:r>
            <a:endParaRPr lang="en-US" b="0" dirty="0">
              <a:latin typeface="Segoe UI Light" panose="020B0502040204020203" pitchFamily="34" charset="0"/>
              <a:cs typeface="Segoe UI Light" panose="020B0502040204020203" pitchFamily="34" charset="0"/>
            </a:endParaRPr>
          </a:p>
        </p:txBody>
      </p:sp>
      <p:pic>
        <p:nvPicPr>
          <p:cNvPr id="959501" name="Picture 13"/>
          <p:cNvPicPr>
            <a:picLocks noChangeAspect="true" noChangeArrowheads="true"/>
          </p:cNvPicPr>
          <p:nvPr/>
        </p:nvPicPr>
        <p:blipFill>
          <a:blip r:embed="rId1"/>
          <a:srcRect/>
          <a:stretch>
            <a:fillRect/>
          </a:stretch>
        </p:blipFill>
        <p:spPr bwMode="auto">
          <a:xfrm>
            <a:off x="9511915" y="2565540"/>
            <a:ext cx="822325" cy="966787"/>
          </a:xfrm>
          <a:prstGeom prst="rect">
            <a:avLst/>
          </a:prstGeom>
          <a:noFill/>
          <a:ln w="9525" algn="ctr">
            <a:noFill/>
            <a:miter lim="800000"/>
            <a:headEnd/>
            <a:tailEnd/>
          </a:ln>
          <a:effectLst>
            <a:outerShdw dist="35921" dir="2700000" algn="ctr" rotWithShape="0">
              <a:srgbClr val="AFAFAF"/>
            </a:outerShdw>
          </a:effectLst>
        </p:spPr>
      </p:pic>
      <p:pic>
        <p:nvPicPr>
          <p:cNvPr id="959500" name="Picture 12"/>
          <p:cNvPicPr>
            <a:picLocks noChangeAspect="true" noChangeArrowheads="true"/>
          </p:cNvPicPr>
          <p:nvPr/>
        </p:nvPicPr>
        <p:blipFill>
          <a:blip r:embed="rId2"/>
          <a:srcRect/>
          <a:stretch>
            <a:fillRect/>
          </a:stretch>
        </p:blipFill>
        <p:spPr bwMode="auto">
          <a:xfrm>
            <a:off x="8577142" y="3221729"/>
            <a:ext cx="652462" cy="427038"/>
          </a:xfrm>
          <a:prstGeom prst="rect">
            <a:avLst/>
          </a:prstGeom>
          <a:noFill/>
          <a:ln w="9525" algn="ctr">
            <a:noFill/>
            <a:miter lim="800000"/>
            <a:headEnd/>
            <a:tailEnd/>
          </a:ln>
          <a:effectLst>
            <a:outerShdw dist="35921" dir="2700000" algn="ctr" rotWithShape="0">
              <a:srgbClr val="AFAFAF"/>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true" noChangeArrowheads="true"/>
          </p:cNvSpPr>
          <p:nvPr>
            <p:ph type="title"/>
          </p:nvPr>
        </p:nvSpPr>
        <p:spPr>
          <a:xfrm>
            <a:off x="4076513" y="157294"/>
            <a:ext cx="5092658" cy="844550"/>
          </a:xfrm>
        </p:spPr>
        <p:txBody>
          <a:bodyPr/>
          <a:lstStyle/>
          <a:p>
            <a:r>
              <a:rPr lang="en-US" dirty="0"/>
              <a:t>Global Catalog Servers</a:t>
            </a:r>
            <a:endParaRPr lang="en-US" dirty="0"/>
          </a:p>
        </p:txBody>
      </p:sp>
      <p:sp>
        <p:nvSpPr>
          <p:cNvPr id="24579" name="Rounded Rectangle 812098"/>
          <p:cNvSpPr>
            <a:spLocks noGrp="true" noChangeArrowheads="true"/>
          </p:cNvSpPr>
          <p:nvPr>
            <p:ph sz="quarter" idx="10"/>
          </p:nvPr>
        </p:nvSpPr>
        <p:spPr>
          <a:xfrm>
            <a:off x="2301338" y="3225131"/>
            <a:ext cx="2883059" cy="468313"/>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The global catalog:</a:t>
            </a:r>
            <a:endParaRPr lang="en-US" b="0" dirty="0"/>
          </a:p>
        </p:txBody>
      </p:sp>
      <p:sp>
        <p:nvSpPr>
          <p:cNvPr id="24580" name="Rounded Rectangle 844806"/>
          <p:cNvSpPr>
            <a:spLocks noChangeArrowheads="true"/>
          </p:cNvSpPr>
          <p:nvPr/>
        </p:nvSpPr>
        <p:spPr bwMode="auto">
          <a:xfrm>
            <a:off x="2296399" y="3918424"/>
            <a:ext cx="7932738" cy="602361"/>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Contains a copy of all AD DS objects in a forest that includes only some of the attributes for each object in the forest</a:t>
            </a:r>
            <a:endParaRPr lang="en-US" b="0">
              <a:latin typeface="Segoe UI Light" panose="020B0502040204020203" pitchFamily="34" charset="0"/>
              <a:cs typeface="Segoe UI Light" panose="020B0502040204020203" pitchFamily="34" charset="0"/>
            </a:endParaRPr>
          </a:p>
        </p:txBody>
      </p:sp>
      <p:sp>
        <p:nvSpPr>
          <p:cNvPr id="24581" name="Rounded Rectangle 844808"/>
          <p:cNvSpPr>
            <a:spLocks noChangeArrowheads="true"/>
          </p:cNvSpPr>
          <p:nvPr/>
        </p:nvSpPr>
        <p:spPr bwMode="auto">
          <a:xfrm>
            <a:off x="2299574" y="4857780"/>
            <a:ext cx="7945438" cy="609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Improves efficiency of object searches by avoiding unnecessary referrals to domain controllers</a:t>
            </a:r>
            <a:endParaRPr lang="en-US" b="0">
              <a:latin typeface="Segoe UI Light" panose="020B0502040204020203" pitchFamily="34" charset="0"/>
              <a:cs typeface="Segoe UI Light" panose="020B0502040204020203" pitchFamily="34" charset="0"/>
            </a:endParaRPr>
          </a:p>
        </p:txBody>
      </p:sp>
      <p:sp>
        <p:nvSpPr>
          <p:cNvPr id="24582" name="Rounded Rectangle 844808"/>
          <p:cNvSpPr>
            <a:spLocks noChangeArrowheads="true"/>
          </p:cNvSpPr>
          <p:nvPr/>
        </p:nvSpPr>
        <p:spPr bwMode="auto">
          <a:xfrm>
            <a:off x="2313863" y="5653118"/>
            <a:ext cx="7900987"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Required for users to log on to a domain</a:t>
            </a:r>
            <a:endParaRPr lang="en-US" b="0">
              <a:latin typeface="Segoe UI Light" panose="020B0502040204020203" pitchFamily="34" charset="0"/>
              <a:cs typeface="Segoe UI Light" panose="020B0502040204020203" pitchFamily="34" charset="0"/>
            </a:endParaRPr>
          </a:p>
        </p:txBody>
      </p:sp>
      <p:sp>
        <p:nvSpPr>
          <p:cNvPr id="963591" name="AutoShape 7"/>
          <p:cNvSpPr>
            <a:spLocks noChangeArrowheads="true"/>
          </p:cNvSpPr>
          <p:nvPr/>
        </p:nvSpPr>
        <p:spPr bwMode="auto">
          <a:xfrm>
            <a:off x="2396412" y="1363161"/>
            <a:ext cx="8397875" cy="8747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Global catalog servers are domain controllers that also store a copy of the global catalog</a:t>
            </a:r>
            <a:endParaRPr lang="en-US" dirty="0">
              <a:latin typeface="Segoe UI Light" panose="020B0502040204020203" pitchFamily="34" charset="0"/>
              <a:cs typeface="Segoe UI Light" panose="020B0502040204020203" pitchFamily="34" charset="0"/>
            </a:endParaRPr>
          </a:p>
        </p:txBody>
      </p:sp>
      <p:pic>
        <p:nvPicPr>
          <p:cNvPr id="963594" name="Picture 10"/>
          <p:cNvPicPr>
            <a:picLocks noChangeAspect="true" noChangeArrowheads="true"/>
          </p:cNvPicPr>
          <p:nvPr/>
        </p:nvPicPr>
        <p:blipFill>
          <a:blip r:embed="rId1"/>
          <a:srcRect/>
          <a:stretch>
            <a:fillRect/>
          </a:stretch>
        </p:blipFill>
        <p:spPr bwMode="auto">
          <a:xfrm>
            <a:off x="8666727" y="2386013"/>
            <a:ext cx="1004888" cy="1181100"/>
          </a:xfrm>
          <a:prstGeom prst="rect">
            <a:avLst/>
          </a:prstGeom>
          <a:noFill/>
          <a:ln w="9525" algn="ctr">
            <a:noFill/>
            <a:miter lim="800000"/>
            <a:headEnd/>
            <a:tailEnd/>
          </a:ln>
          <a:effectLst>
            <a:outerShdw dist="35921" dir="2700000" algn="ctr" rotWithShape="0">
              <a:srgbClr val="AFAFAF"/>
            </a:outerShdw>
          </a:effectLst>
        </p:spPr>
      </p:pic>
      <p:pic>
        <p:nvPicPr>
          <p:cNvPr id="963600" name="Picture 16"/>
          <p:cNvPicPr>
            <a:picLocks noChangeAspect="true" noChangeArrowheads="true"/>
          </p:cNvPicPr>
          <p:nvPr/>
        </p:nvPicPr>
        <p:blipFill>
          <a:blip r:embed="rId2"/>
          <a:srcRect/>
          <a:stretch>
            <a:fillRect/>
          </a:stretch>
        </p:blipFill>
        <p:spPr bwMode="auto">
          <a:xfrm>
            <a:off x="9579613" y="2939576"/>
            <a:ext cx="895350" cy="650875"/>
          </a:xfrm>
          <a:prstGeom prst="rect">
            <a:avLst/>
          </a:prstGeom>
          <a:noFill/>
          <a:ln w="9525" algn="ctr">
            <a:noFill/>
            <a:miter lim="800000"/>
            <a:headEnd/>
            <a:tailEnd/>
          </a:ln>
          <a:effectLst>
            <a:outerShdw dist="35921" dir="2700000" algn="ctr" rotWithShape="0">
              <a:srgbClr val="AFAFAF"/>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true" noChangeArrowheads="true"/>
          </p:cNvSpPr>
          <p:nvPr>
            <p:ph type="title"/>
          </p:nvPr>
        </p:nvSpPr>
        <p:spPr>
          <a:xfrm>
            <a:off x="2936144" y="151003"/>
            <a:ext cx="6754855" cy="834412"/>
          </a:xfrm>
        </p:spPr>
        <p:txBody>
          <a:bodyPr/>
          <a:lstStyle/>
          <a:p>
            <a:pPr eaLnBrk="1" hangingPunct="1"/>
            <a:r>
              <a:rPr lang="en-US" dirty="0"/>
              <a:t>What is the AD DS Data Store?</a:t>
            </a:r>
            <a:endParaRPr lang="en-US" dirty="0"/>
          </a:p>
        </p:txBody>
      </p:sp>
      <p:sp>
        <p:nvSpPr>
          <p:cNvPr id="25603" name="Rounded Rectangle 812098"/>
          <p:cNvSpPr>
            <a:spLocks noGrp="true" noChangeArrowheads="true"/>
          </p:cNvSpPr>
          <p:nvPr>
            <p:ph sz="quarter" idx="10"/>
          </p:nvPr>
        </p:nvSpPr>
        <p:spPr>
          <a:xfrm>
            <a:off x="2752090" y="2831465"/>
            <a:ext cx="2966720" cy="102870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The AD DS data store:</a:t>
            </a:r>
            <a:endParaRPr lang="en-US" b="0" dirty="0"/>
          </a:p>
        </p:txBody>
      </p:sp>
      <p:sp>
        <p:nvSpPr>
          <p:cNvPr id="25604" name="Rounded Rectangle 844806"/>
          <p:cNvSpPr>
            <a:spLocks noChangeArrowheads="true"/>
          </p:cNvSpPr>
          <p:nvPr/>
        </p:nvSpPr>
        <p:spPr bwMode="auto">
          <a:xfrm>
            <a:off x="2752163" y="4160158"/>
            <a:ext cx="792003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Consists of the Ntds.dit file </a:t>
            </a:r>
            <a:endParaRPr lang="en-US" b="0">
              <a:latin typeface="Segoe UI Light" panose="020B0502040204020203" pitchFamily="34" charset="0"/>
              <a:cs typeface="Segoe UI Light" panose="020B0502040204020203" pitchFamily="34" charset="0"/>
            </a:endParaRPr>
          </a:p>
        </p:txBody>
      </p:sp>
      <p:sp>
        <p:nvSpPr>
          <p:cNvPr id="25605" name="Rounded Rectangle 844808"/>
          <p:cNvSpPr>
            <a:spLocks noChangeArrowheads="true"/>
          </p:cNvSpPr>
          <p:nvPr/>
        </p:nvSpPr>
        <p:spPr bwMode="auto">
          <a:xfrm>
            <a:off x="2746916" y="4741426"/>
            <a:ext cx="7899400" cy="609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Is stored by default in the %SystemRoot%\NTDS folder on all domain controllers</a:t>
            </a:r>
            <a:endParaRPr lang="en-US" b="0" dirty="0">
              <a:latin typeface="Segoe UI Light" panose="020B0502040204020203" pitchFamily="34" charset="0"/>
              <a:cs typeface="Segoe UI Light" panose="020B0502040204020203" pitchFamily="34" charset="0"/>
            </a:endParaRPr>
          </a:p>
        </p:txBody>
      </p:sp>
      <p:sp>
        <p:nvSpPr>
          <p:cNvPr id="25606" name="Rounded Rectangle 844808"/>
          <p:cNvSpPr>
            <a:spLocks noChangeArrowheads="true"/>
          </p:cNvSpPr>
          <p:nvPr/>
        </p:nvSpPr>
        <p:spPr bwMode="auto">
          <a:xfrm>
            <a:off x="2746916" y="5576695"/>
            <a:ext cx="7907337" cy="34824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Is accessible only through the domain controller processes and protocols</a:t>
            </a:r>
            <a:endParaRPr lang="en-US" b="0" dirty="0">
              <a:latin typeface="Segoe UI Light" panose="020B0502040204020203" pitchFamily="34" charset="0"/>
              <a:cs typeface="Segoe UI Light" panose="020B0502040204020203" pitchFamily="34" charset="0"/>
            </a:endParaRPr>
          </a:p>
        </p:txBody>
      </p:sp>
      <p:sp>
        <p:nvSpPr>
          <p:cNvPr id="965639" name="AutoShape 7"/>
          <p:cNvSpPr>
            <a:spLocks noChangeArrowheads="true"/>
          </p:cNvSpPr>
          <p:nvPr/>
        </p:nvSpPr>
        <p:spPr bwMode="auto">
          <a:xfrm>
            <a:off x="2129931" y="1346142"/>
            <a:ext cx="8397875" cy="1047750"/>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The AD DS data store contains the database files and processes that store and manage directory information for users, services, and applications</a:t>
            </a:r>
            <a:endParaRPr lang="en-US" dirty="0">
              <a:latin typeface="Segoe UI Light" panose="020B0502040204020203" pitchFamily="34" charset="0"/>
              <a:cs typeface="Segoe UI Light"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true" noChangeArrowheads="true"/>
          </p:cNvSpPr>
          <p:nvPr>
            <p:ph type="title"/>
          </p:nvPr>
        </p:nvSpPr>
        <p:spPr>
          <a:xfrm>
            <a:off x="3455744" y="246251"/>
            <a:ext cx="5528868" cy="416819"/>
          </a:xfrm>
        </p:spPr>
        <p:txBody>
          <a:bodyPr>
            <a:normAutofit fontScale="90000"/>
          </a:bodyPr>
          <a:lstStyle/>
          <a:p>
            <a:pPr eaLnBrk="1" hangingPunct="1"/>
            <a:r>
              <a:rPr lang="en-US" dirty="0"/>
              <a:t>What is AD DS Replication?</a:t>
            </a:r>
            <a:endParaRPr lang="en-US" dirty="0"/>
          </a:p>
        </p:txBody>
      </p:sp>
      <p:sp>
        <p:nvSpPr>
          <p:cNvPr id="26627" name="Rounded Rectangle 812098"/>
          <p:cNvSpPr>
            <a:spLocks noGrp="true" noChangeArrowheads="true"/>
          </p:cNvSpPr>
          <p:nvPr>
            <p:ph sz="quarter" idx="10"/>
          </p:nvPr>
        </p:nvSpPr>
        <p:spPr>
          <a:xfrm>
            <a:off x="2595245" y="2791460"/>
            <a:ext cx="3253740" cy="101917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AD DS replication:</a:t>
            </a:r>
            <a:endParaRPr lang="en-US" b="0"/>
          </a:p>
        </p:txBody>
      </p:sp>
      <p:sp>
        <p:nvSpPr>
          <p:cNvPr id="26628" name="Rounded Rectangle 844806"/>
          <p:cNvSpPr>
            <a:spLocks noChangeArrowheads="true"/>
          </p:cNvSpPr>
          <p:nvPr/>
        </p:nvSpPr>
        <p:spPr bwMode="auto">
          <a:xfrm>
            <a:off x="2601871" y="4910087"/>
            <a:ext cx="6335856"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Ensures that all domain controllers have the same information</a:t>
            </a:r>
            <a:endParaRPr lang="en-US" b="0">
              <a:latin typeface="Segoe UI Light" panose="020B0502040204020203" pitchFamily="34" charset="0"/>
              <a:cs typeface="Segoe UI Light" panose="020B0502040204020203" pitchFamily="34" charset="0"/>
            </a:endParaRPr>
          </a:p>
        </p:txBody>
      </p:sp>
      <p:sp>
        <p:nvSpPr>
          <p:cNvPr id="26629" name="Rounded Rectangle 844808"/>
          <p:cNvSpPr>
            <a:spLocks noChangeArrowheads="true"/>
          </p:cNvSpPr>
          <p:nvPr/>
        </p:nvSpPr>
        <p:spPr bwMode="auto">
          <a:xfrm>
            <a:off x="2605047" y="5535756"/>
            <a:ext cx="6346008" cy="355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Uses a multimaster replication model</a:t>
            </a:r>
            <a:endParaRPr lang="en-US" b="0">
              <a:latin typeface="Segoe UI Light" panose="020B0502040204020203" pitchFamily="34" charset="0"/>
              <a:cs typeface="Segoe UI Light" panose="020B0502040204020203" pitchFamily="34" charset="0"/>
            </a:endParaRPr>
          </a:p>
        </p:txBody>
      </p:sp>
      <p:sp>
        <p:nvSpPr>
          <p:cNvPr id="26630" name="Rounded Rectangle 844808"/>
          <p:cNvSpPr>
            <a:spLocks noChangeArrowheads="true"/>
          </p:cNvSpPr>
          <p:nvPr/>
        </p:nvSpPr>
        <p:spPr bwMode="auto">
          <a:xfrm>
            <a:off x="2624550" y="6140594"/>
            <a:ext cx="6342200" cy="355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Can be managed by creating AD DS sites</a:t>
            </a:r>
            <a:endParaRPr lang="en-US" b="0" dirty="0">
              <a:latin typeface="Segoe UI Light" panose="020B0502040204020203" pitchFamily="34" charset="0"/>
              <a:cs typeface="Segoe UI Light" panose="020B0502040204020203" pitchFamily="34" charset="0"/>
            </a:endParaRPr>
          </a:p>
        </p:txBody>
      </p:sp>
      <p:sp>
        <p:nvSpPr>
          <p:cNvPr id="967687" name="AutoShape 7"/>
          <p:cNvSpPr>
            <a:spLocks noChangeArrowheads="true"/>
          </p:cNvSpPr>
          <p:nvPr/>
        </p:nvSpPr>
        <p:spPr bwMode="auto">
          <a:xfrm>
            <a:off x="2146709" y="1312572"/>
            <a:ext cx="7861357" cy="8747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AD DS replication copies all updates of the AD DS database to all other domain controllers in a domain or forest</a:t>
            </a:r>
            <a:endParaRPr lang="en-US" dirty="0">
              <a:latin typeface="Segoe UI Light" panose="020B0502040204020203" pitchFamily="34" charset="0"/>
              <a:cs typeface="Segoe UI Light" panose="020B0502040204020203" pitchFamily="34" charset="0"/>
            </a:endParaRPr>
          </a:p>
        </p:txBody>
      </p:sp>
      <p:sp>
        <p:nvSpPr>
          <p:cNvPr id="15" name="Rounded Rectangle 844808"/>
          <p:cNvSpPr>
            <a:spLocks noChangeArrowheads="true"/>
          </p:cNvSpPr>
          <p:nvPr/>
        </p:nvSpPr>
        <p:spPr bwMode="auto">
          <a:xfrm>
            <a:off x="2595527" y="4138200"/>
            <a:ext cx="6342200" cy="602361"/>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The AD DS replication topology is created automatically as new domain controllers are added to the domain</a:t>
            </a:r>
            <a:endParaRPr lang="en-US" b="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true" noChangeArrowheads="true"/>
          </p:cNvSpPr>
          <p:nvPr>
            <p:ph type="title"/>
          </p:nvPr>
        </p:nvSpPr>
        <p:spPr>
          <a:xfrm>
            <a:off x="2751052" y="531725"/>
            <a:ext cx="7869412" cy="1520505"/>
          </a:xfrm>
        </p:spPr>
        <p:txBody>
          <a:bodyPr>
            <a:normAutofit/>
          </a:bodyPr>
          <a:lstStyle/>
          <a:p>
            <a:pPr eaLnBrk="1" hangingPunct="1"/>
            <a:r>
              <a:rPr lang="en-US" dirty="0"/>
              <a:t>Lesson 3: Overview of AD DS Logical Components </a:t>
            </a:r>
            <a:endParaRPr lang="en-US" dirty="0"/>
          </a:p>
        </p:txBody>
      </p:sp>
      <p:sp>
        <p:nvSpPr>
          <p:cNvPr id="4" name="Content Placeholder 6"/>
          <p:cNvSpPr>
            <a:spLocks noGrp="true"/>
          </p:cNvSpPr>
          <p:nvPr>
            <p:ph sz="quarter" idx="10"/>
          </p:nvPr>
        </p:nvSpPr>
        <p:spPr>
          <a:xfrm>
            <a:off x="2619375" y="2275840"/>
            <a:ext cx="6592570" cy="4169410"/>
          </a:xfrm>
        </p:spPr>
        <p:txBody>
          <a:bodyPr>
            <a:noAutofit/>
          </a:bodyPr>
          <a:lstStyle/>
          <a:p>
            <a:r>
              <a:rPr lang="en-US" dirty="0">
                <a:latin typeface="Arial" panose="020B0604020202020204" pitchFamily="34" charset="0"/>
                <a:cs typeface="Arial" panose="020B0604020202020204" pitchFamily="34" charset="0"/>
              </a:rPr>
              <a:t>AD DS Schema</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Basics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AD DS Objects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Demo: Installation and Management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0086" name="Group 54"/>
          <p:cNvGraphicFramePr>
            <a:graphicFrameLocks noGrp="true"/>
          </p:cNvGraphicFramePr>
          <p:nvPr>
            <p:ph type="tbl" idx="1"/>
          </p:nvPr>
        </p:nvGraphicFramePr>
        <p:xfrm>
          <a:off x="1628063" y="3875389"/>
          <a:ext cx="8412162" cy="2424114"/>
        </p:xfrm>
        <a:graphic>
          <a:graphicData uri="http://schemas.openxmlformats.org/drawingml/2006/table">
            <a:tbl>
              <a:tblPr/>
              <a:tblGrid>
                <a:gridCol w="2027027"/>
                <a:gridCol w="4042968"/>
                <a:gridCol w="2342167"/>
              </a:tblGrid>
              <a:tr h="42989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 Types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Function</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Examples</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113050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Class Object</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What objects can be created in the directory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User</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Computer</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6375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Attribute Object</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Information that can be attached to an object</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Display name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12291" name="Rounded Rectangle 812098"/>
          <p:cNvSpPr>
            <a:spLocks noGrp="true" noChangeArrowheads="true"/>
          </p:cNvSpPr>
          <p:nvPr>
            <p:ph type="body" idx="4294967295"/>
          </p:nvPr>
        </p:nvSpPr>
        <p:spPr>
          <a:xfrm>
            <a:off x="2287905" y="2004060"/>
            <a:ext cx="7092315" cy="145859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normAutofit lnSpcReduction="10000"/>
          </a:bodyPr>
          <a:lstStyle/>
          <a:p>
            <a:pPr marL="0" indent="0">
              <a:spcBef>
                <a:spcPct val="0"/>
              </a:spcBef>
              <a:buNone/>
            </a:pPr>
            <a:r>
              <a:rPr lang="en-US" b="0" dirty="0"/>
              <a:t>The AD DS Schema:</a:t>
            </a:r>
            <a:endParaRPr lang="en-US" b="0" dirty="0"/>
          </a:p>
          <a:p>
            <a:pPr>
              <a:spcBef>
                <a:spcPct val="0"/>
              </a:spcBef>
            </a:pPr>
            <a:r>
              <a:rPr lang="en-US" sz="2000" b="0" dirty="0"/>
              <a:t>Defines every type of object that can be stored in the directory</a:t>
            </a:r>
            <a:endParaRPr lang="en-US" sz="2000" b="0" dirty="0"/>
          </a:p>
          <a:p>
            <a:pPr>
              <a:spcBef>
                <a:spcPct val="0"/>
              </a:spcBef>
            </a:pPr>
            <a:r>
              <a:rPr lang="en-US" sz="2000" b="0" dirty="0"/>
              <a:t>Enforces rules regarding object creation and configuration</a:t>
            </a:r>
            <a:endParaRPr lang="en-US" sz="2000" b="0" dirty="0"/>
          </a:p>
        </p:txBody>
      </p:sp>
      <p:sp>
        <p:nvSpPr>
          <p:cNvPr id="7" name="Rectangle 2"/>
          <p:cNvSpPr txBox="true">
            <a:spLocks noChangeArrowheads="true"/>
          </p:cNvSpPr>
          <p:nvPr/>
        </p:nvSpPr>
        <p:spPr>
          <a:xfrm>
            <a:off x="2910163" y="375727"/>
            <a:ext cx="6046450" cy="569645"/>
          </a:xfrm>
          <a:prstGeom prst="rect">
            <a:avLst/>
          </a:prstGeom>
        </p:spPr>
        <p:txBody>
          <a:bodyPr vert="horz" lIns="91409" tIns="45705" rIns="91409" bIns="45705" rtlCol="0" anchor="t" anchorCtr="false">
            <a:noAutofit/>
          </a:bodyPr>
          <a:lst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dirty="0">
                <a:latin typeface="+mj-lt"/>
              </a:rPr>
              <a:t>What is the AD DS Schema?</a:t>
            </a:r>
            <a:endParaRPr lang="en-US" sz="40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true" noChangeArrowheads="true"/>
          </p:cNvSpPr>
          <p:nvPr>
            <p:ph type="title"/>
          </p:nvPr>
        </p:nvSpPr>
        <p:spPr>
          <a:xfrm>
            <a:off x="4118457" y="39469"/>
            <a:ext cx="4815821" cy="820757"/>
          </a:xfrm>
        </p:spPr>
        <p:txBody>
          <a:bodyPr/>
          <a:lstStyle/>
          <a:p>
            <a:pPr eaLnBrk="1" hangingPunct="1"/>
            <a:r>
              <a:rPr lang="en-US" dirty="0"/>
              <a:t>The Basics: Domains</a:t>
            </a:r>
            <a:endParaRPr lang="en-US" dirty="0"/>
          </a:p>
        </p:txBody>
      </p:sp>
      <p:sp>
        <p:nvSpPr>
          <p:cNvPr id="13315" name="Rounded Rectangle 812098"/>
          <p:cNvSpPr>
            <a:spLocks noGrp="true" noChangeArrowheads="true"/>
          </p:cNvSpPr>
          <p:nvPr>
            <p:ph sz="quarter" idx="10"/>
          </p:nvPr>
        </p:nvSpPr>
        <p:spPr>
          <a:xfrm>
            <a:off x="2169836" y="2878139"/>
            <a:ext cx="1512931" cy="498229"/>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Domains:</a:t>
            </a:r>
            <a:endParaRPr lang="en-US" b="0" dirty="0"/>
          </a:p>
        </p:txBody>
      </p:sp>
      <p:sp>
        <p:nvSpPr>
          <p:cNvPr id="13316" name="Rounded Rectangle 844806"/>
          <p:cNvSpPr>
            <a:spLocks noChangeArrowheads="true"/>
          </p:cNvSpPr>
          <p:nvPr/>
        </p:nvSpPr>
        <p:spPr bwMode="auto">
          <a:xfrm>
            <a:off x="2165350" y="3637224"/>
            <a:ext cx="7926388" cy="34824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An administrative boundary for applying policies to groups of objects</a:t>
            </a:r>
            <a:endParaRPr lang="en-US" b="0" dirty="0">
              <a:latin typeface="Segoe UI Light" panose="020B0502040204020203" pitchFamily="34" charset="0"/>
              <a:cs typeface="Segoe UI Light" panose="020B0502040204020203" pitchFamily="34" charset="0"/>
            </a:endParaRPr>
          </a:p>
        </p:txBody>
      </p:sp>
      <p:sp>
        <p:nvSpPr>
          <p:cNvPr id="13317" name="Rounded Rectangle 844808"/>
          <p:cNvSpPr>
            <a:spLocks noChangeArrowheads="true"/>
          </p:cNvSpPr>
          <p:nvPr/>
        </p:nvSpPr>
        <p:spPr bwMode="auto">
          <a:xfrm>
            <a:off x="2165350" y="4246320"/>
            <a:ext cx="7926388"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 replication boundary for replicating data between domain controllers</a:t>
            </a:r>
            <a:endParaRPr lang="en-US" b="0" dirty="0">
              <a:latin typeface="Segoe UI Light" panose="020B0502040204020203" pitchFamily="34" charset="0"/>
              <a:cs typeface="Segoe UI Light" panose="020B0502040204020203" pitchFamily="34" charset="0"/>
            </a:endParaRPr>
          </a:p>
        </p:txBody>
      </p:sp>
      <p:sp>
        <p:nvSpPr>
          <p:cNvPr id="13318" name="Rounded Rectangle 844808"/>
          <p:cNvSpPr>
            <a:spLocks noChangeArrowheads="true"/>
          </p:cNvSpPr>
          <p:nvPr/>
        </p:nvSpPr>
        <p:spPr bwMode="auto">
          <a:xfrm>
            <a:off x="2165350" y="4855416"/>
            <a:ext cx="7926388" cy="609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An authentication and authorization boundary that provides a way to limit the scope of access to resources</a:t>
            </a:r>
            <a:endParaRPr lang="en-US" b="0" dirty="0">
              <a:latin typeface="Segoe UI Light" panose="020B0502040204020203" pitchFamily="34" charset="0"/>
              <a:cs typeface="Segoe UI Light" panose="020B0502040204020203" pitchFamily="34" charset="0"/>
            </a:endParaRPr>
          </a:p>
        </p:txBody>
      </p:sp>
      <p:sp>
        <p:nvSpPr>
          <p:cNvPr id="943112" name="AutoShape 8"/>
          <p:cNvSpPr>
            <a:spLocks noChangeArrowheads="true"/>
          </p:cNvSpPr>
          <p:nvPr/>
        </p:nvSpPr>
        <p:spPr bwMode="auto">
          <a:xfrm>
            <a:off x="4023019" y="1369246"/>
            <a:ext cx="5096966" cy="692675"/>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endParaRPr lang="en-US" dirty="0">
              <a:latin typeface="Segoe UI Light" panose="020B0502040204020203" pitchFamily="34" charset="0"/>
              <a:cs typeface="Segoe UI Light" panose="020B0502040204020203" pitchFamily="34" charset="0"/>
            </a:endParaRPr>
          </a:p>
        </p:txBody>
      </p:sp>
      <p:sp>
        <p:nvSpPr>
          <p:cNvPr id="2" name="TextBox 1"/>
          <p:cNvSpPr txBox="true"/>
          <p:nvPr/>
        </p:nvSpPr>
        <p:spPr>
          <a:xfrm>
            <a:off x="4061264" y="1415590"/>
            <a:ext cx="5142611" cy="646331"/>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Domains are used to group and manage objects in an organization</a:t>
            </a:r>
            <a:endParaRPr lang="en-US" dirty="0">
              <a:latin typeface="Segoe UI Light" panose="020B0502040204020203" pitchFamily="34" charset="0"/>
              <a:cs typeface="Segoe UI Light" panose="020B05020402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true" noChangeArrowheads="true"/>
          </p:cNvSpPr>
          <p:nvPr>
            <p:ph type="title"/>
          </p:nvPr>
        </p:nvSpPr>
        <p:spPr>
          <a:xfrm>
            <a:off x="4772799" y="90182"/>
            <a:ext cx="3649751" cy="786828"/>
          </a:xfrm>
        </p:spPr>
        <p:txBody>
          <a:bodyPr>
            <a:normAutofit/>
          </a:bodyPr>
          <a:lstStyle/>
          <a:p>
            <a:r>
              <a:rPr lang="en-US" dirty="0"/>
              <a:t> Trees</a:t>
            </a:r>
            <a:endParaRPr lang="en-US" dirty="0"/>
          </a:p>
        </p:txBody>
      </p:sp>
      <p:sp>
        <p:nvSpPr>
          <p:cNvPr id="15363" name="Rounded Rectangle 812098"/>
          <p:cNvSpPr>
            <a:spLocks noGrp="true" noChangeArrowheads="true"/>
          </p:cNvSpPr>
          <p:nvPr>
            <p:ph sz="quarter" idx="10"/>
          </p:nvPr>
        </p:nvSpPr>
        <p:spPr>
          <a:xfrm>
            <a:off x="2644258" y="3541828"/>
            <a:ext cx="3060258" cy="55750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normAutofit fontScale="92500"/>
          </a:bodyPr>
          <a:lstStyle/>
          <a:p>
            <a:pPr marL="0" indent="0">
              <a:spcBef>
                <a:spcPct val="0"/>
              </a:spcBef>
              <a:buNone/>
            </a:pPr>
            <a:r>
              <a:rPr lang="en-US" b="0" dirty="0"/>
              <a:t>All domains in the tree:</a:t>
            </a:r>
            <a:endParaRPr lang="en-US" b="0" dirty="0"/>
          </a:p>
        </p:txBody>
      </p:sp>
      <p:sp>
        <p:nvSpPr>
          <p:cNvPr id="15364" name="Rounded Rectangle 844806"/>
          <p:cNvSpPr>
            <a:spLocks noChangeArrowheads="true"/>
          </p:cNvSpPr>
          <p:nvPr/>
        </p:nvSpPr>
        <p:spPr bwMode="auto">
          <a:xfrm>
            <a:off x="2633547" y="4473047"/>
            <a:ext cx="792003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Share a contiguous namespace with the parent domain</a:t>
            </a:r>
            <a:endParaRPr lang="en-US" b="0" dirty="0">
              <a:latin typeface="Segoe UI Light" panose="020B0502040204020203" pitchFamily="34" charset="0"/>
              <a:cs typeface="Segoe UI Light" panose="020B0502040204020203" pitchFamily="34" charset="0"/>
            </a:endParaRPr>
          </a:p>
        </p:txBody>
      </p:sp>
      <p:sp>
        <p:nvSpPr>
          <p:cNvPr id="15365" name="Rounded Rectangle 844808"/>
          <p:cNvSpPr>
            <a:spLocks noChangeArrowheads="true"/>
          </p:cNvSpPr>
          <p:nvPr/>
        </p:nvSpPr>
        <p:spPr bwMode="auto">
          <a:xfrm>
            <a:off x="2633547" y="5065653"/>
            <a:ext cx="7920038"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Can have additional child domains</a:t>
            </a:r>
            <a:endParaRPr lang="en-US" b="0" dirty="0">
              <a:latin typeface="Segoe UI Light" panose="020B0502040204020203" pitchFamily="34" charset="0"/>
              <a:cs typeface="Segoe UI Light" panose="020B0502040204020203" pitchFamily="34" charset="0"/>
            </a:endParaRPr>
          </a:p>
        </p:txBody>
      </p:sp>
      <p:sp>
        <p:nvSpPr>
          <p:cNvPr id="15366" name="Rounded Rectangle 844808"/>
          <p:cNvSpPr>
            <a:spLocks noChangeArrowheads="true"/>
          </p:cNvSpPr>
          <p:nvPr/>
        </p:nvSpPr>
        <p:spPr bwMode="auto">
          <a:xfrm>
            <a:off x="2633547" y="5650899"/>
            <a:ext cx="7920038"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By default create a two-way transitive trust with other domains</a:t>
            </a:r>
            <a:endParaRPr lang="en-US" b="0" dirty="0">
              <a:latin typeface="Segoe UI Light" panose="020B0502040204020203" pitchFamily="34" charset="0"/>
              <a:cs typeface="Segoe UI Light" panose="020B0502040204020203" pitchFamily="34" charset="0"/>
            </a:endParaRPr>
          </a:p>
        </p:txBody>
      </p:sp>
      <p:sp>
        <p:nvSpPr>
          <p:cNvPr id="947207" name="AutoShape 7"/>
          <p:cNvSpPr>
            <a:spLocks noChangeArrowheads="true"/>
          </p:cNvSpPr>
          <p:nvPr/>
        </p:nvSpPr>
        <p:spPr bwMode="auto">
          <a:xfrm>
            <a:off x="2428009" y="1500366"/>
            <a:ext cx="5029805" cy="557508"/>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domain tree is a hierarchy of domains in AD DS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748270" y="827405"/>
            <a:ext cx="3572510" cy="2745105"/>
            <a:chOff x="13450" y="376"/>
            <a:chExt cx="5626" cy="4323"/>
          </a:xfrm>
        </p:grpSpPr>
        <p:pic>
          <p:nvPicPr>
            <p:cNvPr id="947211" name="Picture 11"/>
            <p:cNvPicPr>
              <a:picLocks noChangeAspect="true" noChangeArrowheads="true"/>
            </p:cNvPicPr>
            <p:nvPr/>
          </p:nvPicPr>
          <p:blipFill>
            <a:blip r:embed="rId1"/>
            <a:srcRect/>
            <a:stretch>
              <a:fillRect/>
            </a:stretch>
          </p:blipFill>
          <p:spPr bwMode="auto">
            <a:xfrm>
              <a:off x="14286" y="853"/>
              <a:ext cx="4791" cy="3242"/>
            </a:xfrm>
            <a:prstGeom prst="rect">
              <a:avLst/>
            </a:prstGeom>
            <a:noFill/>
            <a:ln w="9525" algn="ctr">
              <a:noFill/>
              <a:miter lim="800000"/>
              <a:headEnd/>
              <a:tailEnd/>
            </a:ln>
            <a:effectLst>
              <a:outerShdw dist="35921" dir="2700000" algn="ctr" rotWithShape="0">
                <a:srgbClr val="AFAFAF"/>
              </a:outerShdw>
            </a:effectLst>
          </p:spPr>
        </p:pic>
        <p:sp>
          <p:nvSpPr>
            <p:cNvPr id="15369" name="Text Box 10"/>
            <p:cNvSpPr txBox="true">
              <a:spLocks noChangeArrowheads="true"/>
            </p:cNvSpPr>
            <p:nvPr/>
          </p:nvSpPr>
          <p:spPr bwMode="auto">
            <a:xfrm>
              <a:off x="15191" y="376"/>
              <a:ext cx="1815" cy="405"/>
            </a:xfrm>
            <a:prstGeom prst="rect">
              <a:avLst/>
            </a:prstGeom>
            <a:solidFill>
              <a:schemeClr val="bg1"/>
            </a:solidFill>
            <a:ln w="9525" algn="ctr">
              <a:solidFill>
                <a:srgbClr val="333333"/>
              </a:solidFill>
              <a:miter lim="800000"/>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contoso.com</a:t>
              </a:r>
              <a:endParaRPr lang="en-US" sz="1400" b="0" dirty="0">
                <a:latin typeface="Segoe UI Light" panose="020B0502040204020203" pitchFamily="34" charset="0"/>
                <a:cs typeface="Segoe UI Light" panose="020B0502040204020203" pitchFamily="34" charset="0"/>
              </a:endParaRPr>
            </a:p>
          </p:txBody>
        </p:sp>
        <p:sp>
          <p:nvSpPr>
            <p:cNvPr id="15370" name="Text Box 12"/>
            <p:cNvSpPr txBox="true">
              <a:spLocks noChangeArrowheads="true"/>
            </p:cNvSpPr>
            <p:nvPr/>
          </p:nvSpPr>
          <p:spPr bwMode="auto">
            <a:xfrm>
              <a:off x="16286" y="4235"/>
              <a:ext cx="2237" cy="410"/>
            </a:xfrm>
            <a:prstGeom prst="rect">
              <a:avLst/>
            </a:prstGeom>
            <a:solidFill>
              <a:schemeClr val="bg1"/>
            </a:solidFill>
            <a:ln w="9525" algn="ctr">
              <a:solidFill>
                <a:srgbClr val="333333"/>
              </a:solidFill>
              <a:miter lim="800000"/>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na.contoso.com</a:t>
              </a:r>
              <a:endParaRPr lang="en-US" sz="1400" b="0" dirty="0">
                <a:latin typeface="Segoe UI Light" panose="020B0502040204020203" pitchFamily="34" charset="0"/>
                <a:cs typeface="Segoe UI Light" panose="020B0502040204020203" pitchFamily="34" charset="0"/>
              </a:endParaRPr>
            </a:p>
          </p:txBody>
        </p:sp>
        <p:sp>
          <p:nvSpPr>
            <p:cNvPr id="15371" name="Text Box 13"/>
            <p:cNvSpPr txBox="true">
              <a:spLocks noChangeArrowheads="true"/>
            </p:cNvSpPr>
            <p:nvPr/>
          </p:nvSpPr>
          <p:spPr bwMode="auto">
            <a:xfrm>
              <a:off x="13450" y="4261"/>
              <a:ext cx="2538" cy="438"/>
            </a:xfrm>
            <a:prstGeom prst="rect">
              <a:avLst/>
            </a:prstGeom>
            <a:solidFill>
              <a:schemeClr val="bg1"/>
            </a:solidFill>
            <a:ln w="9525" algn="ctr">
              <a:solidFill>
                <a:srgbClr val="333333"/>
              </a:solidFill>
              <a:miter lim="800000"/>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emea.contoso.com</a:t>
              </a:r>
              <a:endParaRPr lang="en-US" sz="1400" b="0" dirty="0">
                <a:latin typeface="Segoe UI Light" panose="020B0502040204020203" pitchFamily="34" charset="0"/>
                <a:cs typeface="Segoe UI Light" panose="020B0502040204020203"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3187700" y="241300"/>
            <a:ext cx="5687060" cy="866140"/>
          </a:xfrm>
        </p:spPr>
        <p:txBody>
          <a:bodyPr/>
          <a:lstStyle/>
          <a:p>
            <a:r>
              <a:rPr lang="x-none" altLang="en-US" sz="4000" u="sng" dirty="0"/>
              <a:t>Points To Be Covered</a:t>
            </a:r>
            <a:endParaRPr lang="x-none" altLang="en-US" sz="4000" u="sng" dirty="0"/>
          </a:p>
        </p:txBody>
      </p:sp>
      <p:sp>
        <p:nvSpPr>
          <p:cNvPr id="7" name="Content Placeholder 6"/>
          <p:cNvSpPr>
            <a:spLocks noGrp="true"/>
          </p:cNvSpPr>
          <p:nvPr>
            <p:ph sz="quarter" idx="10"/>
          </p:nvPr>
        </p:nvSpPr>
        <p:spPr>
          <a:xfrm>
            <a:off x="1553872" y="2220982"/>
            <a:ext cx="6986121" cy="1971413"/>
          </a:xfrm>
        </p:spPr>
        <p:txBody>
          <a:bodyPr>
            <a:normAutofit/>
          </a:bodyPr>
          <a:lstStyle/>
          <a:p>
            <a:r>
              <a:rPr lang="en-GB" sz="1800" dirty="0">
                <a:latin typeface="Arial" panose="020B0604020202020204" pitchFamily="34" charset="0"/>
                <a:cs typeface="Arial" panose="020B0604020202020204" pitchFamily="34" charset="0"/>
              </a:rPr>
              <a:t>Overview of AD DS</a:t>
            </a:r>
            <a:endParaRPr lang="en-GB"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AD DS Physical Components</a:t>
            </a:r>
            <a:endParaRPr lang="en-GB"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AD DS Logical Components</a:t>
            </a:r>
            <a:endParaRPr lang="en-GB" sz="1800" dirty="0">
              <a:latin typeface="Arial" panose="020B0604020202020204" pitchFamily="34" charset="0"/>
              <a:cs typeface="Arial" panose="020B0604020202020204" pitchFamily="34" charset="0"/>
            </a:endParaRPr>
          </a:p>
          <a:p>
            <a:endParaRPr lang="en-GB" sz="1800" dirty="0">
              <a:latin typeface="Arial" panose="020B0604020202020204" pitchFamily="34" charset="0"/>
              <a:cs typeface="Arial" panose="020B0604020202020204" pitchFamily="34" charset="0"/>
            </a:endParaRPr>
          </a:p>
          <a:p>
            <a:endParaRPr lang="en-GB" sz="18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true" noChangeArrowheads="true"/>
          </p:cNvSpPr>
          <p:nvPr>
            <p:ph type="title"/>
          </p:nvPr>
        </p:nvSpPr>
        <p:spPr>
          <a:xfrm>
            <a:off x="4529517" y="135111"/>
            <a:ext cx="4497039" cy="478139"/>
          </a:xfrm>
        </p:spPr>
        <p:txBody>
          <a:bodyPr>
            <a:normAutofit fontScale="90000"/>
          </a:bodyPr>
          <a:lstStyle/>
          <a:p>
            <a:r>
              <a:rPr lang="en-US" dirty="0"/>
              <a:t> Forests</a:t>
            </a:r>
            <a:endParaRPr lang="en-US" dirty="0"/>
          </a:p>
        </p:txBody>
      </p:sp>
      <p:sp>
        <p:nvSpPr>
          <p:cNvPr id="16387" name="Rounded Rectangle 812098"/>
          <p:cNvSpPr>
            <a:spLocks noGrp="true" noChangeArrowheads="true"/>
          </p:cNvSpPr>
          <p:nvPr>
            <p:ph sz="quarter" idx="10"/>
          </p:nvPr>
        </p:nvSpPr>
        <p:spPr>
          <a:xfrm>
            <a:off x="3093813" y="3033644"/>
            <a:ext cx="1251685" cy="538581"/>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Forests:</a:t>
            </a:r>
            <a:endParaRPr lang="en-US" b="0"/>
          </a:p>
        </p:txBody>
      </p:sp>
      <p:sp>
        <p:nvSpPr>
          <p:cNvPr id="16388" name="Rounded Rectangle 844806"/>
          <p:cNvSpPr>
            <a:spLocks noChangeArrowheads="true"/>
          </p:cNvSpPr>
          <p:nvPr/>
        </p:nvSpPr>
        <p:spPr bwMode="auto">
          <a:xfrm>
            <a:off x="3074087" y="3772731"/>
            <a:ext cx="792003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schema</a:t>
            </a:r>
            <a:endParaRPr lang="en-US" b="0">
              <a:latin typeface="Segoe UI Light" panose="020B0502040204020203" pitchFamily="34" charset="0"/>
              <a:cs typeface="Segoe UI Light" panose="020B0502040204020203" pitchFamily="34" charset="0"/>
            </a:endParaRPr>
          </a:p>
        </p:txBody>
      </p:sp>
      <p:sp>
        <p:nvSpPr>
          <p:cNvPr id="16389" name="Rounded Rectangle 844808"/>
          <p:cNvSpPr>
            <a:spLocks noChangeArrowheads="true"/>
          </p:cNvSpPr>
          <p:nvPr/>
        </p:nvSpPr>
        <p:spPr bwMode="auto">
          <a:xfrm>
            <a:off x="3066148" y="4283906"/>
            <a:ext cx="7927976" cy="347662"/>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configuration partition</a:t>
            </a:r>
            <a:endParaRPr lang="en-US" b="0">
              <a:latin typeface="Segoe UI Light" panose="020B0502040204020203" pitchFamily="34" charset="0"/>
              <a:cs typeface="Segoe UI Light" panose="020B0502040204020203" pitchFamily="34" charset="0"/>
            </a:endParaRPr>
          </a:p>
        </p:txBody>
      </p:sp>
      <p:sp>
        <p:nvSpPr>
          <p:cNvPr id="16390" name="Rounded Rectangle 844808"/>
          <p:cNvSpPr>
            <a:spLocks noChangeArrowheads="true"/>
          </p:cNvSpPr>
          <p:nvPr/>
        </p:nvSpPr>
        <p:spPr bwMode="auto">
          <a:xfrm>
            <a:off x="3077262" y="4856993"/>
            <a:ext cx="7916862" cy="355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global catalog to enable searching</a:t>
            </a:r>
            <a:endParaRPr lang="en-US" b="0">
              <a:latin typeface="Segoe UI Light" panose="020B0502040204020203" pitchFamily="34" charset="0"/>
              <a:cs typeface="Segoe UI Light" panose="020B0502040204020203" pitchFamily="34" charset="0"/>
            </a:endParaRPr>
          </a:p>
        </p:txBody>
      </p:sp>
      <p:sp>
        <p:nvSpPr>
          <p:cNvPr id="16392" name="Rounded Rectangle 844806"/>
          <p:cNvSpPr>
            <a:spLocks noChangeArrowheads="true"/>
          </p:cNvSpPr>
          <p:nvPr/>
        </p:nvSpPr>
        <p:spPr bwMode="auto">
          <a:xfrm>
            <a:off x="3077262" y="5452306"/>
            <a:ext cx="7920037"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Enable trusts between all domains in the forest</a:t>
            </a:r>
            <a:endParaRPr lang="en-US" b="0">
              <a:latin typeface="Segoe UI Light" panose="020B0502040204020203" pitchFamily="34" charset="0"/>
              <a:cs typeface="Segoe UI Light" panose="020B0502040204020203" pitchFamily="34" charset="0"/>
            </a:endParaRPr>
          </a:p>
        </p:txBody>
      </p:sp>
      <p:sp>
        <p:nvSpPr>
          <p:cNvPr id="16393" name="Rounded Rectangle 844806"/>
          <p:cNvSpPr>
            <a:spLocks noChangeArrowheads="true"/>
          </p:cNvSpPr>
          <p:nvPr/>
        </p:nvSpPr>
        <p:spPr bwMode="auto">
          <a:xfrm>
            <a:off x="3074087" y="6014281"/>
            <a:ext cx="7920037"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the Enterprise Admins and Schema Admins groups</a:t>
            </a:r>
            <a:endParaRPr lang="en-US" b="0">
              <a:latin typeface="Segoe UI Light" panose="020B0502040204020203" pitchFamily="34" charset="0"/>
              <a:cs typeface="Segoe UI Light" panose="020B0502040204020203" pitchFamily="34" charset="0"/>
            </a:endParaRPr>
          </a:p>
        </p:txBody>
      </p:sp>
      <p:grpSp>
        <p:nvGrpSpPr>
          <p:cNvPr id="3" name="Group 2"/>
          <p:cNvGrpSpPr/>
          <p:nvPr/>
        </p:nvGrpSpPr>
        <p:grpSpPr>
          <a:xfrm>
            <a:off x="3083662" y="847287"/>
            <a:ext cx="8397875" cy="1664839"/>
            <a:chOff x="1934369" y="1627464"/>
            <a:chExt cx="8397875" cy="1664839"/>
          </a:xfrm>
        </p:grpSpPr>
        <p:sp>
          <p:nvSpPr>
            <p:cNvPr id="949255" name="AutoShape 7"/>
            <p:cNvSpPr>
              <a:spLocks noChangeArrowheads="true"/>
            </p:cNvSpPr>
            <p:nvPr/>
          </p:nvSpPr>
          <p:spPr bwMode="auto">
            <a:xfrm>
              <a:off x="1934369" y="1627464"/>
              <a:ext cx="8397875" cy="1664839"/>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forest is a collection of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one or more domain trees</a:t>
              </a:r>
              <a:endParaRPr lang="en-US" dirty="0">
                <a:latin typeface="Segoe UI Light" panose="020B0502040204020203" pitchFamily="34" charset="0"/>
                <a:cs typeface="Segoe UI Light" panose="020B0502040204020203" pitchFamily="34" charset="0"/>
              </a:endParaRPr>
            </a:p>
          </p:txBody>
        </p:sp>
        <p:grpSp>
          <p:nvGrpSpPr>
            <p:cNvPr id="16394" name="Group 17"/>
            <p:cNvGrpSpPr/>
            <p:nvPr/>
          </p:nvGrpSpPr>
          <p:grpSpPr bwMode="auto">
            <a:xfrm>
              <a:off x="7026275" y="1710482"/>
              <a:ext cx="2573338" cy="1520825"/>
              <a:chOff x="5502613" y="1047345"/>
              <a:chExt cx="2573574" cy="1520757"/>
            </a:xfrm>
          </p:grpSpPr>
          <p:cxnSp>
            <p:nvCxnSpPr>
              <p:cNvPr id="14" name="Straight Connector 13"/>
              <p:cNvCxnSpPr/>
              <p:nvPr/>
            </p:nvCxnSpPr>
            <p:spPr bwMode="auto">
              <a:xfrm flipV="true">
                <a:off x="6017010" y="1066394"/>
                <a:ext cx="1192322" cy="517502"/>
              </a:xfrm>
              <a:prstGeom prst="line">
                <a:avLst/>
              </a:prstGeom>
              <a:gradFill rotWithShape="true">
                <a:gsLst>
                  <a:gs pos="0">
                    <a:srgbClr val="E4CD9A"/>
                  </a:gs>
                  <a:gs pos="100000">
                    <a:srgbClr val="EEEFD7"/>
                  </a:gs>
                </a:gsLst>
                <a:lin ang="2700000" scaled="true"/>
              </a:gradFill>
              <a:ln w="34925" cap="flat" cmpd="sng" algn="ctr">
                <a:solidFill>
                  <a:schemeClr val="accent4">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16395" name="Picture 11"/>
              <p:cNvPicPr>
                <a:picLocks noChangeAspect="true" noChangeArrowheads="true"/>
              </p:cNvPicPr>
              <p:nvPr/>
            </p:nvPicPr>
            <p:blipFill>
              <a:blip r:embed="rId1"/>
              <a:srcRect/>
              <a:stretch>
                <a:fillRect/>
              </a:stretch>
            </p:blipFill>
            <p:spPr bwMode="auto">
              <a:xfrm>
                <a:off x="6650481" y="1047345"/>
                <a:ext cx="1425706" cy="1520757"/>
              </a:xfrm>
              <a:prstGeom prst="rect">
                <a:avLst/>
              </a:prstGeom>
              <a:noFill/>
              <a:ln w="9525" cap="flat" cmpd="sng" algn="ctr">
                <a:noFill/>
                <a:prstDash val="solid"/>
                <a:miter lim="800000"/>
                <a:headEnd/>
                <a:tailEnd/>
              </a:ln>
              <a:effectLst>
                <a:outerShdw dist="35921" dir="2700000" algn="ctr" rotWithShape="0">
                  <a:srgbClr val="AFAFAF"/>
                </a:outerShdw>
              </a:effectLst>
            </p:spPr>
          </p:pic>
          <p:pic>
            <p:nvPicPr>
              <p:cNvPr id="2" name="Picture 10"/>
              <p:cNvPicPr>
                <a:picLocks noChangeAspect="true" noChangeArrowheads="true"/>
              </p:cNvPicPr>
              <p:nvPr/>
            </p:nvPicPr>
            <p:blipFill>
              <a:blip r:embed="rId2"/>
              <a:srcRect/>
              <a:stretch>
                <a:fillRect/>
              </a:stretch>
            </p:blipFill>
            <p:spPr bwMode="auto">
              <a:xfrm>
                <a:off x="5502613" y="1553735"/>
                <a:ext cx="1054197" cy="917534"/>
              </a:xfrm>
              <a:prstGeom prst="rect">
                <a:avLst/>
              </a:prstGeom>
              <a:noFill/>
              <a:ln w="9525" cap="flat" cmpd="sng" algn="ctr">
                <a:noFill/>
                <a:prstDash val="solid"/>
                <a:miter lim="800000"/>
                <a:headEnd/>
                <a:tailEnd/>
              </a:ln>
              <a:effectLst>
                <a:outerShdw dist="35921" dir="2700000" algn="ctr" rotWithShape="0">
                  <a:srgbClr val="AFAFAF"/>
                </a:outerShdw>
              </a:effectLst>
            </p:spPr>
          </p:pic>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true" noChangeArrowheads="true"/>
          </p:cNvSpPr>
          <p:nvPr>
            <p:ph type="title"/>
          </p:nvPr>
        </p:nvSpPr>
        <p:spPr>
          <a:xfrm>
            <a:off x="2549714" y="148904"/>
            <a:ext cx="8397875" cy="707791"/>
          </a:xfrm>
        </p:spPr>
        <p:txBody>
          <a:bodyPr/>
          <a:lstStyle/>
          <a:p>
            <a:pPr eaLnBrk="1" hangingPunct="1"/>
            <a:r>
              <a:rPr lang="en-US" dirty="0"/>
              <a:t> Organizational Units (OUs)</a:t>
            </a:r>
            <a:endParaRPr lang="en-US" dirty="0"/>
          </a:p>
        </p:txBody>
      </p:sp>
      <p:sp>
        <p:nvSpPr>
          <p:cNvPr id="17411" name="Rounded Rectangle 812098"/>
          <p:cNvSpPr>
            <a:spLocks noGrp="true" noChangeArrowheads="true"/>
          </p:cNvSpPr>
          <p:nvPr>
            <p:ph sz="quarter" idx="10"/>
          </p:nvPr>
        </p:nvSpPr>
        <p:spPr>
          <a:xfrm>
            <a:off x="2966793" y="3199539"/>
            <a:ext cx="2335050" cy="751676"/>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OUs are used to:</a:t>
            </a:r>
            <a:endParaRPr lang="en-US" b="0" dirty="0"/>
          </a:p>
        </p:txBody>
      </p:sp>
      <p:sp>
        <p:nvSpPr>
          <p:cNvPr id="17412" name="Rounded Rectangle 844806"/>
          <p:cNvSpPr>
            <a:spLocks noChangeArrowheads="true"/>
          </p:cNvSpPr>
          <p:nvPr/>
        </p:nvSpPr>
        <p:spPr bwMode="auto">
          <a:xfrm>
            <a:off x="2950975" y="4264812"/>
            <a:ext cx="792003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Represent your organization hierarchically and logically</a:t>
            </a:r>
            <a:endParaRPr lang="en-US" b="0" dirty="0">
              <a:latin typeface="Segoe UI Light" panose="020B0502040204020203" pitchFamily="34" charset="0"/>
              <a:cs typeface="Segoe UI Light" panose="020B0502040204020203" pitchFamily="34" charset="0"/>
            </a:endParaRPr>
          </a:p>
        </p:txBody>
      </p:sp>
      <p:sp>
        <p:nvSpPr>
          <p:cNvPr id="17413" name="Rounded Rectangle 844808"/>
          <p:cNvSpPr>
            <a:spLocks noChangeArrowheads="true"/>
          </p:cNvSpPr>
          <p:nvPr/>
        </p:nvSpPr>
        <p:spPr bwMode="auto">
          <a:xfrm>
            <a:off x="2931924" y="4952376"/>
            <a:ext cx="7912100" cy="350837"/>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Manage a collection of objects in a consistent way</a:t>
            </a:r>
            <a:endParaRPr lang="en-US" b="0">
              <a:latin typeface="Segoe UI Light" panose="020B0502040204020203" pitchFamily="34" charset="0"/>
              <a:cs typeface="Segoe UI Light" panose="020B0502040204020203" pitchFamily="34" charset="0"/>
            </a:endParaRPr>
          </a:p>
        </p:txBody>
      </p:sp>
      <p:sp>
        <p:nvSpPr>
          <p:cNvPr id="17414" name="Rounded Rectangle 844808"/>
          <p:cNvSpPr>
            <a:spLocks noChangeArrowheads="true"/>
          </p:cNvSpPr>
          <p:nvPr/>
        </p:nvSpPr>
        <p:spPr bwMode="auto">
          <a:xfrm>
            <a:off x="2943038" y="5595312"/>
            <a:ext cx="7900987"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Delegate permissions to administer groups of objects</a:t>
            </a:r>
            <a:endParaRPr lang="en-US" b="0">
              <a:latin typeface="Segoe UI Light" panose="020B0502040204020203" pitchFamily="34" charset="0"/>
              <a:cs typeface="Segoe UI Light" panose="020B0502040204020203" pitchFamily="34" charset="0"/>
            </a:endParaRPr>
          </a:p>
        </p:txBody>
      </p:sp>
      <p:grpSp>
        <p:nvGrpSpPr>
          <p:cNvPr id="2" name="Group 1"/>
          <p:cNvGrpSpPr/>
          <p:nvPr/>
        </p:nvGrpSpPr>
        <p:grpSpPr>
          <a:xfrm>
            <a:off x="2202081" y="1040234"/>
            <a:ext cx="9051490" cy="1684089"/>
            <a:chOff x="2168525" y="1272000"/>
            <a:chExt cx="9051490" cy="2156999"/>
          </a:xfrm>
        </p:grpSpPr>
        <p:sp>
          <p:nvSpPr>
            <p:cNvPr id="951303" name="AutoShape 7"/>
            <p:cNvSpPr>
              <a:spLocks noChangeArrowheads="true"/>
            </p:cNvSpPr>
            <p:nvPr/>
          </p:nvSpPr>
          <p:spPr bwMode="auto">
            <a:xfrm>
              <a:off x="2168525" y="1272000"/>
              <a:ext cx="9051490" cy="2156999"/>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OUs are Active Directory containers that can contain users, groups, computers, and other OUs1</a:t>
              </a:r>
              <a:endParaRPr lang="en-US" dirty="0">
                <a:latin typeface="Segoe UI Light" panose="020B0502040204020203" pitchFamily="34" charset="0"/>
                <a:cs typeface="Segoe UI Light" panose="020B0502040204020203" pitchFamily="34" charset="0"/>
              </a:endParaRPr>
            </a:p>
          </p:txBody>
        </p:sp>
        <p:pic>
          <p:nvPicPr>
            <p:cNvPr id="951306" name="Picture 10"/>
            <p:cNvPicPr>
              <a:picLocks noChangeAspect="true" noChangeArrowheads="true"/>
            </p:cNvPicPr>
            <p:nvPr/>
          </p:nvPicPr>
          <p:blipFill>
            <a:blip r:embed="rId1"/>
            <a:srcRect/>
            <a:stretch>
              <a:fillRect/>
            </a:stretch>
          </p:blipFill>
          <p:spPr bwMode="auto">
            <a:xfrm>
              <a:off x="9790416" y="2382595"/>
              <a:ext cx="1080597" cy="954169"/>
            </a:xfrm>
            <a:prstGeom prst="rect">
              <a:avLst/>
            </a:prstGeom>
            <a:noFill/>
            <a:ln w="9525" algn="ctr">
              <a:noFill/>
              <a:miter lim="800000"/>
              <a:headEnd/>
              <a:tailEnd/>
            </a:ln>
            <a:effectLst>
              <a:outerShdw dist="35921" dir="2700000" algn="ctr" rotWithShape="0">
                <a:srgbClr val="AFAFAF"/>
              </a:outerShdw>
            </a:effectLst>
          </p:spPr>
        </p:pic>
      </p:grpSp>
      <p:sp>
        <p:nvSpPr>
          <p:cNvPr id="17417" name="Rounded Rectangle 844808"/>
          <p:cNvSpPr>
            <a:spLocks noChangeArrowheads="true"/>
          </p:cNvSpPr>
          <p:nvPr/>
        </p:nvSpPr>
        <p:spPr bwMode="auto">
          <a:xfrm>
            <a:off x="2939863" y="6282700"/>
            <a:ext cx="7900987"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Apply policies</a:t>
            </a:r>
            <a:endParaRPr lang="en-US" b="0">
              <a:latin typeface="Segoe UI Light" panose="020B0502040204020203" pitchFamily="34" charset="0"/>
              <a:cs typeface="Segoe UI Light" panose="020B0502040204020203"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true"/>
          </p:cNvGraphicFramePr>
          <p:nvPr>
            <p:ph type="tbl" idx="1"/>
          </p:nvPr>
        </p:nvGraphicFramePr>
        <p:xfrm>
          <a:off x="1002305" y="949198"/>
          <a:ext cx="8601075" cy="5497195"/>
        </p:xfrm>
        <a:graphic>
          <a:graphicData uri="http://schemas.openxmlformats.org/drawingml/2006/table">
            <a:tbl>
              <a:tblPr/>
              <a:tblGrid>
                <a:gridCol w="2064062"/>
                <a:gridCol w="6537013"/>
              </a:tblGrid>
              <a:tr h="47117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Description</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42974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User</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Enables network resource access for a user</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9031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err="1">
                          <a:ln>
                            <a:noFill/>
                          </a:ln>
                          <a:solidFill>
                            <a:schemeClr val="tx1"/>
                          </a:solidFill>
                          <a:effectLst/>
                          <a:latin typeface="Segoe UI Light" panose="020B0502040204020203" pitchFamily="34" charset="0"/>
                          <a:cs typeface="Segoe UI Light" panose="020B0502040204020203" pitchFamily="34" charset="0"/>
                        </a:rPr>
                        <a:t>InetOrgPerson</a:t>
                      </a: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Similar to a user account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Used for compatibility with other directory services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1155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Contacts</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Used primarily to assign e-mail addresses to external users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Does not enable network access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5478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Groups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Used to simplify the administration of access control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Computers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Enables authentication and auditing of computer access to resources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Printers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Used to simplify the process of locating and connecting to printers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Shared folders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Enables users to search for shared folders based on properties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2"/>
          <p:cNvSpPr txBox="true">
            <a:spLocks noChangeArrowheads="true"/>
          </p:cNvSpPr>
          <p:nvPr/>
        </p:nvSpPr>
        <p:spPr>
          <a:xfrm>
            <a:off x="1473875" y="182215"/>
            <a:ext cx="3773036" cy="656881"/>
          </a:xfrm>
          <a:prstGeom prst="rect">
            <a:avLst/>
          </a:prstGeom>
        </p:spPr>
        <p:txBody>
          <a:bodyPr vert="horz" lIns="91409" tIns="45705" rIns="91409" bIns="45705" rtlCol="0" anchor="t" anchorCtr="false">
            <a:normAutofit/>
          </a:bodyPr>
          <a:lst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dirty="0">
                <a:latin typeface="+mj-lt"/>
              </a:rPr>
              <a:t>AD DS Objects</a:t>
            </a:r>
            <a:endParaRPr lang="en-US" sz="40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634063" y="218825"/>
            <a:ext cx="7693244" cy="908107"/>
          </a:xfrm>
        </p:spPr>
        <p:txBody>
          <a:bodyPr>
            <a:normAutofit fontScale="90000"/>
          </a:bodyPr>
          <a:lstStyle/>
          <a:p>
            <a:pPr marL="457200" indent="-457200">
              <a:buFont typeface="Arial" panose="020B0604020202020204" pitchFamily="34" charset="0"/>
              <a:buChar char="•"/>
            </a:pPr>
            <a:r>
              <a:rPr lang="x-none" altLang="en-US" u="sng" dirty="0"/>
              <a:t>Practical Demo</a:t>
            </a:r>
            <a:r>
              <a:rPr lang="en-US" u="sng" dirty="0"/>
              <a:t>: Installation and Management</a:t>
            </a:r>
            <a:endParaRPr lang="en-US" u="sng" dirty="0"/>
          </a:p>
        </p:txBody>
      </p:sp>
      <p:sp>
        <p:nvSpPr>
          <p:cNvPr id="3" name="Content Placeholder 2"/>
          <p:cNvSpPr>
            <a:spLocks noGrp="true"/>
          </p:cNvSpPr>
          <p:nvPr>
            <p:ph sz="quarter" idx="10"/>
          </p:nvPr>
        </p:nvSpPr>
        <p:spPr>
          <a:xfrm>
            <a:off x="2119630" y="1348105"/>
            <a:ext cx="7992110" cy="4452620"/>
          </a:xfrm>
        </p:spPr>
        <p:txBody>
          <a:bodyPr>
            <a:noAutofit/>
          </a:bodyPr>
          <a:lstStyle/>
          <a:p>
            <a:r>
              <a:rPr lang="en-US" dirty="0">
                <a:latin typeface="Arial" panose="020B0604020202020204" pitchFamily="34" charset="0"/>
                <a:cs typeface="Arial" panose="020B0604020202020204" pitchFamily="34" charset="0"/>
              </a:rPr>
              <a:t>Observe the installation of AD DS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Installation occurs without promotion to a domain controller</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Domain Controller Promotion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Active Directory Users and Computers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Active Directory Administrative Center</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Active Directory Sites and Services</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4112964" y="1242676"/>
            <a:ext cx="4485752" cy="3174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3061982" y="335560"/>
            <a:ext cx="6335406" cy="822121"/>
          </a:xfrm>
        </p:spPr>
        <p:txBody>
          <a:bodyPr>
            <a:normAutofit/>
          </a:bodyPr>
          <a:lstStyle/>
          <a:p>
            <a:r>
              <a:rPr lang="en-US" dirty="0"/>
              <a:t> </a:t>
            </a:r>
            <a:r>
              <a:rPr lang="en-GB" dirty="0"/>
              <a:t>Overview of AD DS</a:t>
            </a:r>
            <a:endParaRPr lang="en-US" dirty="0"/>
          </a:p>
        </p:txBody>
      </p:sp>
      <p:sp>
        <p:nvSpPr>
          <p:cNvPr id="7" name="Content Placeholder 6"/>
          <p:cNvSpPr>
            <a:spLocks noGrp="true"/>
          </p:cNvSpPr>
          <p:nvPr>
            <p:ph sz="quarter" idx="10"/>
          </p:nvPr>
        </p:nvSpPr>
        <p:spPr>
          <a:xfrm>
            <a:off x="1736557" y="1547769"/>
            <a:ext cx="8718885" cy="4974671"/>
          </a:xfrm>
        </p:spPr>
        <p:txBody>
          <a:bodyPr>
            <a:normAutofit/>
          </a:bodyPr>
          <a:lstStyle/>
          <a:p>
            <a:r>
              <a:rPr lang="en-US" sz="2000" dirty="0">
                <a:latin typeface="Arial" panose="020B0604020202020204" pitchFamily="34" charset="0"/>
                <a:cs typeface="Arial" panose="020B0604020202020204" pitchFamily="34" charset="0"/>
              </a:rPr>
              <a:t>Protocol</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What is Authentication?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What is Authorization?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Why Deploy AD DS?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Centralized Network Management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Requirements for Installing AD DS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Overview of AD DS and DNS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Overview of AD DS Components </a:t>
            </a:r>
            <a:endParaRPr lang="en-US" sz="2000" dirty="0">
              <a:latin typeface="Arial" panose="020B0604020202020204" pitchFamily="34" charset="0"/>
              <a:cs typeface="Arial" panose="020B0604020202020204" pitchFamily="34" charset="0"/>
            </a:endParaRPr>
          </a:p>
          <a:p>
            <a:pPr lvl="1"/>
            <a:endParaRPr lang="en-GB" sz="18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4837651" y="341853"/>
            <a:ext cx="2516698" cy="874450"/>
          </a:xfrm>
        </p:spPr>
        <p:txBody>
          <a:bodyPr/>
          <a:lstStyle/>
          <a:p>
            <a:r>
              <a:rPr lang="en-US" dirty="0"/>
              <a:t>Protocol</a:t>
            </a:r>
            <a:endParaRPr lang="en-US" dirty="0"/>
          </a:p>
        </p:txBody>
      </p:sp>
      <p:sp>
        <p:nvSpPr>
          <p:cNvPr id="3" name="Content Placeholder 2"/>
          <p:cNvSpPr>
            <a:spLocks noGrp="true"/>
          </p:cNvSpPr>
          <p:nvPr>
            <p:ph sz="quarter" idx="10"/>
          </p:nvPr>
        </p:nvSpPr>
        <p:spPr>
          <a:xfrm>
            <a:off x="2032043" y="1817724"/>
            <a:ext cx="6549894" cy="2443884"/>
          </a:xfrm>
        </p:spPr>
        <p:txBody>
          <a:bodyPr>
            <a:normAutofit fontScale="92500"/>
          </a:bodyPr>
          <a:lstStyle/>
          <a:p>
            <a:r>
              <a:rPr lang="en-US" sz="2000" dirty="0">
                <a:latin typeface="Arial" panose="020B0604020202020204" pitchFamily="34" charset="0"/>
                <a:cs typeface="Arial" panose="020B0604020202020204" pitchFamily="34" charset="0"/>
              </a:rPr>
              <a:t>Lightweight Directory Access Protocol (LDAP)</a:t>
            </a:r>
            <a:endParaRPr lang="en-US" sz="2000" dirty="0">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X.500 Standard</a:t>
            </a:r>
            <a:endParaRPr lang="en-US" dirty="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Based on TCP/IP</a:t>
            </a:r>
            <a:endParaRPr lang="en-US" dirty="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A method for accessing, searching, and modifying a </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directory service</a:t>
            </a:r>
            <a:endParaRPr lang="en-US" dirty="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A Client Server Model</a:t>
            </a:r>
            <a:endParaRPr lang="en-US" dirty="0">
              <a:solidFill>
                <a:schemeClr val="tx1"/>
              </a:solidFill>
              <a:latin typeface="Arial" panose="020B0604020202020204" pitchFamily="34" charset="0"/>
              <a:cs typeface="Arial" panose="020B0604020202020204" pitchFamily="34" charset="0"/>
            </a:endParaRPr>
          </a:p>
          <a:p>
            <a:pPr lvl="1"/>
            <a:endParaRPr lang="en-US" sz="1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true" noChangeArrowheads="true"/>
          </p:cNvSpPr>
          <p:nvPr>
            <p:ph type="title"/>
          </p:nvPr>
        </p:nvSpPr>
        <p:spPr>
          <a:xfrm>
            <a:off x="3762613" y="331951"/>
            <a:ext cx="5356223" cy="708203"/>
          </a:xfrm>
        </p:spPr>
        <p:txBody>
          <a:bodyPr/>
          <a:lstStyle/>
          <a:p>
            <a:pPr eaLnBrk="1" hangingPunct="1"/>
            <a:r>
              <a:rPr lang="en-US" dirty="0"/>
              <a:t>What is Authentication?</a:t>
            </a:r>
            <a:endParaRPr lang="en-US" dirty="0"/>
          </a:p>
        </p:txBody>
      </p:sp>
      <p:sp>
        <p:nvSpPr>
          <p:cNvPr id="927752" name="AutoShape 8"/>
          <p:cNvSpPr>
            <a:spLocks noChangeArrowheads="true"/>
          </p:cNvSpPr>
          <p:nvPr/>
        </p:nvSpPr>
        <p:spPr bwMode="auto">
          <a:xfrm>
            <a:off x="1946275" y="1749704"/>
            <a:ext cx="8370888" cy="928687"/>
          </a:xfrm>
          <a:prstGeom prst="rect">
            <a:avLst/>
          </a:prstGeom>
          <a:gradFill rotWithShape="true">
            <a:gsLst>
              <a:gs pos="0">
                <a:schemeClr val="accent4">
                  <a:lumMod val="40000"/>
                  <a:lumOff val="60000"/>
                </a:schemeClr>
              </a:gs>
              <a:gs pos="100000">
                <a:schemeClr val="accent4">
                  <a:lumMod val="20000"/>
                  <a:lumOff val="80000"/>
                </a:schemeClr>
              </a:gs>
            </a:gsLst>
            <a:lin ang="2700000" scaled="true"/>
          </a:gra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Authentication is the process of verifying a user’s identity on a network</a:t>
            </a:r>
            <a:endParaRPr lang="en-US"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3758268" y="3317056"/>
            <a:ext cx="2210615" cy="3108325"/>
            <a:chOff x="4032626" y="2402655"/>
            <a:chExt cx="1936257" cy="2935343"/>
          </a:xfrm>
        </p:grpSpPr>
        <p:sp>
          <p:nvSpPr>
            <p:cNvPr id="7173" name="Rounded Rectangle 844808"/>
            <p:cNvSpPr>
              <a:spLocks noChangeArrowheads="true"/>
            </p:cNvSpPr>
            <p:nvPr/>
          </p:nvSpPr>
          <p:spPr bwMode="auto">
            <a:xfrm>
              <a:off x="4032626" y="2402655"/>
              <a:ext cx="1936257" cy="2935343"/>
            </a:xfrm>
            <a:prstGeom prst="rect">
              <a:avLst/>
            </a:prstGeom>
            <a:solidFill>
              <a:srgbClr val="F2E7CE"/>
            </a:solidFill>
            <a:ln w="9525" algn="ctr">
              <a:solidFill>
                <a:srgbClr val="333333"/>
              </a:solidFill>
              <a:rou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Network authentication: grants access to network resources</a:t>
              </a:r>
              <a:endParaRPr lang="en-US" b="0" dirty="0">
                <a:latin typeface="Segoe UI Light" panose="020B0502040204020203" pitchFamily="34" charset="0"/>
                <a:cs typeface="Segoe UI Light" panose="020B0502040204020203" pitchFamily="34" charset="0"/>
              </a:endParaRPr>
            </a:p>
          </p:txBody>
        </p:sp>
        <p:pic>
          <p:nvPicPr>
            <p:cNvPr id="927756" name="Picture 12"/>
            <p:cNvPicPr>
              <a:picLocks noChangeAspect="true" noChangeArrowheads="true"/>
            </p:cNvPicPr>
            <p:nvPr/>
          </p:nvPicPr>
          <p:blipFill>
            <a:blip r:embed="rId1"/>
            <a:srcRect/>
            <a:stretch>
              <a:fillRect/>
            </a:stretch>
          </p:blipFill>
          <p:spPr bwMode="auto">
            <a:xfrm>
              <a:off x="4383888" y="3702716"/>
              <a:ext cx="616867" cy="1119387"/>
            </a:xfrm>
            <a:prstGeom prst="rect">
              <a:avLst/>
            </a:prstGeom>
            <a:noFill/>
            <a:ln w="9525" algn="ctr">
              <a:noFill/>
              <a:miter lim="800000"/>
              <a:headEnd/>
              <a:tailEnd/>
            </a:ln>
            <a:effectLst>
              <a:outerShdw dist="35921" dir="2700000" algn="ctr" rotWithShape="0">
                <a:srgbClr val="AFAFAF"/>
              </a:outerShdw>
            </a:effectLst>
          </p:spPr>
        </p:pic>
        <p:pic>
          <p:nvPicPr>
            <p:cNvPr id="927757" name="Picture 13"/>
            <p:cNvPicPr>
              <a:picLocks noChangeAspect="true" noChangeArrowheads="true"/>
            </p:cNvPicPr>
            <p:nvPr/>
          </p:nvPicPr>
          <p:blipFill>
            <a:blip r:embed="rId2"/>
            <a:srcRect/>
            <a:stretch>
              <a:fillRect/>
            </a:stretch>
          </p:blipFill>
          <p:spPr bwMode="auto">
            <a:xfrm>
              <a:off x="4537876" y="4288390"/>
              <a:ext cx="814283" cy="922824"/>
            </a:xfrm>
            <a:prstGeom prst="rect">
              <a:avLst/>
            </a:prstGeom>
            <a:noFill/>
            <a:ln w="9525" algn="ctr">
              <a:noFill/>
              <a:miter lim="800000"/>
              <a:headEnd/>
              <a:tailEnd/>
            </a:ln>
            <a:effectLst>
              <a:outerShdw dist="35921" dir="2700000" algn="ctr" rotWithShape="0">
                <a:srgbClr val="AFAFAF"/>
              </a:outerShdw>
            </a:effectLst>
          </p:spPr>
        </p:pic>
        <p:pic>
          <p:nvPicPr>
            <p:cNvPr id="927759" name="Picture 15"/>
            <p:cNvPicPr>
              <a:picLocks noChangeAspect="true" noChangeArrowheads="true"/>
            </p:cNvPicPr>
            <p:nvPr/>
          </p:nvPicPr>
          <p:blipFill>
            <a:blip r:embed="rId3"/>
            <a:srcRect/>
            <a:stretch>
              <a:fillRect/>
            </a:stretch>
          </p:blipFill>
          <p:spPr bwMode="auto">
            <a:xfrm>
              <a:off x="5154743" y="3790630"/>
              <a:ext cx="348419" cy="1072768"/>
            </a:xfrm>
            <a:prstGeom prst="rect">
              <a:avLst/>
            </a:prstGeom>
            <a:noFill/>
            <a:ln w="9525" algn="ctr">
              <a:noFill/>
              <a:miter lim="800000"/>
              <a:headEnd/>
              <a:tailEnd/>
            </a:ln>
            <a:effectLst>
              <a:outerShdw dist="35921" dir="2700000" algn="ctr" rotWithShape="0">
                <a:srgbClr val="AFAFAF"/>
              </a:outerShdw>
            </a:effectLst>
          </p:spPr>
        </p:pic>
      </p:grpSp>
      <p:grpSp>
        <p:nvGrpSpPr>
          <p:cNvPr id="2" name="Group 1"/>
          <p:cNvGrpSpPr/>
          <p:nvPr/>
        </p:nvGrpSpPr>
        <p:grpSpPr>
          <a:xfrm>
            <a:off x="6271322" y="3280900"/>
            <a:ext cx="3840163" cy="3108325"/>
            <a:chOff x="2165351" y="2901951"/>
            <a:chExt cx="3840163" cy="3108325"/>
          </a:xfrm>
        </p:grpSpPr>
        <p:sp>
          <p:nvSpPr>
            <p:cNvPr id="7172" name="Rounded Rectangle 844806"/>
            <p:cNvSpPr>
              <a:spLocks noChangeArrowheads="true"/>
            </p:cNvSpPr>
            <p:nvPr/>
          </p:nvSpPr>
          <p:spPr bwMode="auto">
            <a:xfrm>
              <a:off x="2165351" y="2901951"/>
              <a:ext cx="3840163" cy="3108325"/>
            </a:xfrm>
            <a:prstGeom prst="rect">
              <a:avLst/>
            </a:prstGeom>
            <a:solidFill>
              <a:srgbClr val="F2E7CE"/>
            </a:solidFill>
            <a:ln w="9525" algn="ctr">
              <a:solidFill>
                <a:srgbClr val="333333"/>
              </a:solidFill>
              <a:rou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Interactive logon: grants access to the local computer</a:t>
              </a:r>
              <a:endParaRPr lang="en-US" b="0" dirty="0">
                <a:latin typeface="Segoe UI Light" panose="020B0502040204020203" pitchFamily="34" charset="0"/>
                <a:cs typeface="Segoe UI Light" panose="020B0502040204020203" pitchFamily="34" charset="0"/>
              </a:endParaRPr>
            </a:p>
          </p:txBody>
        </p:sp>
        <p:pic>
          <p:nvPicPr>
            <p:cNvPr id="927754" name="Picture 10"/>
            <p:cNvPicPr>
              <a:picLocks noChangeAspect="true" noChangeArrowheads="true"/>
            </p:cNvPicPr>
            <p:nvPr/>
          </p:nvPicPr>
          <p:blipFill>
            <a:blip r:embed="rId4"/>
            <a:srcRect/>
            <a:stretch>
              <a:fillRect/>
            </a:stretch>
          </p:blipFill>
          <p:spPr bwMode="auto">
            <a:xfrm>
              <a:off x="3286126" y="4217988"/>
              <a:ext cx="1228725" cy="1498600"/>
            </a:xfrm>
            <a:prstGeom prst="rect">
              <a:avLst/>
            </a:prstGeom>
            <a:noFill/>
            <a:ln w="9525" algn="ctr">
              <a:noFill/>
              <a:miter lim="800000"/>
              <a:headEnd/>
              <a:tailEnd/>
            </a:ln>
            <a:effectLst>
              <a:outerShdw dist="35921" dir="2700000" algn="ctr" rotWithShape="0">
                <a:srgbClr val="AFAFAF"/>
              </a:outerShdw>
            </a:effectLst>
          </p:spPr>
        </p:pic>
        <p:pic>
          <p:nvPicPr>
            <p:cNvPr id="927755" name="Picture 11"/>
            <p:cNvPicPr>
              <a:picLocks noChangeAspect="true" noChangeArrowheads="true"/>
            </p:cNvPicPr>
            <p:nvPr/>
          </p:nvPicPr>
          <p:blipFill>
            <a:blip r:embed="rId3"/>
            <a:srcRect/>
            <a:stretch>
              <a:fillRect/>
            </a:stretch>
          </p:blipFill>
          <p:spPr bwMode="auto">
            <a:xfrm>
              <a:off x="4003676" y="4019550"/>
              <a:ext cx="665163" cy="1316038"/>
            </a:xfrm>
            <a:prstGeom prst="rect">
              <a:avLst/>
            </a:prstGeom>
            <a:noFill/>
            <a:ln w="9525" algn="ctr">
              <a:noFill/>
              <a:miter lim="800000"/>
              <a:headEnd/>
              <a:tailEnd/>
            </a:ln>
            <a:effectLst>
              <a:outerShdw dist="35921" dir="2700000" algn="ctr" rotWithShape="0">
                <a:srgbClr val="AFAFAF"/>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true" noChangeArrowheads="true"/>
          </p:cNvSpPr>
          <p:nvPr>
            <p:ph type="title"/>
          </p:nvPr>
        </p:nvSpPr>
        <p:spPr>
          <a:xfrm>
            <a:off x="3479351" y="45073"/>
            <a:ext cx="5110613" cy="788133"/>
          </a:xfrm>
        </p:spPr>
        <p:txBody>
          <a:bodyPr/>
          <a:lstStyle/>
          <a:p>
            <a:pPr eaLnBrk="1" hangingPunct="1"/>
            <a:r>
              <a:rPr lang="en-US" dirty="0"/>
              <a:t>What is Authorization?</a:t>
            </a:r>
            <a:endParaRPr lang="en-US" dirty="0"/>
          </a:p>
        </p:txBody>
      </p:sp>
      <p:grpSp>
        <p:nvGrpSpPr>
          <p:cNvPr id="8196" name="Group 29"/>
          <p:cNvGrpSpPr/>
          <p:nvPr/>
        </p:nvGrpSpPr>
        <p:grpSpPr bwMode="auto">
          <a:xfrm>
            <a:off x="2352675" y="2280481"/>
            <a:ext cx="3638550" cy="2081212"/>
            <a:chOff x="828136" y="1970088"/>
            <a:chExt cx="3639089" cy="2081212"/>
          </a:xfrm>
        </p:grpSpPr>
        <p:sp>
          <p:nvSpPr>
            <p:cNvPr id="929796" name="AutoShape 4"/>
            <p:cNvSpPr>
              <a:spLocks noChangeArrowheads="true"/>
            </p:cNvSpPr>
            <p:nvPr/>
          </p:nvSpPr>
          <p:spPr bwMode="auto">
            <a:xfrm>
              <a:off x="828136" y="1970088"/>
              <a:ext cx="3639089" cy="2039937"/>
            </a:xfrm>
            <a:prstGeom prst="rect">
              <a:avLst/>
            </a:prstGeom>
            <a:gradFill rotWithShape="true">
              <a:gsLst>
                <a:gs pos="0">
                  <a:srgbClr val="B395D8"/>
                </a:gs>
                <a:gs pos="100000">
                  <a:srgbClr val="DFD2EE"/>
                </a:gs>
              </a:gsLst>
              <a:lin ang="2700000" scaled="true"/>
            </a:gradFill>
            <a:ln w="9525" algn="ctr">
              <a:solidFill>
                <a:srgbClr val="333333"/>
              </a:solidFill>
              <a:round/>
            </a:ln>
            <a:effectLst>
              <a:outerShdw dist="35921" dir="2700000" algn="ctr" rotWithShape="0">
                <a:schemeClr val="bg2"/>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Security principals are issued security identifiers (SIDs) when the account is created</a:t>
              </a:r>
              <a:endParaRPr lang="en-US" dirty="0">
                <a:latin typeface="Segoe UI Light" panose="020B0502040204020203" pitchFamily="34" charset="0"/>
                <a:cs typeface="Segoe UI Light" panose="020B0502040204020203" pitchFamily="34" charset="0"/>
              </a:endParaRPr>
            </a:p>
            <a:p>
              <a:pPr marL="167005" indent="-167005">
                <a:lnSpc>
                  <a:spcPct val="90000"/>
                </a:lnSpc>
                <a:spcBef>
                  <a:spcPct val="40000"/>
                </a:spcBef>
                <a:buSzPct val="80000"/>
                <a:defRPr/>
              </a:pPr>
              <a:endParaRPr lang="en-US" sz="1600" dirty="0">
                <a:latin typeface="Segoe UI Light" panose="020B0502040204020203" pitchFamily="34" charset="0"/>
                <a:cs typeface="Segoe UI Light" panose="020B0502040204020203" pitchFamily="34" charset="0"/>
              </a:endParaRPr>
            </a:p>
          </p:txBody>
        </p:sp>
        <p:grpSp>
          <p:nvGrpSpPr>
            <p:cNvPr id="8226" name="Group 43"/>
            <p:cNvGrpSpPr/>
            <p:nvPr/>
          </p:nvGrpSpPr>
          <p:grpSpPr bwMode="auto">
            <a:xfrm>
              <a:off x="2930525" y="3116263"/>
              <a:ext cx="998538" cy="935037"/>
              <a:chOff x="1936" y="1703"/>
              <a:chExt cx="629" cy="589"/>
            </a:xfrm>
          </p:grpSpPr>
          <p:pic>
            <p:nvPicPr>
              <p:cNvPr id="929817" name="Picture 25"/>
              <p:cNvPicPr>
                <a:picLocks noChangeAspect="true" noChangeArrowheads="true"/>
              </p:cNvPicPr>
              <p:nvPr/>
            </p:nvPicPr>
            <p:blipFill>
              <a:blip r:embed="rId2"/>
              <a:srcRect/>
              <a:stretch>
                <a:fillRect/>
              </a:stretch>
            </p:blipFill>
            <p:spPr bwMode="auto">
              <a:xfrm>
                <a:off x="1936" y="1703"/>
                <a:ext cx="591" cy="568"/>
              </a:xfrm>
              <a:prstGeom prst="rect">
                <a:avLst/>
              </a:prstGeom>
              <a:noFill/>
              <a:ln w="9525" algn="ctr">
                <a:noFill/>
                <a:miter lim="800000"/>
                <a:headEnd/>
                <a:tailEnd/>
              </a:ln>
              <a:effectLst>
                <a:outerShdw dist="35921" dir="2700000" algn="ctr" rotWithShape="0">
                  <a:srgbClr val="AFAFAF"/>
                </a:outerShdw>
              </a:effectLst>
            </p:spPr>
          </p:pic>
          <p:pic>
            <p:nvPicPr>
              <p:cNvPr id="929818" name="Picture 26"/>
              <p:cNvPicPr>
                <a:picLocks noChangeAspect="true" noChangeArrowheads="true"/>
              </p:cNvPicPr>
              <p:nvPr/>
            </p:nvPicPr>
            <p:blipFill>
              <a:blip r:embed="rId3"/>
              <a:srcRect/>
              <a:stretch>
                <a:fillRect/>
              </a:stretch>
            </p:blipFill>
            <p:spPr bwMode="auto">
              <a:xfrm>
                <a:off x="2375" y="1987"/>
                <a:ext cx="190" cy="305"/>
              </a:xfrm>
              <a:prstGeom prst="rect">
                <a:avLst/>
              </a:prstGeom>
              <a:noFill/>
              <a:ln w="9525" algn="ctr">
                <a:noFill/>
                <a:miter lim="800000"/>
                <a:headEnd/>
                <a:tailEnd/>
              </a:ln>
              <a:effectLst>
                <a:outerShdw dist="35921" dir="2700000" algn="ctr" rotWithShape="0">
                  <a:srgbClr val="AFAFAF"/>
                </a:outerShdw>
              </a:effectLst>
            </p:spPr>
          </p:pic>
        </p:grpSp>
      </p:grpSp>
      <p:grpSp>
        <p:nvGrpSpPr>
          <p:cNvPr id="4" name="Group 30"/>
          <p:cNvGrpSpPr/>
          <p:nvPr/>
        </p:nvGrpSpPr>
        <p:grpSpPr bwMode="auto">
          <a:xfrm>
            <a:off x="6149953" y="2270767"/>
            <a:ext cx="3646488" cy="2181225"/>
            <a:chOff x="4600913" y="1968740"/>
            <a:chExt cx="3645940" cy="2180476"/>
          </a:xfrm>
        </p:grpSpPr>
        <p:sp>
          <p:nvSpPr>
            <p:cNvPr id="929798" name="AutoShape 6"/>
            <p:cNvSpPr>
              <a:spLocks noChangeArrowheads="true"/>
            </p:cNvSpPr>
            <p:nvPr/>
          </p:nvSpPr>
          <p:spPr bwMode="auto">
            <a:xfrm>
              <a:off x="4600913" y="1968740"/>
              <a:ext cx="3645940" cy="2017020"/>
            </a:xfrm>
            <a:prstGeom prst="rect">
              <a:avLst/>
            </a:prstGeom>
            <a:gradFill rotWithShape="true">
              <a:gsLst>
                <a:gs pos="0">
                  <a:srgbClr val="97DFC1"/>
                </a:gs>
                <a:gs pos="100000">
                  <a:srgbClr val="DAF4E9"/>
                </a:gs>
              </a:gsLst>
              <a:lin ang="2700000" scaled="true"/>
            </a:gradFill>
            <a:ln w="9525" algn="ctr">
              <a:solidFill>
                <a:srgbClr val="333333"/>
              </a:solidFill>
              <a:round/>
            </a:ln>
            <a:effectLst>
              <a:outerShdw dist="35921" dir="2700000" algn="ctr" rotWithShape="0">
                <a:schemeClr val="bg2"/>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User accounts are issued security tokens during authentication that include the user’s SID and all related group </a:t>
              </a:r>
              <a:r>
                <a:rPr lang="en-US" dirty="0" err="1">
                  <a:latin typeface="Segoe UI Light" panose="020B0502040204020203" pitchFamily="34" charset="0"/>
                  <a:cs typeface="Segoe UI Light" panose="020B0502040204020203" pitchFamily="34" charset="0"/>
                </a:rPr>
                <a:t>SIDs</a:t>
              </a:r>
              <a:endParaRPr lang="en-US" dirty="0">
                <a:latin typeface="Segoe UI Light" panose="020B0502040204020203" pitchFamily="34" charset="0"/>
                <a:cs typeface="Segoe UI Light" panose="020B0502040204020203" pitchFamily="34" charset="0"/>
              </a:endParaRPr>
            </a:p>
          </p:txBody>
        </p:sp>
        <p:grpSp>
          <p:nvGrpSpPr>
            <p:cNvPr id="8222" name="Group 45"/>
            <p:cNvGrpSpPr/>
            <p:nvPr/>
          </p:nvGrpSpPr>
          <p:grpSpPr bwMode="auto">
            <a:xfrm>
              <a:off x="6555126" y="3369753"/>
              <a:ext cx="1039812" cy="779463"/>
              <a:chOff x="1785" y="3470"/>
              <a:chExt cx="655" cy="491"/>
            </a:xfrm>
          </p:grpSpPr>
          <p:pic>
            <p:nvPicPr>
              <p:cNvPr id="929814" name="Picture 22"/>
              <p:cNvPicPr>
                <a:picLocks noChangeAspect="true" noChangeArrowheads="true"/>
              </p:cNvPicPr>
              <p:nvPr/>
            </p:nvPicPr>
            <p:blipFill>
              <a:blip r:embed="rId4"/>
              <a:srcRect/>
              <a:stretch>
                <a:fillRect/>
              </a:stretch>
            </p:blipFill>
            <p:spPr bwMode="auto">
              <a:xfrm>
                <a:off x="1785" y="3470"/>
                <a:ext cx="655" cy="491"/>
              </a:xfrm>
              <a:prstGeom prst="rect">
                <a:avLst/>
              </a:prstGeom>
              <a:noFill/>
              <a:ln w="9525" algn="ctr">
                <a:noFill/>
                <a:miter lim="800000"/>
                <a:headEnd/>
                <a:tailEnd/>
              </a:ln>
              <a:effectLst>
                <a:outerShdw dist="35921" dir="2700000" algn="ctr" rotWithShape="0">
                  <a:srgbClr val="AFAFAF"/>
                </a:outerShdw>
              </a:effectLst>
            </p:spPr>
          </p:pic>
          <p:pic>
            <p:nvPicPr>
              <p:cNvPr id="929819" name="Picture 27"/>
              <p:cNvPicPr>
                <a:picLocks noChangeAspect="true" noChangeArrowheads="true"/>
              </p:cNvPicPr>
              <p:nvPr/>
            </p:nvPicPr>
            <p:blipFill>
              <a:blip r:embed="rId5"/>
              <a:srcRect/>
              <a:stretch>
                <a:fillRect/>
              </a:stretch>
            </p:blipFill>
            <p:spPr bwMode="auto">
              <a:xfrm>
                <a:off x="2022" y="3561"/>
                <a:ext cx="177" cy="284"/>
              </a:xfrm>
              <a:prstGeom prst="rect">
                <a:avLst/>
              </a:prstGeom>
              <a:noFill/>
              <a:ln w="9525" algn="ctr">
                <a:noFill/>
                <a:miter lim="800000"/>
                <a:headEnd/>
                <a:tailEnd/>
              </a:ln>
              <a:effectLst>
                <a:outerShdw dist="35921" dir="2700000" algn="ctr" rotWithShape="0">
                  <a:srgbClr val="AFAFAF"/>
                </a:outerShdw>
              </a:effectLst>
            </p:spPr>
          </p:pic>
        </p:grpSp>
      </p:grpSp>
      <p:grpSp>
        <p:nvGrpSpPr>
          <p:cNvPr id="6" name="Group 38"/>
          <p:cNvGrpSpPr/>
          <p:nvPr/>
        </p:nvGrpSpPr>
        <p:grpSpPr bwMode="auto">
          <a:xfrm>
            <a:off x="2352676" y="4543558"/>
            <a:ext cx="3630613" cy="2105025"/>
            <a:chOff x="829049" y="4157476"/>
            <a:chExt cx="3630613" cy="2105025"/>
          </a:xfrm>
        </p:grpSpPr>
        <p:sp>
          <p:nvSpPr>
            <p:cNvPr id="929797" name="AutoShape 5"/>
            <p:cNvSpPr>
              <a:spLocks noChangeArrowheads="true"/>
            </p:cNvSpPr>
            <p:nvPr/>
          </p:nvSpPr>
          <p:spPr bwMode="auto">
            <a:xfrm>
              <a:off x="829049" y="4157476"/>
              <a:ext cx="3630613" cy="2039937"/>
            </a:xfrm>
            <a:prstGeom prst="rect">
              <a:avLst/>
            </a:prstGeom>
            <a:gradFill rotWithShape="true">
              <a:gsLst>
                <a:gs pos="0">
                  <a:srgbClr val="8DACD0"/>
                </a:gs>
                <a:gs pos="100000">
                  <a:srgbClr val="DEE7F1"/>
                </a:gs>
              </a:gsLst>
              <a:lin ang="2700000" scaled="true"/>
            </a:gradFill>
            <a:ln w="9525">
              <a:solidFill>
                <a:srgbClr val="333333"/>
              </a:solidFill>
              <a:round/>
            </a:ln>
            <a:effectLst>
              <a:outerShdw dist="35921" dir="2700000" algn="ctr" rotWithShape="0">
                <a:srgbClr val="AFAFAF"/>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Shared resources on a network include access control lists (ACL) that define who can access the resource</a:t>
              </a:r>
              <a:endParaRPr lang="en-US" dirty="0">
                <a:latin typeface="Segoe UI Light" panose="020B0502040204020203" pitchFamily="34" charset="0"/>
                <a:cs typeface="Segoe UI Light" panose="020B0502040204020203" pitchFamily="34" charset="0"/>
              </a:endParaRPr>
            </a:p>
          </p:txBody>
        </p:sp>
        <p:grpSp>
          <p:nvGrpSpPr>
            <p:cNvPr id="8218" name="Group 44"/>
            <p:cNvGrpSpPr/>
            <p:nvPr/>
          </p:nvGrpSpPr>
          <p:grpSpPr bwMode="auto">
            <a:xfrm>
              <a:off x="3089649" y="5306826"/>
              <a:ext cx="658813" cy="955675"/>
              <a:chOff x="4158" y="1785"/>
              <a:chExt cx="415" cy="602"/>
            </a:xfrm>
          </p:grpSpPr>
          <p:pic>
            <p:nvPicPr>
              <p:cNvPr id="929820" name="Picture 28"/>
              <p:cNvPicPr>
                <a:picLocks noChangeAspect="true" noChangeArrowheads="true"/>
              </p:cNvPicPr>
              <p:nvPr/>
            </p:nvPicPr>
            <p:blipFill>
              <a:blip r:embed="rId6"/>
              <a:srcRect/>
              <a:stretch>
                <a:fillRect/>
              </a:stretch>
            </p:blipFill>
            <p:spPr bwMode="auto">
              <a:xfrm>
                <a:off x="4204" y="1785"/>
                <a:ext cx="369" cy="602"/>
              </a:xfrm>
              <a:prstGeom prst="rect">
                <a:avLst/>
              </a:prstGeom>
              <a:noFill/>
              <a:ln w="9525" algn="ctr">
                <a:noFill/>
                <a:miter lim="800000"/>
                <a:headEnd/>
                <a:tailEnd/>
              </a:ln>
              <a:effectLst>
                <a:outerShdw dist="35921" dir="2700000" algn="ctr" rotWithShape="0">
                  <a:srgbClr val="AFAFAF"/>
                </a:outerShdw>
              </a:effectLst>
            </p:spPr>
          </p:pic>
          <p:pic>
            <p:nvPicPr>
              <p:cNvPr id="929821" name="Picture 29"/>
              <p:cNvPicPr>
                <a:picLocks noChangeAspect="true" noChangeArrowheads="true"/>
              </p:cNvPicPr>
              <p:nvPr/>
            </p:nvPicPr>
            <p:blipFill>
              <a:blip r:embed="rId3"/>
              <a:srcRect/>
              <a:stretch>
                <a:fillRect/>
              </a:stretch>
            </p:blipFill>
            <p:spPr bwMode="auto">
              <a:xfrm>
                <a:off x="4158" y="1886"/>
                <a:ext cx="190" cy="305"/>
              </a:xfrm>
              <a:prstGeom prst="rect">
                <a:avLst/>
              </a:prstGeom>
              <a:noFill/>
              <a:ln w="9525" algn="ctr">
                <a:noFill/>
                <a:miter lim="800000"/>
                <a:headEnd/>
                <a:tailEnd/>
              </a:ln>
              <a:effectLst>
                <a:outerShdw dist="35921" dir="2700000" algn="ctr" rotWithShape="0">
                  <a:srgbClr val="AFAFAF"/>
                </a:outerShdw>
              </a:effectLst>
            </p:spPr>
          </p:pic>
        </p:grpSp>
      </p:grpSp>
      <p:sp>
        <p:nvSpPr>
          <p:cNvPr id="929838" name="AutoShape 46"/>
          <p:cNvSpPr>
            <a:spLocks noChangeArrowheads="true"/>
          </p:cNvSpPr>
          <p:nvPr/>
        </p:nvSpPr>
        <p:spPr bwMode="auto">
          <a:xfrm>
            <a:off x="2030165" y="1134722"/>
            <a:ext cx="8397875" cy="742950"/>
          </a:xfrm>
          <a:prstGeom prst="rect">
            <a:avLst/>
          </a:prstGeom>
          <a:gradFill rotWithShape="true">
            <a:gsLst>
              <a:gs pos="0">
                <a:srgbClr val="EAABA0"/>
              </a:gs>
              <a:gs pos="100000">
                <a:srgbClr val="F6D9D4"/>
              </a:gs>
            </a:gsLst>
            <a:lin ang="2700000" scaled="true"/>
          </a:gra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Authorization is a process of verifying that an authenticated user has permission to perform an action</a:t>
            </a:r>
            <a:endParaRPr lang="en-US" dirty="0">
              <a:latin typeface="Segoe UI Light" panose="020B0502040204020203" pitchFamily="34" charset="0"/>
              <a:cs typeface="Segoe UI Light" panose="020B0502040204020203" pitchFamily="34" charset="0"/>
            </a:endParaRPr>
          </a:p>
        </p:txBody>
      </p:sp>
      <p:grpSp>
        <p:nvGrpSpPr>
          <p:cNvPr id="8" name="Group 39"/>
          <p:cNvGrpSpPr/>
          <p:nvPr/>
        </p:nvGrpSpPr>
        <p:grpSpPr bwMode="auto">
          <a:xfrm>
            <a:off x="6118226" y="4551494"/>
            <a:ext cx="3630613" cy="2173288"/>
            <a:chOff x="4594225" y="4165600"/>
            <a:chExt cx="3630613" cy="2173288"/>
          </a:xfrm>
        </p:grpSpPr>
        <p:sp>
          <p:nvSpPr>
            <p:cNvPr id="929799" name="AutoShape 7"/>
            <p:cNvSpPr>
              <a:spLocks noChangeArrowheads="true"/>
            </p:cNvSpPr>
            <p:nvPr/>
          </p:nvSpPr>
          <p:spPr bwMode="auto">
            <a:xfrm>
              <a:off x="4594225" y="4165600"/>
              <a:ext cx="3630613" cy="2028825"/>
            </a:xfrm>
            <a:prstGeom prst="rect">
              <a:avLst/>
            </a:prstGeom>
            <a:gradFill rotWithShape="true">
              <a:gsLst>
                <a:gs pos="0">
                  <a:srgbClr val="D5D69C"/>
                </a:gs>
                <a:gs pos="100000">
                  <a:srgbClr val="EEEFD7"/>
                </a:gs>
              </a:gsLst>
              <a:lin ang="2700000" scaled="true"/>
            </a:gradFill>
            <a:ln w="9525">
              <a:solidFill>
                <a:srgbClr val="4D4D4D"/>
              </a:solidFill>
              <a:round/>
            </a:ln>
            <a:effectLst>
              <a:outerShdw dist="35921" dir="2700000" algn="ctr" rotWithShape="0">
                <a:srgbClr val="AFAFAF"/>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The security token is compared against the Discretionary Access Control List (DACL) on the resource and access is granted or denied</a:t>
              </a:r>
              <a:endParaRPr lang="en-US" dirty="0">
                <a:latin typeface="Segoe UI Light" panose="020B0502040204020203" pitchFamily="34" charset="0"/>
                <a:cs typeface="Segoe UI Light" panose="020B0502040204020203" pitchFamily="34" charset="0"/>
              </a:endParaRPr>
            </a:p>
          </p:txBody>
        </p:sp>
        <p:grpSp>
          <p:nvGrpSpPr>
            <p:cNvPr id="8210" name="Group 42"/>
            <p:cNvGrpSpPr/>
            <p:nvPr/>
          </p:nvGrpSpPr>
          <p:grpSpPr bwMode="auto">
            <a:xfrm>
              <a:off x="6992938" y="5532438"/>
              <a:ext cx="566737" cy="806450"/>
              <a:chOff x="4275" y="3295"/>
              <a:chExt cx="357" cy="508"/>
            </a:xfrm>
          </p:grpSpPr>
          <p:pic>
            <p:nvPicPr>
              <p:cNvPr id="929829" name="Picture 37"/>
              <p:cNvPicPr>
                <a:picLocks noChangeAspect="true" noChangeArrowheads="true"/>
              </p:cNvPicPr>
              <p:nvPr/>
            </p:nvPicPr>
            <p:blipFill>
              <a:blip r:embed="rId7"/>
              <a:srcRect/>
              <a:stretch>
                <a:fillRect/>
              </a:stretch>
            </p:blipFill>
            <p:spPr bwMode="auto">
              <a:xfrm>
                <a:off x="4321" y="3295"/>
                <a:ext cx="311" cy="508"/>
              </a:xfrm>
              <a:prstGeom prst="rect">
                <a:avLst/>
              </a:prstGeom>
              <a:noFill/>
              <a:ln w="9525" algn="ctr">
                <a:noFill/>
                <a:miter lim="800000"/>
                <a:headEnd/>
                <a:tailEnd/>
              </a:ln>
              <a:effectLst>
                <a:outerShdw dist="35921" dir="2700000" algn="ctr" rotWithShape="0">
                  <a:srgbClr val="AFAFAF"/>
                </a:outerShdw>
              </a:effectLst>
            </p:spPr>
          </p:pic>
          <p:pic>
            <p:nvPicPr>
              <p:cNvPr id="929830" name="Picture 38"/>
              <p:cNvPicPr>
                <a:picLocks noChangeAspect="true" noChangeArrowheads="true"/>
              </p:cNvPicPr>
              <p:nvPr/>
            </p:nvPicPr>
            <p:blipFill>
              <a:blip r:embed="rId8"/>
              <a:srcRect/>
              <a:stretch>
                <a:fillRect/>
              </a:stretch>
            </p:blipFill>
            <p:spPr bwMode="auto">
              <a:xfrm>
                <a:off x="4275" y="3396"/>
                <a:ext cx="183" cy="294"/>
              </a:xfrm>
              <a:prstGeom prst="rect">
                <a:avLst/>
              </a:prstGeom>
              <a:noFill/>
              <a:ln w="9525" algn="ctr">
                <a:noFill/>
                <a:miter lim="800000"/>
                <a:headEnd/>
                <a:tailEnd/>
              </a:ln>
              <a:effectLst>
                <a:outerShdw dist="35921" dir="2700000" algn="ctr" rotWithShape="0">
                  <a:srgbClr val="AFAFAF"/>
                </a:outerShdw>
              </a:effectLst>
            </p:spPr>
          </p:pic>
        </p:grpSp>
        <p:grpSp>
          <p:nvGrpSpPr>
            <p:cNvPr id="8211" name="Group 41"/>
            <p:cNvGrpSpPr/>
            <p:nvPr/>
          </p:nvGrpSpPr>
          <p:grpSpPr bwMode="auto">
            <a:xfrm>
              <a:off x="5129213" y="5602288"/>
              <a:ext cx="930275" cy="696912"/>
              <a:chOff x="2991" y="3409"/>
              <a:chExt cx="586" cy="439"/>
            </a:xfrm>
          </p:grpSpPr>
          <p:pic>
            <p:nvPicPr>
              <p:cNvPr id="929831" name="Picture 39"/>
              <p:cNvPicPr>
                <a:picLocks noChangeAspect="true" noChangeArrowheads="true"/>
              </p:cNvPicPr>
              <p:nvPr/>
            </p:nvPicPr>
            <p:blipFill>
              <a:blip r:embed="rId9"/>
              <a:srcRect/>
              <a:stretch>
                <a:fillRect/>
              </a:stretch>
            </p:blipFill>
            <p:spPr bwMode="auto">
              <a:xfrm>
                <a:off x="2991" y="3409"/>
                <a:ext cx="586" cy="439"/>
              </a:xfrm>
              <a:prstGeom prst="rect">
                <a:avLst/>
              </a:prstGeom>
              <a:noFill/>
              <a:ln w="9525" algn="ctr">
                <a:noFill/>
                <a:miter lim="800000"/>
                <a:headEnd/>
                <a:tailEnd/>
              </a:ln>
              <a:effectLst>
                <a:outerShdw dist="35921" dir="2700000" algn="ctr" rotWithShape="0">
                  <a:srgbClr val="AFAFAF"/>
                </a:outerShdw>
              </a:effectLst>
            </p:spPr>
          </p:pic>
          <p:pic>
            <p:nvPicPr>
              <p:cNvPr id="929832" name="Picture 40"/>
              <p:cNvPicPr>
                <a:picLocks noChangeAspect="true" noChangeArrowheads="true"/>
              </p:cNvPicPr>
              <p:nvPr/>
            </p:nvPicPr>
            <p:blipFill>
              <a:blip r:embed="rId8"/>
              <a:srcRect/>
              <a:stretch>
                <a:fillRect/>
              </a:stretch>
            </p:blipFill>
            <p:spPr bwMode="auto">
              <a:xfrm>
                <a:off x="3169" y="3451"/>
                <a:ext cx="183" cy="294"/>
              </a:xfrm>
              <a:prstGeom prst="rect">
                <a:avLst/>
              </a:prstGeom>
              <a:noFill/>
              <a:ln w="9525" algn="ctr">
                <a:noFill/>
                <a:miter lim="800000"/>
                <a:headEnd/>
                <a:tailEnd/>
              </a:ln>
              <a:effectLst>
                <a:outerShdw dist="35921" dir="2700000" algn="ctr" rotWithShape="0">
                  <a:srgbClr val="AFAFAF"/>
                </a:outerShdw>
              </a:effectLst>
            </p:spPr>
          </p:pic>
        </p:grpSp>
        <p:cxnSp>
          <p:nvCxnSpPr>
            <p:cNvPr id="8212" name="Straight Arrow Connector 32"/>
            <p:cNvCxnSpPr>
              <a:cxnSpLocks noChangeShapeType="true"/>
            </p:cNvCxnSpPr>
            <p:nvPr/>
          </p:nvCxnSpPr>
          <p:spPr bwMode="auto">
            <a:xfrm>
              <a:off x="6176512" y="5934974"/>
              <a:ext cx="741872" cy="1"/>
            </a:xfrm>
            <a:prstGeom prst="straightConnector1">
              <a:avLst/>
            </a:prstGeom>
            <a:noFill/>
            <a:ln w="508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true" noChangeArrowheads="true"/>
          </p:cNvSpPr>
          <p:nvPr>
            <p:ph type="title"/>
          </p:nvPr>
        </p:nvSpPr>
        <p:spPr>
          <a:xfrm>
            <a:off x="3984768" y="182461"/>
            <a:ext cx="4446165" cy="761518"/>
          </a:xfrm>
        </p:spPr>
        <p:txBody>
          <a:bodyPr/>
          <a:lstStyle/>
          <a:p>
            <a:pPr eaLnBrk="1" hangingPunct="1"/>
            <a:r>
              <a:rPr lang="en-US" dirty="0"/>
              <a:t>Why Deploy AD DS?</a:t>
            </a:r>
            <a:endParaRPr lang="en-US" dirty="0"/>
          </a:p>
        </p:txBody>
      </p:sp>
      <p:sp>
        <p:nvSpPr>
          <p:cNvPr id="6147" name="Rounded Rectangle 812098"/>
          <p:cNvSpPr>
            <a:spLocks noGrp="true" noChangeArrowheads="true"/>
          </p:cNvSpPr>
          <p:nvPr>
            <p:ph sz="quarter" idx="10"/>
          </p:nvPr>
        </p:nvSpPr>
        <p:spPr>
          <a:xfrm>
            <a:off x="2258940" y="2441313"/>
            <a:ext cx="3890191" cy="431348"/>
          </a:xfrm>
          <a:prstGeom prst="rect">
            <a:avLst/>
          </a:prstGeom>
          <a:solidFill>
            <a:schemeClr val="accent1">
              <a:lumMod val="20000"/>
              <a:lumOff val="80000"/>
            </a:schemeClr>
          </a:solidFill>
          <a:ln cap="flat" algn="ctr">
            <a:noFill/>
            <a:round/>
            <a:headEnd type="none" w="med" len="med"/>
            <a:tailEnd type="none" w="med" len="med"/>
          </a:ln>
        </p:spPr>
        <p:txBody>
          <a:bodyPr lIns="91440" tIns="45720" rIns="91440" bIns="45720">
            <a:normAutofit lnSpcReduction="10000"/>
          </a:bodyPr>
          <a:lstStyle/>
          <a:p>
            <a:pPr marL="0" indent="0">
              <a:spcBef>
                <a:spcPct val="0"/>
              </a:spcBef>
              <a:buNone/>
            </a:pPr>
            <a:r>
              <a:rPr lang="en-US" b="0" dirty="0"/>
              <a:t>AD DS features include:</a:t>
            </a:r>
            <a:endParaRPr lang="en-US" b="0" dirty="0"/>
          </a:p>
        </p:txBody>
      </p:sp>
      <p:sp>
        <p:nvSpPr>
          <p:cNvPr id="6148" name="Rounded Rectangle 844806"/>
          <p:cNvSpPr>
            <a:spLocks noChangeArrowheads="true"/>
          </p:cNvSpPr>
          <p:nvPr/>
        </p:nvSpPr>
        <p:spPr bwMode="auto">
          <a:xfrm>
            <a:off x="2244725" y="3313696"/>
            <a:ext cx="7780338"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Centralized directory </a:t>
            </a:r>
            <a:endParaRPr lang="en-US" b="0" dirty="0">
              <a:latin typeface="Segoe UI Light" panose="020B0502040204020203" pitchFamily="34" charset="0"/>
              <a:cs typeface="Segoe UI Light" panose="020B0502040204020203" pitchFamily="34" charset="0"/>
            </a:endParaRPr>
          </a:p>
        </p:txBody>
      </p:sp>
      <p:sp>
        <p:nvSpPr>
          <p:cNvPr id="6149" name="Rounded Rectangle 844808"/>
          <p:cNvSpPr>
            <a:spLocks noChangeArrowheads="true"/>
          </p:cNvSpPr>
          <p:nvPr/>
        </p:nvSpPr>
        <p:spPr bwMode="auto">
          <a:xfrm>
            <a:off x="2244725" y="3918533"/>
            <a:ext cx="7780338"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sign-on</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access</a:t>
            </a:r>
            <a:r>
              <a:rPr lang="en-US"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p:txBody>
      </p:sp>
      <p:sp>
        <p:nvSpPr>
          <p:cNvPr id="6150" name="Rounded Rectangle 844808"/>
          <p:cNvSpPr>
            <a:spLocks noChangeArrowheads="true"/>
          </p:cNvSpPr>
          <p:nvPr/>
        </p:nvSpPr>
        <p:spPr bwMode="auto">
          <a:xfrm>
            <a:off x="2238376" y="4574171"/>
            <a:ext cx="7794625"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Integrated</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security</a:t>
            </a:r>
            <a:r>
              <a:rPr lang="en-US"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p:txBody>
      </p:sp>
      <p:sp>
        <p:nvSpPr>
          <p:cNvPr id="6151" name="Rounded Rectangle 844808"/>
          <p:cNvSpPr>
            <a:spLocks noChangeArrowheads="true"/>
          </p:cNvSpPr>
          <p:nvPr/>
        </p:nvSpPr>
        <p:spPr bwMode="auto">
          <a:xfrm>
            <a:off x="2241550" y="5234571"/>
            <a:ext cx="7786688"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Scalability </a:t>
            </a:r>
            <a:endParaRPr lang="en-US" b="0" dirty="0">
              <a:latin typeface="Segoe UI Light" panose="020B0502040204020203" pitchFamily="34" charset="0"/>
              <a:cs typeface="Segoe UI Light" panose="020B0502040204020203" pitchFamily="34" charset="0"/>
            </a:endParaRPr>
          </a:p>
        </p:txBody>
      </p:sp>
      <p:sp>
        <p:nvSpPr>
          <p:cNvPr id="925704" name="AutoShape 8"/>
          <p:cNvSpPr>
            <a:spLocks noChangeArrowheads="true"/>
          </p:cNvSpPr>
          <p:nvPr/>
        </p:nvSpPr>
        <p:spPr bwMode="auto">
          <a:xfrm>
            <a:off x="1966913" y="1077680"/>
            <a:ext cx="8335962" cy="9509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AD DS provides a centralized system for managing users, computers, and other resources on a network</a:t>
            </a:r>
            <a:endParaRPr lang="en-US" dirty="0">
              <a:latin typeface="Segoe UI Light" panose="020B0502040204020203" pitchFamily="34" charset="0"/>
              <a:cs typeface="Segoe UI Light" panose="020B0502040204020203" pitchFamily="34" charset="0"/>
            </a:endParaRPr>
          </a:p>
        </p:txBody>
      </p:sp>
      <p:sp>
        <p:nvSpPr>
          <p:cNvPr id="6153" name="Rounded Rectangle 844808"/>
          <p:cNvSpPr>
            <a:spLocks noChangeArrowheads="true"/>
          </p:cNvSpPr>
          <p:nvPr/>
        </p:nvSpPr>
        <p:spPr bwMode="auto">
          <a:xfrm>
            <a:off x="2239963" y="5863221"/>
            <a:ext cx="7789862"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Common management interface  </a:t>
            </a:r>
            <a:endParaRPr lang="en-US" b="0" dirty="0">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 calcmode="lin" valueType="num">
                                      <p:cBhvr additive="base">
                                        <p:cTn id="13" dur="500" fill="hold"/>
                                        <p:tgtEl>
                                          <p:spTgt spid="6149"/>
                                        </p:tgtEl>
                                        <p:attrNameLst>
                                          <p:attrName>ppt_x</p:attrName>
                                        </p:attrNameLst>
                                      </p:cBhvr>
                                      <p:tavLst>
                                        <p:tav tm="0">
                                          <p:val>
                                            <p:strVal val="#ppt_x"/>
                                          </p:val>
                                        </p:tav>
                                        <p:tav tm="100000">
                                          <p:val>
                                            <p:strVal val="#ppt_x"/>
                                          </p:val>
                                        </p:tav>
                                      </p:tavLst>
                                    </p:anim>
                                    <p:anim calcmode="lin" valueType="num">
                                      <p:cBhvr additive="base">
                                        <p:cTn id="14"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50"/>
                                        </p:tgtEl>
                                        <p:attrNameLst>
                                          <p:attrName>style.visibility</p:attrName>
                                        </p:attrNameLst>
                                      </p:cBhvr>
                                      <p:to>
                                        <p:strVal val="visible"/>
                                      </p:to>
                                    </p:set>
                                    <p:anim calcmode="lin" valueType="num">
                                      <p:cBhvr additive="base">
                                        <p:cTn id="19" dur="500" fill="hold"/>
                                        <p:tgtEl>
                                          <p:spTgt spid="6150"/>
                                        </p:tgtEl>
                                        <p:attrNameLst>
                                          <p:attrName>ppt_x</p:attrName>
                                        </p:attrNameLst>
                                      </p:cBhvr>
                                      <p:tavLst>
                                        <p:tav tm="0">
                                          <p:val>
                                            <p:strVal val="#ppt_x"/>
                                          </p:val>
                                        </p:tav>
                                        <p:tav tm="100000">
                                          <p:val>
                                            <p:strVal val="#ppt_x"/>
                                          </p:val>
                                        </p:tav>
                                      </p:tavLst>
                                    </p:anim>
                                    <p:anim calcmode="lin" valueType="num">
                                      <p:cBhvr additive="base">
                                        <p:cTn id="20"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51"/>
                                        </p:tgtEl>
                                        <p:attrNameLst>
                                          <p:attrName>style.visibility</p:attrName>
                                        </p:attrNameLst>
                                      </p:cBhvr>
                                      <p:to>
                                        <p:strVal val="visible"/>
                                      </p:to>
                                    </p:set>
                                    <p:anim calcmode="lin" valueType="num">
                                      <p:cBhvr additive="base">
                                        <p:cTn id="25" dur="500" fill="hold"/>
                                        <p:tgtEl>
                                          <p:spTgt spid="6151"/>
                                        </p:tgtEl>
                                        <p:attrNameLst>
                                          <p:attrName>ppt_x</p:attrName>
                                        </p:attrNameLst>
                                      </p:cBhvr>
                                      <p:tavLst>
                                        <p:tav tm="0">
                                          <p:val>
                                            <p:strVal val="#ppt_x"/>
                                          </p:val>
                                        </p:tav>
                                        <p:tav tm="100000">
                                          <p:val>
                                            <p:strVal val="#ppt_x"/>
                                          </p:val>
                                        </p:tav>
                                      </p:tavLst>
                                    </p:anim>
                                    <p:anim calcmode="lin" valueType="num">
                                      <p:cBhvr additive="base">
                                        <p:cTn id="26"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53"/>
                                        </p:tgtEl>
                                        <p:attrNameLst>
                                          <p:attrName>style.visibility</p:attrName>
                                        </p:attrNameLst>
                                      </p:cBhvr>
                                      <p:to>
                                        <p:strVal val="visible"/>
                                      </p:to>
                                    </p:set>
                                    <p:anim calcmode="lin" valueType="num">
                                      <p:cBhvr additive="base">
                                        <p:cTn id="31" dur="500" fill="hold"/>
                                        <p:tgtEl>
                                          <p:spTgt spid="6153"/>
                                        </p:tgtEl>
                                        <p:attrNameLst>
                                          <p:attrName>ppt_x</p:attrName>
                                        </p:attrNameLst>
                                      </p:cBhvr>
                                      <p:tavLst>
                                        <p:tav tm="0">
                                          <p:val>
                                            <p:strVal val="#ppt_x"/>
                                          </p:val>
                                        </p:tav>
                                        <p:tav tm="100000">
                                          <p:val>
                                            <p:strVal val="#ppt_x"/>
                                          </p:val>
                                        </p:tav>
                                      </p:tavLst>
                                    </p:anim>
                                    <p:anim calcmode="lin" valueType="num">
                                      <p:cBhvr additive="base">
                                        <p:cTn id="32"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true"/>
      <p:bldP spid="6149" grpId="0" animBg="true"/>
      <p:bldP spid="6150" grpId="0" animBg="true"/>
      <p:bldP spid="6151" grpId="0" animBg="true"/>
      <p:bldP spid="6153" grpId="0" animBg="tru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true" noChangeArrowheads="true"/>
          </p:cNvSpPr>
          <p:nvPr>
            <p:ph type="title"/>
          </p:nvPr>
        </p:nvSpPr>
        <p:spPr>
          <a:xfrm>
            <a:off x="2071542" y="144883"/>
            <a:ext cx="8339138" cy="713657"/>
          </a:xfrm>
        </p:spPr>
        <p:txBody>
          <a:bodyPr>
            <a:normAutofit/>
          </a:bodyPr>
          <a:lstStyle/>
          <a:p>
            <a:pPr eaLnBrk="1" hangingPunct="1"/>
            <a:r>
              <a:rPr lang="en-US" dirty="0"/>
              <a:t>Centralized Network Management</a:t>
            </a:r>
            <a:endParaRPr lang="en-US" dirty="0"/>
          </a:p>
        </p:txBody>
      </p:sp>
      <p:sp>
        <p:nvSpPr>
          <p:cNvPr id="9219" name="Rounded Rectangle 812098"/>
          <p:cNvSpPr>
            <a:spLocks noGrp="true" noChangeArrowheads="true"/>
          </p:cNvSpPr>
          <p:nvPr>
            <p:ph sz="quarter" idx="10"/>
          </p:nvPr>
        </p:nvSpPr>
        <p:spPr>
          <a:xfrm>
            <a:off x="2574925" y="1498600"/>
            <a:ext cx="7064375" cy="111315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normAutofit/>
          </a:bodyPr>
          <a:lstStyle/>
          <a:p>
            <a:pPr marL="0" indent="0">
              <a:spcBef>
                <a:spcPct val="0"/>
              </a:spcBef>
              <a:buNone/>
            </a:pPr>
            <a:r>
              <a:rPr lang="en-US" b="0"/>
              <a:t>AD DS centralizes network management by providing:</a:t>
            </a:r>
            <a:endParaRPr lang="en-US" b="0"/>
          </a:p>
        </p:txBody>
      </p:sp>
      <p:sp>
        <p:nvSpPr>
          <p:cNvPr id="9220" name="Rounded Rectangle 844806"/>
          <p:cNvSpPr>
            <a:spLocks noChangeArrowheads="true"/>
          </p:cNvSpPr>
          <p:nvPr/>
        </p:nvSpPr>
        <p:spPr bwMode="auto">
          <a:xfrm>
            <a:off x="2176464" y="2910248"/>
            <a:ext cx="7899400"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 location and set of tools for managing user and group accounts </a:t>
            </a:r>
            <a:endParaRPr lang="en-US" b="0" dirty="0">
              <a:latin typeface="Segoe UI Light" panose="020B0502040204020203" pitchFamily="34" charset="0"/>
              <a:cs typeface="Segoe UI Light" panose="020B0502040204020203" pitchFamily="34" charset="0"/>
            </a:endParaRPr>
          </a:p>
        </p:txBody>
      </p:sp>
      <p:sp>
        <p:nvSpPr>
          <p:cNvPr id="9221" name="Rounded Rectangle 844808"/>
          <p:cNvSpPr>
            <a:spLocks noChangeArrowheads="true"/>
          </p:cNvSpPr>
          <p:nvPr/>
        </p:nvSpPr>
        <p:spPr bwMode="auto">
          <a:xfrm>
            <a:off x="2179638" y="3524610"/>
            <a:ext cx="7899400"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 location for assigning access to shared network resources </a:t>
            </a:r>
            <a:endParaRPr lang="en-US" b="0" dirty="0">
              <a:latin typeface="Segoe UI Light" panose="020B0502040204020203" pitchFamily="34" charset="0"/>
              <a:cs typeface="Segoe UI Light" panose="020B0502040204020203" pitchFamily="34" charset="0"/>
            </a:endParaRPr>
          </a:p>
        </p:txBody>
      </p:sp>
      <p:sp>
        <p:nvSpPr>
          <p:cNvPr id="9222" name="Rounded Rectangle 844808"/>
          <p:cNvSpPr>
            <a:spLocks noChangeArrowheads="true"/>
          </p:cNvSpPr>
          <p:nvPr/>
        </p:nvSpPr>
        <p:spPr bwMode="auto">
          <a:xfrm>
            <a:off x="2174877" y="4142725"/>
            <a:ext cx="7900987" cy="35560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Directory service for AD DS enabled applications </a:t>
            </a:r>
            <a:endParaRPr lang="en-US" b="0" dirty="0">
              <a:latin typeface="Segoe UI Light" panose="020B0502040204020203" pitchFamily="34" charset="0"/>
              <a:cs typeface="Segoe UI Light" panose="020B0502040204020203" pitchFamily="34" charset="0"/>
            </a:endParaRPr>
          </a:p>
        </p:txBody>
      </p:sp>
      <p:sp>
        <p:nvSpPr>
          <p:cNvPr id="9223" name="Rounded Rectangle 844808"/>
          <p:cNvSpPr>
            <a:spLocks noChangeArrowheads="true"/>
          </p:cNvSpPr>
          <p:nvPr/>
        </p:nvSpPr>
        <p:spPr bwMode="auto">
          <a:xfrm>
            <a:off x="2174876" y="4768200"/>
            <a:ext cx="7900987"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Options for configuring security policies that apply to all users and computers </a:t>
            </a:r>
            <a:endParaRPr lang="en-US" b="0" dirty="0">
              <a:latin typeface="Segoe UI Light" panose="020B0502040204020203" pitchFamily="34" charset="0"/>
              <a:cs typeface="Segoe UI Light" panose="020B0502040204020203" pitchFamily="34" charset="0"/>
            </a:endParaRPr>
          </a:p>
        </p:txBody>
      </p:sp>
      <p:sp>
        <p:nvSpPr>
          <p:cNvPr id="9224" name="Rounded Rectangle 844808"/>
          <p:cNvSpPr>
            <a:spLocks noChangeArrowheads="true"/>
          </p:cNvSpPr>
          <p:nvPr/>
        </p:nvSpPr>
        <p:spPr bwMode="auto">
          <a:xfrm>
            <a:off x="2174875" y="5382562"/>
            <a:ext cx="7900988"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Group policies to manage user desktops and security settings </a:t>
            </a:r>
            <a:endParaRPr lang="en-US" b="0">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1+#ppt_w/2"/>
                                          </p:val>
                                        </p:tav>
                                        <p:tav tm="100000">
                                          <p:val>
                                            <p:strVal val="#ppt_x"/>
                                          </p:val>
                                        </p:tav>
                                      </p:tavLst>
                                    </p:anim>
                                    <p:anim calcmode="lin" valueType="num">
                                      <p:cBhvr additive="base">
                                        <p:cTn id="8"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1+#ppt_w/2"/>
                                          </p:val>
                                        </p:tav>
                                        <p:tav tm="100000">
                                          <p:val>
                                            <p:strVal val="#ppt_x"/>
                                          </p:val>
                                        </p:tav>
                                      </p:tavLst>
                                    </p:anim>
                                    <p:anim calcmode="lin" valueType="num">
                                      <p:cBhvr additive="base">
                                        <p:cTn id="14"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22"/>
                                        </p:tgtEl>
                                        <p:attrNameLst>
                                          <p:attrName>style.visibility</p:attrName>
                                        </p:attrNameLst>
                                      </p:cBhvr>
                                      <p:to>
                                        <p:strVal val="visible"/>
                                      </p:to>
                                    </p:set>
                                    <p:anim calcmode="lin" valueType="num">
                                      <p:cBhvr additive="base">
                                        <p:cTn id="19" dur="500" fill="hold"/>
                                        <p:tgtEl>
                                          <p:spTgt spid="9222"/>
                                        </p:tgtEl>
                                        <p:attrNameLst>
                                          <p:attrName>ppt_x</p:attrName>
                                        </p:attrNameLst>
                                      </p:cBhvr>
                                      <p:tavLst>
                                        <p:tav tm="0">
                                          <p:val>
                                            <p:strVal val="1+#ppt_w/2"/>
                                          </p:val>
                                        </p:tav>
                                        <p:tav tm="100000">
                                          <p:val>
                                            <p:strVal val="#ppt_x"/>
                                          </p:val>
                                        </p:tav>
                                      </p:tavLst>
                                    </p:anim>
                                    <p:anim calcmode="lin" valueType="num">
                                      <p:cBhvr additive="base">
                                        <p:cTn id="20"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23"/>
                                        </p:tgtEl>
                                        <p:attrNameLst>
                                          <p:attrName>style.visibility</p:attrName>
                                        </p:attrNameLst>
                                      </p:cBhvr>
                                      <p:to>
                                        <p:strVal val="visible"/>
                                      </p:to>
                                    </p:set>
                                    <p:anim calcmode="lin" valueType="num">
                                      <p:cBhvr additive="base">
                                        <p:cTn id="25" dur="500" fill="hold"/>
                                        <p:tgtEl>
                                          <p:spTgt spid="9223"/>
                                        </p:tgtEl>
                                        <p:attrNameLst>
                                          <p:attrName>ppt_x</p:attrName>
                                        </p:attrNameLst>
                                      </p:cBhvr>
                                      <p:tavLst>
                                        <p:tav tm="0">
                                          <p:val>
                                            <p:strVal val="1+#ppt_w/2"/>
                                          </p:val>
                                        </p:tav>
                                        <p:tav tm="100000">
                                          <p:val>
                                            <p:strVal val="#ppt_x"/>
                                          </p:val>
                                        </p:tav>
                                      </p:tavLst>
                                    </p:anim>
                                    <p:anim calcmode="lin" valueType="num">
                                      <p:cBhvr additive="base">
                                        <p:cTn id="26" dur="500" fill="hold"/>
                                        <p:tgtEl>
                                          <p:spTgt spid="92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224"/>
                                        </p:tgtEl>
                                        <p:attrNameLst>
                                          <p:attrName>style.visibility</p:attrName>
                                        </p:attrNameLst>
                                      </p:cBhvr>
                                      <p:to>
                                        <p:strVal val="visible"/>
                                      </p:to>
                                    </p:set>
                                    <p:anim calcmode="lin" valueType="num">
                                      <p:cBhvr additive="base">
                                        <p:cTn id="31" dur="500" fill="hold"/>
                                        <p:tgtEl>
                                          <p:spTgt spid="9224"/>
                                        </p:tgtEl>
                                        <p:attrNameLst>
                                          <p:attrName>ppt_x</p:attrName>
                                        </p:attrNameLst>
                                      </p:cBhvr>
                                      <p:tavLst>
                                        <p:tav tm="0">
                                          <p:val>
                                            <p:strVal val="1+#ppt_w/2"/>
                                          </p:val>
                                        </p:tav>
                                        <p:tav tm="100000">
                                          <p:val>
                                            <p:strVal val="#ppt_x"/>
                                          </p:val>
                                        </p:tav>
                                      </p:tavLst>
                                    </p:anim>
                                    <p:anim calcmode="lin" valueType="num">
                                      <p:cBhvr additive="base">
                                        <p:cTn id="32" dur="500" fill="hold"/>
                                        <p:tgtEl>
                                          <p:spTgt spid="9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true"/>
      <p:bldP spid="9221" grpId="0" animBg="true"/>
      <p:bldP spid="9222" grpId="0" animBg="true"/>
      <p:bldP spid="9223" grpId="0" animBg="true"/>
      <p:bldP spid="9224" grpId="0" animBg="tru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true"/>
          </p:cNvGraphicFramePr>
          <p:nvPr>
            <p:ph type="tbl" idx="1"/>
          </p:nvPr>
        </p:nvGraphicFramePr>
        <p:xfrm>
          <a:off x="2288826" y="1662156"/>
          <a:ext cx="8601075" cy="3913592"/>
        </p:xfrm>
        <a:graphic>
          <a:graphicData uri="http://schemas.openxmlformats.org/drawingml/2006/table">
            <a:tbl>
              <a:tblPr/>
              <a:tblGrid>
                <a:gridCol w="2064062"/>
                <a:gridCol w="6537013"/>
              </a:tblGrid>
              <a:tr h="45717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Description</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42974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TCP/IP</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Configure appropriate TCP/IP and DNS server addresses.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9031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Credentials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To install a new AD DS forest, you need to be local Administrator on the server. To install an additional domain controller in an existing domain, you need to be a member of the Domain Admins group.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1155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Domain Name System )DNS) Infrastructure</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Verify that a DNS infrastructure is in place. When you install AD DS, you can include DNS server installation, if it is needed.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When you create a new domain, a DNS delegation is created automatically during the installation process. Creating a DNS delegation requires credentials that have permissions to update the parent DNS zones.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2"/>
          <p:cNvSpPr txBox="true">
            <a:spLocks noChangeArrowheads="true"/>
          </p:cNvSpPr>
          <p:nvPr/>
        </p:nvSpPr>
        <p:spPr>
          <a:xfrm>
            <a:off x="2451598" y="182215"/>
            <a:ext cx="8235980" cy="656881"/>
          </a:xfrm>
          <a:prstGeom prst="rect">
            <a:avLst/>
          </a:prstGeom>
        </p:spPr>
        <p:txBody>
          <a:bodyPr vert="horz" lIns="91409" tIns="45705" rIns="91409" bIns="45705" rtlCol="0" anchor="t" anchorCtr="false">
            <a:normAutofit/>
          </a:bodyPr>
          <a:lst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Requirements for Installing AD DS</a:t>
            </a:r>
            <a:endParaRPr lang="en-US"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7167</Words>
  <Application>WPS Presentation</Application>
  <PresentationFormat>Widescreen</PresentationFormat>
  <Paragraphs>328</Paragraphs>
  <Slides>24</Slides>
  <Notes>26</Notes>
  <HiddenSlides>2</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24</vt:i4>
      </vt:variant>
    </vt:vector>
  </HeadingPairs>
  <TitlesOfParts>
    <vt:vector size="39" baseType="lpstr">
      <vt:lpstr>Arial</vt:lpstr>
      <vt:lpstr>SimSun</vt:lpstr>
      <vt:lpstr>Wingdings</vt:lpstr>
      <vt:lpstr>Segoe UI Light</vt:lpstr>
      <vt:lpstr>Segoe UI</vt:lpstr>
      <vt:lpstr>Arial</vt:lpstr>
      <vt:lpstr>Segoe</vt:lpstr>
      <vt:lpstr>Verdana</vt:lpstr>
      <vt:lpstr>Corbel</vt:lpstr>
      <vt:lpstr>微软雅黑</vt:lpstr>
      <vt:lpstr>Arial Unicode MS</vt:lpstr>
      <vt:lpstr>Calibri</vt:lpstr>
      <vt:lpstr>Times New Roman</vt:lpstr>
      <vt:lpstr>1_Office Theme</vt:lpstr>
      <vt:lpstr>Blue Waves</vt:lpstr>
      <vt:lpstr>Active Directory Domain Services</vt:lpstr>
      <vt:lpstr>Module Overview</vt:lpstr>
      <vt:lpstr>Lesson 1: Overview of AD DS</vt:lpstr>
      <vt:lpstr>Protocol</vt:lpstr>
      <vt:lpstr>What is Authentication?</vt:lpstr>
      <vt:lpstr>What is Authorization?</vt:lpstr>
      <vt:lpstr>Why Deploy AD DS?</vt:lpstr>
      <vt:lpstr>Centralized Network Management</vt:lpstr>
      <vt:lpstr>PowerPoint 演示文稿</vt:lpstr>
      <vt:lpstr>PowerPoint 演示文稿</vt:lpstr>
      <vt:lpstr>Lesson 2: Overview of AD DS Physical Components</vt:lpstr>
      <vt:lpstr>Domain Controllers</vt:lpstr>
      <vt:lpstr>Global Catalog Servers</vt:lpstr>
      <vt:lpstr>What is the AD DS Data Store?</vt:lpstr>
      <vt:lpstr>What is AD DS Replication?</vt:lpstr>
      <vt:lpstr>Lesson 3: Overview of AD DS Logical Components </vt:lpstr>
      <vt:lpstr>PowerPoint 演示文稿</vt:lpstr>
      <vt:lpstr>The Basics: Domains</vt:lpstr>
      <vt:lpstr>The Basics: Trees</vt:lpstr>
      <vt:lpstr>The Basics: Forests</vt:lpstr>
      <vt:lpstr>The Basics: Organizational Units (OUs)</vt:lpstr>
      <vt:lpstr>PowerPoint 演示文稿</vt:lpstr>
      <vt:lpstr>DEMO: Installation and Management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lucifer</cp:lastModifiedBy>
  <cp:revision>206</cp:revision>
  <dcterms:created xsi:type="dcterms:W3CDTF">2021-06-25T10:25:55Z</dcterms:created>
  <dcterms:modified xsi:type="dcterms:W3CDTF">2021-06-25T10:25:55Z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0x0101001C2372953C8DDD4DA31FD599B3FC6041</vt:lpwstr>
  </property>
  <property fmtid="{D5CDD505-2E9C-101B-9397-08002B2CF9AE}" pid="3" name="IsMyDocuments">
    <vt:bool>true</vt:bool>
  </property>
  <property fmtid="{D5CDD505-2E9C-101B-9397-08002B2CF9AE}" pid="4" name="KSOProductBuildVer">
    <vt:lpwstr>1033-11.1.0.10161</vt:lpwstr>
  </property>
</Properties>
</file>