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71" r:id="rId11"/>
    <p:sldId id="262" r:id="rId12"/>
    <p:sldId id="277" r:id="rId13"/>
    <p:sldId id="263" r:id="rId14"/>
    <p:sldId id="264" r:id="rId15"/>
    <p:sldId id="265" r:id="rId16"/>
    <p:sldId id="278" r:id="rId17"/>
    <p:sldId id="266" r:id="rId18"/>
    <p:sldId id="272" r:id="rId19"/>
    <p:sldId id="273" r:id="rId20"/>
    <p:sldId id="274" r:id="rId21"/>
    <p:sldId id="275" r:id="rId22"/>
    <p:sldId id="276"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pen\Desktop\Decision%20Modelling_A2_%20GROUP-11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pen\Desktop\Decision%20Modelling_A2_%20GROUP-11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pen\Desktop\Decision%20Modelling_A2_%20GROUP-11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pen\Desktop\Decision%20Modelling_A2_%20GROUP-119.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Open\Desktop\Decision%20Modelling_A2_%20GROUP-119.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Open\Desktop\Decision%20Modelling_A2_%20GROUP-119.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Open\Desktop\Decision%20Modelling_A2_%20GROUP-119.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Open\Desktop\Decision%20Modelling_A2_%20GROUP-1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baseline="0">
                <a:effectLst/>
              </a:rPr>
              <a:t>Convergence</a:t>
            </a:r>
            <a:r>
              <a:rPr lang="en-GB"/>
              <a:t> of Mean Contribution</a:t>
            </a:r>
            <a:r>
              <a:rPr lang="en-GB" baseline="0"/>
              <a:t> margin (Price = 599)</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'Section 5 Simulated (1.0)'!$I$6:$I$1005</c:f>
              <c:numCache>
                <c:formatCode>"$"#,##0.00</c:formatCode>
                <c:ptCount val="1000"/>
                <c:pt idx="0">
                  <c:v>568.70366192936149</c:v>
                </c:pt>
                <c:pt idx="1">
                  <c:v>568.83066259985299</c:v>
                </c:pt>
                <c:pt idx="2">
                  <c:v>570.2375329691622</c:v>
                </c:pt>
                <c:pt idx="3">
                  <c:v>570.76132543785786</c:v>
                </c:pt>
                <c:pt idx="4">
                  <c:v>569.66486237344304</c:v>
                </c:pt>
                <c:pt idx="5">
                  <c:v>569.69924139172178</c:v>
                </c:pt>
                <c:pt idx="6">
                  <c:v>569.82202715709866</c:v>
                </c:pt>
                <c:pt idx="7">
                  <c:v>569.60303576708998</c:v>
                </c:pt>
                <c:pt idx="8">
                  <c:v>569.18515472299646</c:v>
                </c:pt>
                <c:pt idx="9">
                  <c:v>569.16239740044216</c:v>
                </c:pt>
                <c:pt idx="10">
                  <c:v>569.12396823475831</c:v>
                </c:pt>
                <c:pt idx="11">
                  <c:v>569.5497870481305</c:v>
                </c:pt>
                <c:pt idx="12">
                  <c:v>569.78208320507213</c:v>
                </c:pt>
                <c:pt idx="13">
                  <c:v>569.39586115412635</c:v>
                </c:pt>
                <c:pt idx="14">
                  <c:v>569.55188145611839</c:v>
                </c:pt>
                <c:pt idx="15">
                  <c:v>569.92529851085942</c:v>
                </c:pt>
                <c:pt idx="16">
                  <c:v>570.35478116089826</c:v>
                </c:pt>
                <c:pt idx="17">
                  <c:v>570.08432488225719</c:v>
                </c:pt>
                <c:pt idx="18">
                  <c:v>570.02134925058522</c:v>
                </c:pt>
                <c:pt idx="19">
                  <c:v>569.63022046055085</c:v>
                </c:pt>
                <c:pt idx="20">
                  <c:v>569.26106874738673</c:v>
                </c:pt>
                <c:pt idx="21">
                  <c:v>569.51029421779663</c:v>
                </c:pt>
                <c:pt idx="22">
                  <c:v>569.55611998237521</c:v>
                </c:pt>
                <c:pt idx="23">
                  <c:v>569.51246520464747</c:v>
                </c:pt>
                <c:pt idx="24">
                  <c:v>569.63668750250724</c:v>
                </c:pt>
                <c:pt idx="25">
                  <c:v>569.62036908609116</c:v>
                </c:pt>
                <c:pt idx="26">
                  <c:v>569.75757928664916</c:v>
                </c:pt>
                <c:pt idx="27">
                  <c:v>569.8686566624383</c:v>
                </c:pt>
                <c:pt idx="28">
                  <c:v>569.7453924616442</c:v>
                </c:pt>
                <c:pt idx="29">
                  <c:v>569.88988491132773</c:v>
                </c:pt>
                <c:pt idx="30">
                  <c:v>569.61955310039821</c:v>
                </c:pt>
                <c:pt idx="31">
                  <c:v>569.66699641090122</c:v>
                </c:pt>
                <c:pt idx="32">
                  <c:v>569.63182857778497</c:v>
                </c:pt>
                <c:pt idx="33">
                  <c:v>569.52450758078476</c:v>
                </c:pt>
                <c:pt idx="34">
                  <c:v>569.46815824074235</c:v>
                </c:pt>
                <c:pt idx="35">
                  <c:v>569.52038619841812</c:v>
                </c:pt>
                <c:pt idx="36">
                  <c:v>569.63783532486696</c:v>
                </c:pt>
                <c:pt idx="37">
                  <c:v>569.76357399468918</c:v>
                </c:pt>
                <c:pt idx="38">
                  <c:v>569.65668084621677</c:v>
                </c:pt>
                <c:pt idx="39">
                  <c:v>569.59155782556957</c:v>
                </c:pt>
                <c:pt idx="40">
                  <c:v>569.36073937294145</c:v>
                </c:pt>
                <c:pt idx="41">
                  <c:v>569.25196881465763</c:v>
                </c:pt>
                <c:pt idx="42">
                  <c:v>569.0860682031896</c:v>
                </c:pt>
                <c:pt idx="43">
                  <c:v>569.25414141331339</c:v>
                </c:pt>
                <c:pt idx="44">
                  <c:v>569.24060341534414</c:v>
                </c:pt>
                <c:pt idx="45">
                  <c:v>569.37937104466459</c:v>
                </c:pt>
                <c:pt idx="46">
                  <c:v>569.45643304656664</c:v>
                </c:pt>
                <c:pt idx="47">
                  <c:v>569.52436290488981</c:v>
                </c:pt>
                <c:pt idx="48">
                  <c:v>569.64708358386713</c:v>
                </c:pt>
                <c:pt idx="49">
                  <c:v>569.585903278209</c:v>
                </c:pt>
                <c:pt idx="50">
                  <c:v>569.70240697644067</c:v>
                </c:pt>
                <c:pt idx="51">
                  <c:v>569.60163671544183</c:v>
                </c:pt>
                <c:pt idx="52">
                  <c:v>569.44756549239219</c:v>
                </c:pt>
                <c:pt idx="53">
                  <c:v>569.43804535216645</c:v>
                </c:pt>
                <c:pt idx="54">
                  <c:v>569.58164511401333</c:v>
                </c:pt>
                <c:pt idx="55">
                  <c:v>569.64216685501765</c:v>
                </c:pt>
                <c:pt idx="56">
                  <c:v>569.64402324900459</c:v>
                </c:pt>
                <c:pt idx="57">
                  <c:v>569.68609549611801</c:v>
                </c:pt>
                <c:pt idx="58">
                  <c:v>569.68270602540167</c:v>
                </c:pt>
                <c:pt idx="59">
                  <c:v>569.74883392814934</c:v>
                </c:pt>
                <c:pt idx="60">
                  <c:v>569.69314060829583</c:v>
                </c:pt>
                <c:pt idx="61">
                  <c:v>569.76094011750104</c:v>
                </c:pt>
                <c:pt idx="62">
                  <c:v>569.69335192700487</c:v>
                </c:pt>
                <c:pt idx="63">
                  <c:v>569.7078210164409</c:v>
                </c:pt>
                <c:pt idx="64">
                  <c:v>569.65791220856136</c:v>
                </c:pt>
                <c:pt idx="65">
                  <c:v>569.68155160942831</c:v>
                </c:pt>
                <c:pt idx="66">
                  <c:v>569.57819768640059</c:v>
                </c:pt>
                <c:pt idx="67">
                  <c:v>569.67254520043593</c:v>
                </c:pt>
                <c:pt idx="68">
                  <c:v>569.73126056189824</c:v>
                </c:pt>
                <c:pt idx="69">
                  <c:v>569.73886520893711</c:v>
                </c:pt>
                <c:pt idx="70">
                  <c:v>569.7158662081589</c:v>
                </c:pt>
                <c:pt idx="71">
                  <c:v>569.65240936579573</c:v>
                </c:pt>
                <c:pt idx="72">
                  <c:v>569.60133616858968</c:v>
                </c:pt>
                <c:pt idx="73">
                  <c:v>569.51920196286346</c:v>
                </c:pt>
                <c:pt idx="74">
                  <c:v>569.54268697563089</c:v>
                </c:pt>
                <c:pt idx="75">
                  <c:v>569.6084317931718</c:v>
                </c:pt>
                <c:pt idx="76">
                  <c:v>569.60205323683374</c:v>
                </c:pt>
                <c:pt idx="77">
                  <c:v>569.63300812844807</c:v>
                </c:pt>
                <c:pt idx="78">
                  <c:v>569.53973136838147</c:v>
                </c:pt>
                <c:pt idx="79">
                  <c:v>569.54279606785781</c:v>
                </c:pt>
                <c:pt idx="80">
                  <c:v>569.52550956656398</c:v>
                </c:pt>
                <c:pt idx="81">
                  <c:v>569.46818168906384</c:v>
                </c:pt>
                <c:pt idx="82">
                  <c:v>569.3843708517694</c:v>
                </c:pt>
                <c:pt idx="83">
                  <c:v>569.31008466952267</c:v>
                </c:pt>
                <c:pt idx="84">
                  <c:v>569.30187226121836</c:v>
                </c:pt>
                <c:pt idx="85">
                  <c:v>569.35331289876865</c:v>
                </c:pt>
                <c:pt idx="86">
                  <c:v>569.43795545987564</c:v>
                </c:pt>
                <c:pt idx="87">
                  <c:v>569.47817815944063</c:v>
                </c:pt>
                <c:pt idx="88">
                  <c:v>569.49176046464459</c:v>
                </c:pt>
                <c:pt idx="89">
                  <c:v>569.44138214514464</c:v>
                </c:pt>
                <c:pt idx="90">
                  <c:v>569.54051443376477</c:v>
                </c:pt>
                <c:pt idx="91">
                  <c:v>569.54363401597391</c:v>
                </c:pt>
                <c:pt idx="92">
                  <c:v>569.52459411067798</c:v>
                </c:pt>
                <c:pt idx="93">
                  <c:v>569.45423318882399</c:v>
                </c:pt>
                <c:pt idx="94">
                  <c:v>569.45322832365844</c:v>
                </c:pt>
                <c:pt idx="95">
                  <c:v>569.46841706746648</c:v>
                </c:pt>
                <c:pt idx="96">
                  <c:v>569.45475125400674</c:v>
                </c:pt>
                <c:pt idx="97">
                  <c:v>569.50748874212411</c:v>
                </c:pt>
                <c:pt idx="98">
                  <c:v>569.50208268128358</c:v>
                </c:pt>
                <c:pt idx="99">
                  <c:v>569.55228091120534</c:v>
                </c:pt>
                <c:pt idx="100">
                  <c:v>569.58468175147846</c:v>
                </c:pt>
                <c:pt idx="101">
                  <c:v>569.50546880247964</c:v>
                </c:pt>
                <c:pt idx="102">
                  <c:v>569.50361647840305</c:v>
                </c:pt>
                <c:pt idx="103">
                  <c:v>569.45099957093055</c:v>
                </c:pt>
                <c:pt idx="104">
                  <c:v>569.42582457260335</c:v>
                </c:pt>
                <c:pt idx="105">
                  <c:v>569.42412367023462</c:v>
                </c:pt>
                <c:pt idx="106">
                  <c:v>569.43953257840985</c:v>
                </c:pt>
                <c:pt idx="107">
                  <c:v>569.38144453736425</c:v>
                </c:pt>
                <c:pt idx="108">
                  <c:v>569.37639622823281</c:v>
                </c:pt>
                <c:pt idx="109">
                  <c:v>569.30464627460992</c:v>
                </c:pt>
                <c:pt idx="110">
                  <c:v>569.31110309826238</c:v>
                </c:pt>
                <c:pt idx="111">
                  <c:v>569.24762817785324</c:v>
                </c:pt>
                <c:pt idx="112">
                  <c:v>569.27420329401082</c:v>
                </c:pt>
                <c:pt idx="113">
                  <c:v>569.23502878779527</c:v>
                </c:pt>
                <c:pt idx="114">
                  <c:v>569.18997926681993</c:v>
                </c:pt>
                <c:pt idx="115">
                  <c:v>569.21103653011949</c:v>
                </c:pt>
                <c:pt idx="116">
                  <c:v>569.2728264300905</c:v>
                </c:pt>
                <c:pt idx="117">
                  <c:v>569.26750802497907</c:v>
                </c:pt>
                <c:pt idx="118">
                  <c:v>569.28557067616691</c:v>
                </c:pt>
                <c:pt idx="119">
                  <c:v>569.27829958081986</c:v>
                </c:pt>
                <c:pt idx="120">
                  <c:v>569.28396492370996</c:v>
                </c:pt>
                <c:pt idx="121">
                  <c:v>569.27763560271603</c:v>
                </c:pt>
                <c:pt idx="122">
                  <c:v>569.28003783942449</c:v>
                </c:pt>
                <c:pt idx="123">
                  <c:v>569.22116381332114</c:v>
                </c:pt>
                <c:pt idx="124">
                  <c:v>569.18934136748476</c:v>
                </c:pt>
                <c:pt idx="125">
                  <c:v>569.1548139356496</c:v>
                </c:pt>
                <c:pt idx="126">
                  <c:v>569.16418165450591</c:v>
                </c:pt>
                <c:pt idx="127">
                  <c:v>569.16555294737543</c:v>
                </c:pt>
                <c:pt idx="128">
                  <c:v>569.1539052043953</c:v>
                </c:pt>
                <c:pt idx="129">
                  <c:v>569.16151527401814</c:v>
                </c:pt>
                <c:pt idx="130">
                  <c:v>569.22430946957218</c:v>
                </c:pt>
                <c:pt idx="131">
                  <c:v>569.26472041641068</c:v>
                </c:pt>
                <c:pt idx="132">
                  <c:v>569.25944485312675</c:v>
                </c:pt>
                <c:pt idx="133">
                  <c:v>569.30850775598367</c:v>
                </c:pt>
                <c:pt idx="134">
                  <c:v>569.27909738587073</c:v>
                </c:pt>
                <c:pt idx="135">
                  <c:v>569.28599589528403</c:v>
                </c:pt>
                <c:pt idx="136">
                  <c:v>569.30071537969241</c:v>
                </c:pt>
                <c:pt idx="137">
                  <c:v>569.3172443899814</c:v>
                </c:pt>
                <c:pt idx="138">
                  <c:v>569.36403161395401</c:v>
                </c:pt>
                <c:pt idx="139">
                  <c:v>569.3674871054551</c:v>
                </c:pt>
                <c:pt idx="140">
                  <c:v>569.36163624232381</c:v>
                </c:pt>
                <c:pt idx="141">
                  <c:v>569.3430393461291</c:v>
                </c:pt>
                <c:pt idx="142">
                  <c:v>569.31065939788084</c:v>
                </c:pt>
                <c:pt idx="143">
                  <c:v>569.33818261247427</c:v>
                </c:pt>
                <c:pt idx="144">
                  <c:v>569.33993546889519</c:v>
                </c:pt>
                <c:pt idx="145">
                  <c:v>569.35573374103114</c:v>
                </c:pt>
                <c:pt idx="146">
                  <c:v>569.38564795679918</c:v>
                </c:pt>
                <c:pt idx="147">
                  <c:v>569.39314585131228</c:v>
                </c:pt>
                <c:pt idx="148">
                  <c:v>569.34449603423923</c:v>
                </c:pt>
                <c:pt idx="149">
                  <c:v>569.33939869766004</c:v>
                </c:pt>
                <c:pt idx="150">
                  <c:v>569.32571857647122</c:v>
                </c:pt>
                <c:pt idx="151">
                  <c:v>569.32726542915009</c:v>
                </c:pt>
                <c:pt idx="152">
                  <c:v>569.35120437828152</c:v>
                </c:pt>
                <c:pt idx="153">
                  <c:v>569.32581521471707</c:v>
                </c:pt>
                <c:pt idx="154">
                  <c:v>569.29053142985765</c:v>
                </c:pt>
                <c:pt idx="155">
                  <c:v>569.30193248831063</c:v>
                </c:pt>
                <c:pt idx="156">
                  <c:v>569.35258986119197</c:v>
                </c:pt>
                <c:pt idx="157">
                  <c:v>569.34553540547256</c:v>
                </c:pt>
                <c:pt idx="158">
                  <c:v>569.32524919839022</c:v>
                </c:pt>
                <c:pt idx="159">
                  <c:v>569.33979868743415</c:v>
                </c:pt>
                <c:pt idx="160">
                  <c:v>569.31035461205965</c:v>
                </c:pt>
                <c:pt idx="161">
                  <c:v>569.33919888688752</c:v>
                </c:pt>
                <c:pt idx="162">
                  <c:v>569.32990585251412</c:v>
                </c:pt>
                <c:pt idx="163">
                  <c:v>569.32160626801749</c:v>
                </c:pt>
                <c:pt idx="164">
                  <c:v>569.32345234972092</c:v>
                </c:pt>
                <c:pt idx="165">
                  <c:v>569.294566350369</c:v>
                </c:pt>
                <c:pt idx="166">
                  <c:v>569.27795752809971</c:v>
                </c:pt>
                <c:pt idx="167">
                  <c:v>569.26497314482117</c:v>
                </c:pt>
                <c:pt idx="168">
                  <c:v>569.31608645296717</c:v>
                </c:pt>
                <c:pt idx="169">
                  <c:v>569.28807675625785</c:v>
                </c:pt>
                <c:pt idx="170">
                  <c:v>569.27624897798376</c:v>
                </c:pt>
                <c:pt idx="171">
                  <c:v>569.30207354381605</c:v>
                </c:pt>
                <c:pt idx="172">
                  <c:v>569.29162647751434</c:v>
                </c:pt>
                <c:pt idx="173">
                  <c:v>569.31412933250203</c:v>
                </c:pt>
                <c:pt idx="174">
                  <c:v>569.30984144998843</c:v>
                </c:pt>
                <c:pt idx="175">
                  <c:v>569.2828794615815</c:v>
                </c:pt>
                <c:pt idx="176">
                  <c:v>569.26524338992897</c:v>
                </c:pt>
                <c:pt idx="177">
                  <c:v>569.2881640606912</c:v>
                </c:pt>
                <c:pt idx="178">
                  <c:v>569.30394536369124</c:v>
                </c:pt>
                <c:pt idx="179">
                  <c:v>569.31711536217392</c:v>
                </c:pt>
                <c:pt idx="180">
                  <c:v>569.29248397750382</c:v>
                </c:pt>
                <c:pt idx="181">
                  <c:v>569.29004464450861</c:v>
                </c:pt>
                <c:pt idx="182">
                  <c:v>569.29120540125291</c:v>
                </c:pt>
                <c:pt idx="183">
                  <c:v>569.29580385459974</c:v>
                </c:pt>
                <c:pt idx="184">
                  <c:v>569.30986427142</c:v>
                </c:pt>
                <c:pt idx="185">
                  <c:v>569.30660116810498</c:v>
                </c:pt>
                <c:pt idx="186">
                  <c:v>569.31525084491136</c:v>
                </c:pt>
                <c:pt idx="187">
                  <c:v>569.33564861110176</c:v>
                </c:pt>
                <c:pt idx="188">
                  <c:v>569.32729092944305</c:v>
                </c:pt>
                <c:pt idx="189">
                  <c:v>569.29905210077288</c:v>
                </c:pt>
                <c:pt idx="190">
                  <c:v>569.31952737504537</c:v>
                </c:pt>
                <c:pt idx="191">
                  <c:v>569.30476445828117</c:v>
                </c:pt>
                <c:pt idx="192">
                  <c:v>569.28571921815103</c:v>
                </c:pt>
                <c:pt idx="193">
                  <c:v>569.29616433853084</c:v>
                </c:pt>
                <c:pt idx="194">
                  <c:v>569.29548195812856</c:v>
                </c:pt>
                <c:pt idx="195">
                  <c:v>569.31635511038337</c:v>
                </c:pt>
                <c:pt idx="196">
                  <c:v>569.28909845831004</c:v>
                </c:pt>
                <c:pt idx="197">
                  <c:v>569.28831117066659</c:v>
                </c:pt>
                <c:pt idx="198">
                  <c:v>569.32686037502845</c:v>
                </c:pt>
                <c:pt idx="199">
                  <c:v>569.31757349389034</c:v>
                </c:pt>
                <c:pt idx="200">
                  <c:v>569.30111392555261</c:v>
                </c:pt>
                <c:pt idx="201">
                  <c:v>569.27966010340549</c:v>
                </c:pt>
                <c:pt idx="202">
                  <c:v>569.28240234416489</c:v>
                </c:pt>
                <c:pt idx="203">
                  <c:v>569.26053255997533</c:v>
                </c:pt>
                <c:pt idx="204">
                  <c:v>569.26764664978145</c:v>
                </c:pt>
                <c:pt idx="205">
                  <c:v>569.274023089048</c:v>
                </c:pt>
                <c:pt idx="206">
                  <c:v>569.26386454410317</c:v>
                </c:pt>
                <c:pt idx="207">
                  <c:v>569.26013903379601</c:v>
                </c:pt>
                <c:pt idx="208">
                  <c:v>569.23226594463256</c:v>
                </c:pt>
                <c:pt idx="209">
                  <c:v>569.20121424913634</c:v>
                </c:pt>
                <c:pt idx="210">
                  <c:v>569.19755473970054</c:v>
                </c:pt>
                <c:pt idx="211">
                  <c:v>569.20208367112639</c:v>
                </c:pt>
                <c:pt idx="212">
                  <c:v>569.1880900703643</c:v>
                </c:pt>
                <c:pt idx="213">
                  <c:v>569.22301680654721</c:v>
                </c:pt>
                <c:pt idx="214">
                  <c:v>569.22395410827266</c:v>
                </c:pt>
                <c:pt idx="215">
                  <c:v>569.22977156558898</c:v>
                </c:pt>
                <c:pt idx="216">
                  <c:v>569.26299777721988</c:v>
                </c:pt>
                <c:pt idx="217">
                  <c:v>569.2557976809918</c:v>
                </c:pt>
                <c:pt idx="218">
                  <c:v>569.26455356717804</c:v>
                </c:pt>
                <c:pt idx="219">
                  <c:v>569.23666886485898</c:v>
                </c:pt>
                <c:pt idx="220">
                  <c:v>569.21964756888622</c:v>
                </c:pt>
                <c:pt idx="221">
                  <c:v>569.22565835294677</c:v>
                </c:pt>
                <c:pt idx="222">
                  <c:v>569.23470726671837</c:v>
                </c:pt>
                <c:pt idx="223">
                  <c:v>569.22636697861867</c:v>
                </c:pt>
                <c:pt idx="224">
                  <c:v>569.25727901611197</c:v>
                </c:pt>
                <c:pt idx="225">
                  <c:v>569.27391609035726</c:v>
                </c:pt>
                <c:pt idx="226">
                  <c:v>569.25199888678173</c:v>
                </c:pt>
                <c:pt idx="227">
                  <c:v>569.22366467167683</c:v>
                </c:pt>
                <c:pt idx="228">
                  <c:v>569.24648028766273</c:v>
                </c:pt>
                <c:pt idx="229">
                  <c:v>569.24988646528197</c:v>
                </c:pt>
                <c:pt idx="230">
                  <c:v>569.25464281061352</c:v>
                </c:pt>
                <c:pt idx="231">
                  <c:v>569.2940179775876</c:v>
                </c:pt>
                <c:pt idx="232">
                  <c:v>569.26826023719923</c:v>
                </c:pt>
                <c:pt idx="233">
                  <c:v>569.26891688350429</c:v>
                </c:pt>
                <c:pt idx="234">
                  <c:v>569.25669522608246</c:v>
                </c:pt>
                <c:pt idx="235">
                  <c:v>569.22385889236148</c:v>
                </c:pt>
                <c:pt idx="236">
                  <c:v>569.2267772974177</c:v>
                </c:pt>
                <c:pt idx="237">
                  <c:v>569.25050658210682</c:v>
                </c:pt>
                <c:pt idx="238">
                  <c:v>569.21692791919713</c:v>
                </c:pt>
                <c:pt idx="239">
                  <c:v>569.22605969526717</c:v>
                </c:pt>
                <c:pt idx="240">
                  <c:v>569.2385308901089</c:v>
                </c:pt>
                <c:pt idx="241">
                  <c:v>569.2602522306114</c:v>
                </c:pt>
                <c:pt idx="242">
                  <c:v>569.26061819846586</c:v>
                </c:pt>
                <c:pt idx="243">
                  <c:v>569.2421953584095</c:v>
                </c:pt>
                <c:pt idx="244">
                  <c:v>569.24940638081819</c:v>
                </c:pt>
                <c:pt idx="245">
                  <c:v>569.26150806748967</c:v>
                </c:pt>
                <c:pt idx="246">
                  <c:v>569.25804737795318</c:v>
                </c:pt>
                <c:pt idx="247">
                  <c:v>569.23209681369326</c:v>
                </c:pt>
                <c:pt idx="248">
                  <c:v>569.23060969499181</c:v>
                </c:pt>
                <c:pt idx="249">
                  <c:v>569.26321961198016</c:v>
                </c:pt>
                <c:pt idx="250">
                  <c:v>569.2868870955092</c:v>
                </c:pt>
                <c:pt idx="251">
                  <c:v>569.27701750916037</c:v>
                </c:pt>
                <c:pt idx="252">
                  <c:v>569.29153242614643</c:v>
                </c:pt>
                <c:pt idx="253">
                  <c:v>569.2801014483955</c:v>
                </c:pt>
                <c:pt idx="254">
                  <c:v>569.2825339738996</c:v>
                </c:pt>
                <c:pt idx="255">
                  <c:v>569.3047929272343</c:v>
                </c:pt>
                <c:pt idx="256">
                  <c:v>569.32951252213275</c:v>
                </c:pt>
                <c:pt idx="257">
                  <c:v>569.33201947925204</c:v>
                </c:pt>
                <c:pt idx="258">
                  <c:v>569.34020843276051</c:v>
                </c:pt>
                <c:pt idx="259">
                  <c:v>569.35617746517335</c:v>
                </c:pt>
                <c:pt idx="260">
                  <c:v>569.35011597768278</c:v>
                </c:pt>
                <c:pt idx="261">
                  <c:v>569.34427830387324</c:v>
                </c:pt>
                <c:pt idx="262">
                  <c:v>569.32196064858863</c:v>
                </c:pt>
                <c:pt idx="263">
                  <c:v>569.31454746959491</c:v>
                </c:pt>
                <c:pt idx="264">
                  <c:v>569.35027744348474</c:v>
                </c:pt>
                <c:pt idx="265">
                  <c:v>569.37608726112671</c:v>
                </c:pt>
                <c:pt idx="266">
                  <c:v>569.3908211550239</c:v>
                </c:pt>
                <c:pt idx="267">
                  <c:v>569.41083189462711</c:v>
                </c:pt>
                <c:pt idx="268">
                  <c:v>569.41662864506259</c:v>
                </c:pt>
                <c:pt idx="269">
                  <c:v>569.3999203201264</c:v>
                </c:pt>
                <c:pt idx="270">
                  <c:v>569.42710702105728</c:v>
                </c:pt>
                <c:pt idx="271">
                  <c:v>569.418544148705</c:v>
                </c:pt>
                <c:pt idx="272">
                  <c:v>569.403181372566</c:v>
                </c:pt>
                <c:pt idx="273">
                  <c:v>569.40239136749699</c:v>
                </c:pt>
                <c:pt idx="274">
                  <c:v>569.37859878978611</c:v>
                </c:pt>
                <c:pt idx="275">
                  <c:v>569.39261722480194</c:v>
                </c:pt>
                <c:pt idx="276">
                  <c:v>569.3930733086778</c:v>
                </c:pt>
                <c:pt idx="277">
                  <c:v>569.39841269832652</c:v>
                </c:pt>
                <c:pt idx="278">
                  <c:v>569.37512755432078</c:v>
                </c:pt>
                <c:pt idx="279">
                  <c:v>569.40501691701547</c:v>
                </c:pt>
                <c:pt idx="280">
                  <c:v>569.40573820407701</c:v>
                </c:pt>
                <c:pt idx="281">
                  <c:v>569.40306789996623</c:v>
                </c:pt>
                <c:pt idx="282">
                  <c:v>569.40320596082586</c:v>
                </c:pt>
                <c:pt idx="283">
                  <c:v>569.42364931231714</c:v>
                </c:pt>
                <c:pt idx="284">
                  <c:v>569.40892810867672</c:v>
                </c:pt>
                <c:pt idx="285">
                  <c:v>569.39998626012448</c:v>
                </c:pt>
                <c:pt idx="286">
                  <c:v>569.39776563820283</c:v>
                </c:pt>
                <c:pt idx="287">
                  <c:v>569.39782924966198</c:v>
                </c:pt>
                <c:pt idx="288">
                  <c:v>569.40605069784965</c:v>
                </c:pt>
                <c:pt idx="289">
                  <c:v>569.37776512787275</c:v>
                </c:pt>
                <c:pt idx="290">
                  <c:v>569.37689688162629</c:v>
                </c:pt>
                <c:pt idx="291">
                  <c:v>569.36614743815926</c:v>
                </c:pt>
                <c:pt idx="292">
                  <c:v>569.38491705308343</c:v>
                </c:pt>
                <c:pt idx="293">
                  <c:v>569.38972912270492</c:v>
                </c:pt>
                <c:pt idx="294">
                  <c:v>569.3643624554004</c:v>
                </c:pt>
                <c:pt idx="295">
                  <c:v>569.35699647972342</c:v>
                </c:pt>
                <c:pt idx="296">
                  <c:v>569.35309860845234</c:v>
                </c:pt>
                <c:pt idx="297">
                  <c:v>569.35725506081542</c:v>
                </c:pt>
                <c:pt idx="298">
                  <c:v>569.38481540528403</c:v>
                </c:pt>
                <c:pt idx="299">
                  <c:v>569.39688291273922</c:v>
                </c:pt>
                <c:pt idx="300">
                  <c:v>569.40508731198554</c:v>
                </c:pt>
                <c:pt idx="301">
                  <c:v>569.42165388499575</c:v>
                </c:pt>
                <c:pt idx="302">
                  <c:v>569.42008488090403</c:v>
                </c:pt>
                <c:pt idx="303">
                  <c:v>569.39464609211814</c:v>
                </c:pt>
                <c:pt idx="304">
                  <c:v>569.3844130380844</c:v>
                </c:pt>
                <c:pt idx="305">
                  <c:v>569.38269562915923</c:v>
                </c:pt>
                <c:pt idx="306">
                  <c:v>569.39956795130308</c:v>
                </c:pt>
                <c:pt idx="307">
                  <c:v>569.39266805150226</c:v>
                </c:pt>
                <c:pt idx="308">
                  <c:v>569.39576088541924</c:v>
                </c:pt>
                <c:pt idx="309">
                  <c:v>569.40787786182761</c:v>
                </c:pt>
                <c:pt idx="310">
                  <c:v>569.41891440233223</c:v>
                </c:pt>
                <c:pt idx="311">
                  <c:v>569.40271952001012</c:v>
                </c:pt>
                <c:pt idx="312">
                  <c:v>569.42130544580789</c:v>
                </c:pt>
                <c:pt idx="313">
                  <c:v>569.43546800303568</c:v>
                </c:pt>
                <c:pt idx="314">
                  <c:v>569.44036924945044</c:v>
                </c:pt>
                <c:pt idx="315">
                  <c:v>569.4448824381916</c:v>
                </c:pt>
                <c:pt idx="316">
                  <c:v>569.43960715201251</c:v>
                </c:pt>
                <c:pt idx="317">
                  <c:v>569.445324111285</c:v>
                </c:pt>
                <c:pt idx="318">
                  <c:v>569.41835577440918</c:v>
                </c:pt>
                <c:pt idx="319">
                  <c:v>569.41639816645852</c:v>
                </c:pt>
                <c:pt idx="320">
                  <c:v>569.41063788758004</c:v>
                </c:pt>
                <c:pt idx="321">
                  <c:v>569.40492714768641</c:v>
                </c:pt>
                <c:pt idx="322">
                  <c:v>569.40914238305652</c:v>
                </c:pt>
                <c:pt idx="323">
                  <c:v>569.40407881614476</c:v>
                </c:pt>
                <c:pt idx="324">
                  <c:v>569.4078149852636</c:v>
                </c:pt>
                <c:pt idx="325">
                  <c:v>569.4188851780807</c:v>
                </c:pt>
                <c:pt idx="326">
                  <c:v>569.41952668303361</c:v>
                </c:pt>
                <c:pt idx="327">
                  <c:v>569.39508194349219</c:v>
                </c:pt>
                <c:pt idx="328">
                  <c:v>569.40134867305949</c:v>
                </c:pt>
                <c:pt idx="329">
                  <c:v>569.39280450092053</c:v>
                </c:pt>
                <c:pt idx="330">
                  <c:v>569.40522906653348</c:v>
                </c:pt>
                <c:pt idx="331">
                  <c:v>569.41296082485496</c:v>
                </c:pt>
                <c:pt idx="332">
                  <c:v>569.41569130140999</c:v>
                </c:pt>
                <c:pt idx="333">
                  <c:v>569.42077321296335</c:v>
                </c:pt>
                <c:pt idx="334">
                  <c:v>569.42903238027475</c:v>
                </c:pt>
                <c:pt idx="335">
                  <c:v>569.43615053221276</c:v>
                </c:pt>
                <c:pt idx="336">
                  <c:v>569.44835794662811</c:v>
                </c:pt>
                <c:pt idx="337">
                  <c:v>569.4575360792054</c:v>
                </c:pt>
                <c:pt idx="338">
                  <c:v>569.46733132635006</c:v>
                </c:pt>
                <c:pt idx="339">
                  <c:v>569.45993716134421</c:v>
                </c:pt>
                <c:pt idx="340">
                  <c:v>569.44890000403086</c:v>
                </c:pt>
                <c:pt idx="341">
                  <c:v>569.46310181278659</c:v>
                </c:pt>
                <c:pt idx="342">
                  <c:v>569.4465315116887</c:v>
                </c:pt>
                <c:pt idx="343">
                  <c:v>569.46066636625369</c:v>
                </c:pt>
                <c:pt idx="344">
                  <c:v>569.47774036600867</c:v>
                </c:pt>
                <c:pt idx="345">
                  <c:v>569.46577996303301</c:v>
                </c:pt>
                <c:pt idx="346">
                  <c:v>569.46095272873811</c:v>
                </c:pt>
                <c:pt idx="347">
                  <c:v>569.44050744763354</c:v>
                </c:pt>
                <c:pt idx="348">
                  <c:v>569.45629449614012</c:v>
                </c:pt>
                <c:pt idx="349">
                  <c:v>569.4630817635682</c:v>
                </c:pt>
                <c:pt idx="350">
                  <c:v>569.43785636278437</c:v>
                </c:pt>
                <c:pt idx="351">
                  <c:v>569.44148932494124</c:v>
                </c:pt>
                <c:pt idx="352">
                  <c:v>569.44614990031505</c:v>
                </c:pt>
                <c:pt idx="353">
                  <c:v>569.45674621048272</c:v>
                </c:pt>
                <c:pt idx="354">
                  <c:v>569.46935122319871</c:v>
                </c:pt>
                <c:pt idx="355">
                  <c:v>569.47039953750425</c:v>
                </c:pt>
                <c:pt idx="356">
                  <c:v>569.47618472534975</c:v>
                </c:pt>
                <c:pt idx="357">
                  <c:v>569.47314367507761</c:v>
                </c:pt>
                <c:pt idx="358">
                  <c:v>569.49238664235554</c:v>
                </c:pt>
                <c:pt idx="359">
                  <c:v>569.48947982424681</c:v>
                </c:pt>
                <c:pt idx="360">
                  <c:v>569.48813413958567</c:v>
                </c:pt>
                <c:pt idx="361">
                  <c:v>569.46897329935189</c:v>
                </c:pt>
                <c:pt idx="362">
                  <c:v>569.46471802891188</c:v>
                </c:pt>
                <c:pt idx="363">
                  <c:v>569.44670741803952</c:v>
                </c:pt>
                <c:pt idx="364">
                  <c:v>569.43475382715042</c:v>
                </c:pt>
                <c:pt idx="365">
                  <c:v>569.43495185027541</c:v>
                </c:pt>
                <c:pt idx="366">
                  <c:v>569.43595015992764</c:v>
                </c:pt>
                <c:pt idx="367">
                  <c:v>569.43838366593434</c:v>
                </c:pt>
                <c:pt idx="368">
                  <c:v>569.4516499412598</c:v>
                </c:pt>
                <c:pt idx="369">
                  <c:v>569.44610085418287</c:v>
                </c:pt>
                <c:pt idx="370">
                  <c:v>569.44553696576179</c:v>
                </c:pt>
                <c:pt idx="371">
                  <c:v>569.44432349257249</c:v>
                </c:pt>
                <c:pt idx="372">
                  <c:v>569.44457100044224</c:v>
                </c:pt>
                <c:pt idx="373">
                  <c:v>569.46041599293335</c:v>
                </c:pt>
                <c:pt idx="374">
                  <c:v>569.45959475954339</c:v>
                </c:pt>
                <c:pt idx="375">
                  <c:v>569.44231446967353</c:v>
                </c:pt>
                <c:pt idx="376">
                  <c:v>569.45151322047388</c:v>
                </c:pt>
                <c:pt idx="377">
                  <c:v>569.443078720926</c:v>
                </c:pt>
                <c:pt idx="378">
                  <c:v>569.45451042519369</c:v>
                </c:pt>
                <c:pt idx="379">
                  <c:v>569.44488296243151</c:v>
                </c:pt>
                <c:pt idx="380">
                  <c:v>569.46186340923396</c:v>
                </c:pt>
                <c:pt idx="381">
                  <c:v>569.44887026193442</c:v>
                </c:pt>
                <c:pt idx="382">
                  <c:v>569.45367597118695</c:v>
                </c:pt>
                <c:pt idx="383">
                  <c:v>569.43922593537297</c:v>
                </c:pt>
                <c:pt idx="384">
                  <c:v>569.43881212066401</c:v>
                </c:pt>
                <c:pt idx="385">
                  <c:v>569.44912483079656</c:v>
                </c:pt>
                <c:pt idx="386">
                  <c:v>569.43209006747099</c:v>
                </c:pt>
                <c:pt idx="387">
                  <c:v>569.42707346537054</c:v>
                </c:pt>
                <c:pt idx="388">
                  <c:v>569.42295681512121</c:v>
                </c:pt>
                <c:pt idx="389">
                  <c:v>569.41518234707598</c:v>
                </c:pt>
                <c:pt idx="390">
                  <c:v>569.42640975874451</c:v>
                </c:pt>
                <c:pt idx="391">
                  <c:v>569.42097479172219</c:v>
                </c:pt>
                <c:pt idx="392">
                  <c:v>569.40130154907831</c:v>
                </c:pt>
                <c:pt idx="393">
                  <c:v>569.40038452774445</c:v>
                </c:pt>
                <c:pt idx="394">
                  <c:v>569.40225971673635</c:v>
                </c:pt>
                <c:pt idx="395">
                  <c:v>569.42164278216353</c:v>
                </c:pt>
                <c:pt idx="396">
                  <c:v>569.41687632118465</c:v>
                </c:pt>
                <c:pt idx="397">
                  <c:v>569.41770218984402</c:v>
                </c:pt>
                <c:pt idx="398">
                  <c:v>569.43721273117683</c:v>
                </c:pt>
                <c:pt idx="399">
                  <c:v>569.4235291494316</c:v>
                </c:pt>
                <c:pt idx="400">
                  <c:v>569.43358761247612</c:v>
                </c:pt>
                <c:pt idx="401">
                  <c:v>569.41907560386073</c:v>
                </c:pt>
                <c:pt idx="402">
                  <c:v>569.41173512380647</c:v>
                </c:pt>
                <c:pt idx="403">
                  <c:v>569.41558847566557</c:v>
                </c:pt>
                <c:pt idx="404">
                  <c:v>569.42057678233925</c:v>
                </c:pt>
                <c:pt idx="405">
                  <c:v>569.39974944516825</c:v>
                </c:pt>
                <c:pt idx="406">
                  <c:v>569.38151881612487</c:v>
                </c:pt>
                <c:pt idx="407">
                  <c:v>569.37626003566277</c:v>
                </c:pt>
                <c:pt idx="408">
                  <c:v>569.35837477611767</c:v>
                </c:pt>
                <c:pt idx="409">
                  <c:v>569.36085449824759</c:v>
                </c:pt>
                <c:pt idx="410">
                  <c:v>569.35601387810732</c:v>
                </c:pt>
                <c:pt idx="411">
                  <c:v>569.35910763018899</c:v>
                </c:pt>
                <c:pt idx="412">
                  <c:v>569.36745239251479</c:v>
                </c:pt>
                <c:pt idx="413">
                  <c:v>569.36428290520473</c:v>
                </c:pt>
                <c:pt idx="414">
                  <c:v>569.3544329764884</c:v>
                </c:pt>
                <c:pt idx="415">
                  <c:v>569.35592036061644</c:v>
                </c:pt>
                <c:pt idx="416">
                  <c:v>569.36205946651171</c:v>
                </c:pt>
                <c:pt idx="417">
                  <c:v>569.35307846657895</c:v>
                </c:pt>
                <c:pt idx="418">
                  <c:v>569.35881614924426</c:v>
                </c:pt>
                <c:pt idx="419">
                  <c:v>569.37441225878956</c:v>
                </c:pt>
                <c:pt idx="420">
                  <c:v>569.36845342542824</c:v>
                </c:pt>
                <c:pt idx="421">
                  <c:v>569.37955020507866</c:v>
                </c:pt>
                <c:pt idx="422">
                  <c:v>569.38312894411956</c:v>
                </c:pt>
                <c:pt idx="423">
                  <c:v>569.39435677388883</c:v>
                </c:pt>
                <c:pt idx="424">
                  <c:v>569.39610085809693</c:v>
                </c:pt>
                <c:pt idx="425">
                  <c:v>569.38501146876183</c:v>
                </c:pt>
                <c:pt idx="426">
                  <c:v>569.37585675810419</c:v>
                </c:pt>
                <c:pt idx="427">
                  <c:v>569.35454386674382</c:v>
                </c:pt>
                <c:pt idx="428">
                  <c:v>569.34993181625748</c:v>
                </c:pt>
                <c:pt idx="429">
                  <c:v>569.34334645238891</c:v>
                </c:pt>
                <c:pt idx="430">
                  <c:v>569.35609533957825</c:v>
                </c:pt>
                <c:pt idx="431">
                  <c:v>569.36840492519525</c:v>
                </c:pt>
                <c:pt idx="432">
                  <c:v>569.35275047312177</c:v>
                </c:pt>
                <c:pt idx="433">
                  <c:v>569.34232945530812</c:v>
                </c:pt>
                <c:pt idx="434">
                  <c:v>569.34247061339374</c:v>
                </c:pt>
                <c:pt idx="435">
                  <c:v>569.33788410963882</c:v>
                </c:pt>
                <c:pt idx="436">
                  <c:v>569.32420327020361</c:v>
                </c:pt>
                <c:pt idx="437">
                  <c:v>569.33236871711426</c:v>
                </c:pt>
                <c:pt idx="438">
                  <c:v>569.34759119313208</c:v>
                </c:pt>
                <c:pt idx="439">
                  <c:v>569.33637696610276</c:v>
                </c:pt>
                <c:pt idx="440">
                  <c:v>569.32399257303518</c:v>
                </c:pt>
                <c:pt idx="441">
                  <c:v>569.32715717554277</c:v>
                </c:pt>
                <c:pt idx="442">
                  <c:v>569.31837246407372</c:v>
                </c:pt>
                <c:pt idx="443">
                  <c:v>569.32152879401121</c:v>
                </c:pt>
                <c:pt idx="444">
                  <c:v>569.32580996864613</c:v>
                </c:pt>
                <c:pt idx="445">
                  <c:v>569.31550648354698</c:v>
                </c:pt>
                <c:pt idx="446">
                  <c:v>569.30588808562345</c:v>
                </c:pt>
                <c:pt idx="447">
                  <c:v>569.30967537675997</c:v>
                </c:pt>
                <c:pt idx="448">
                  <c:v>569.30070774761009</c:v>
                </c:pt>
                <c:pt idx="449">
                  <c:v>569.31101721557638</c:v>
                </c:pt>
                <c:pt idx="450">
                  <c:v>569.31896181818286</c:v>
                </c:pt>
                <c:pt idx="451">
                  <c:v>569.32353142922761</c:v>
                </c:pt>
                <c:pt idx="452">
                  <c:v>569.32523014522837</c:v>
                </c:pt>
                <c:pt idx="453">
                  <c:v>569.33645201833588</c:v>
                </c:pt>
                <c:pt idx="454">
                  <c:v>569.34579042406324</c:v>
                </c:pt>
                <c:pt idx="455">
                  <c:v>569.35763500655537</c:v>
                </c:pt>
                <c:pt idx="456">
                  <c:v>569.35790066810898</c:v>
                </c:pt>
                <c:pt idx="457">
                  <c:v>569.34908535991008</c:v>
                </c:pt>
                <c:pt idx="458">
                  <c:v>569.3406251077032</c:v>
                </c:pt>
                <c:pt idx="459">
                  <c:v>569.31925922898995</c:v>
                </c:pt>
                <c:pt idx="460">
                  <c:v>569.30110690328127</c:v>
                </c:pt>
                <c:pt idx="461">
                  <c:v>569.31857197895386</c:v>
                </c:pt>
                <c:pt idx="462">
                  <c:v>569.31933742553133</c:v>
                </c:pt>
                <c:pt idx="463">
                  <c:v>569.31483086700689</c:v>
                </c:pt>
                <c:pt idx="464">
                  <c:v>569.31336271932366</c:v>
                </c:pt>
                <c:pt idx="465">
                  <c:v>569.29680470471862</c:v>
                </c:pt>
                <c:pt idx="466">
                  <c:v>569.30334164004682</c:v>
                </c:pt>
                <c:pt idx="467">
                  <c:v>569.29643252256358</c:v>
                </c:pt>
                <c:pt idx="468">
                  <c:v>569.30876455528573</c:v>
                </c:pt>
                <c:pt idx="469">
                  <c:v>569.30168387213666</c:v>
                </c:pt>
                <c:pt idx="470">
                  <c:v>569.30906879626264</c:v>
                </c:pt>
                <c:pt idx="471">
                  <c:v>569.32349762360491</c:v>
                </c:pt>
                <c:pt idx="472">
                  <c:v>569.32227368667282</c:v>
                </c:pt>
                <c:pt idx="473">
                  <c:v>569.31114329942056</c:v>
                </c:pt>
                <c:pt idx="474">
                  <c:v>569.3161781690859</c:v>
                </c:pt>
                <c:pt idx="475">
                  <c:v>569.32366461186746</c:v>
                </c:pt>
                <c:pt idx="476">
                  <c:v>569.32890854087441</c:v>
                </c:pt>
                <c:pt idx="477">
                  <c:v>569.33624024726555</c:v>
                </c:pt>
                <c:pt idx="478">
                  <c:v>569.33434648520301</c:v>
                </c:pt>
                <c:pt idx="479">
                  <c:v>569.35318957837421</c:v>
                </c:pt>
                <c:pt idx="480">
                  <c:v>569.34365144834396</c:v>
                </c:pt>
                <c:pt idx="481">
                  <c:v>569.34102132392366</c:v>
                </c:pt>
                <c:pt idx="482">
                  <c:v>569.34714807779972</c:v>
                </c:pt>
                <c:pt idx="483">
                  <c:v>569.32925281205928</c:v>
                </c:pt>
                <c:pt idx="484">
                  <c:v>569.31249670145166</c:v>
                </c:pt>
                <c:pt idx="485">
                  <c:v>569.31786679756783</c:v>
                </c:pt>
                <c:pt idx="486">
                  <c:v>569.32443734705203</c:v>
                </c:pt>
                <c:pt idx="487">
                  <c:v>569.32246881249046</c:v>
                </c:pt>
                <c:pt idx="488">
                  <c:v>569.31856120395651</c:v>
                </c:pt>
                <c:pt idx="489">
                  <c:v>569.32242520752698</c:v>
                </c:pt>
                <c:pt idx="490">
                  <c:v>569.31766679139537</c:v>
                </c:pt>
                <c:pt idx="491">
                  <c:v>569.31440399077428</c:v>
                </c:pt>
                <c:pt idx="492">
                  <c:v>569.32610408134735</c:v>
                </c:pt>
                <c:pt idx="493">
                  <c:v>569.33768432276725</c:v>
                </c:pt>
                <c:pt idx="494">
                  <c:v>569.34042209456516</c:v>
                </c:pt>
                <c:pt idx="495">
                  <c:v>569.335888942927</c:v>
                </c:pt>
                <c:pt idx="496">
                  <c:v>569.34068238075622</c:v>
                </c:pt>
                <c:pt idx="497">
                  <c:v>569.33493113633301</c:v>
                </c:pt>
                <c:pt idx="498">
                  <c:v>569.32267137006147</c:v>
                </c:pt>
                <c:pt idx="499">
                  <c:v>569.33355168018079</c:v>
                </c:pt>
                <c:pt idx="500">
                  <c:v>569.33483658426428</c:v>
                </c:pt>
                <c:pt idx="501">
                  <c:v>569.34157496427486</c:v>
                </c:pt>
                <c:pt idx="502">
                  <c:v>569.33979204145521</c:v>
                </c:pt>
                <c:pt idx="503">
                  <c:v>569.33575152316257</c:v>
                </c:pt>
                <c:pt idx="504">
                  <c:v>569.32605781702443</c:v>
                </c:pt>
                <c:pt idx="505">
                  <c:v>569.32337102688814</c:v>
                </c:pt>
                <c:pt idx="506">
                  <c:v>569.33483309602184</c:v>
                </c:pt>
                <c:pt idx="507">
                  <c:v>569.34323611769776</c:v>
                </c:pt>
                <c:pt idx="508">
                  <c:v>569.34517807488294</c:v>
                </c:pt>
                <c:pt idx="509">
                  <c:v>569.34726685720454</c:v>
                </c:pt>
                <c:pt idx="510">
                  <c:v>569.35325490019102</c:v>
                </c:pt>
                <c:pt idx="511">
                  <c:v>569.35018139963847</c:v>
                </c:pt>
                <c:pt idx="512">
                  <c:v>569.33975356081544</c:v>
                </c:pt>
                <c:pt idx="513">
                  <c:v>569.33531910223678</c:v>
                </c:pt>
                <c:pt idx="514">
                  <c:v>569.33210885793017</c:v>
                </c:pt>
                <c:pt idx="515">
                  <c:v>569.32626467283706</c:v>
                </c:pt>
                <c:pt idx="516">
                  <c:v>569.32372047287993</c:v>
                </c:pt>
                <c:pt idx="517">
                  <c:v>569.31866991918344</c:v>
                </c:pt>
                <c:pt idx="518">
                  <c:v>569.33169039561585</c:v>
                </c:pt>
                <c:pt idx="519">
                  <c:v>569.32512871633855</c:v>
                </c:pt>
                <c:pt idx="520">
                  <c:v>569.32265843897926</c:v>
                </c:pt>
                <c:pt idx="521">
                  <c:v>569.32101314915531</c:v>
                </c:pt>
                <c:pt idx="522">
                  <c:v>569.32167779790382</c:v>
                </c:pt>
                <c:pt idx="523">
                  <c:v>569.32664419548814</c:v>
                </c:pt>
                <c:pt idx="524">
                  <c:v>569.31921208682934</c:v>
                </c:pt>
                <c:pt idx="525">
                  <c:v>569.30675606795512</c:v>
                </c:pt>
                <c:pt idx="526">
                  <c:v>569.30463528142593</c:v>
                </c:pt>
                <c:pt idx="527">
                  <c:v>569.31280928627257</c:v>
                </c:pt>
                <c:pt idx="528">
                  <c:v>569.32268095966583</c:v>
                </c:pt>
                <c:pt idx="529">
                  <c:v>569.33197736591205</c:v>
                </c:pt>
                <c:pt idx="530">
                  <c:v>569.33443231340937</c:v>
                </c:pt>
                <c:pt idx="531">
                  <c:v>569.34129841778042</c:v>
                </c:pt>
                <c:pt idx="532">
                  <c:v>569.34460242806085</c:v>
                </c:pt>
                <c:pt idx="533">
                  <c:v>569.34398589526074</c:v>
                </c:pt>
                <c:pt idx="534">
                  <c:v>569.34182988447822</c:v>
                </c:pt>
                <c:pt idx="535">
                  <c:v>569.3367511422764</c:v>
                </c:pt>
                <c:pt idx="536">
                  <c:v>569.32810982090848</c:v>
                </c:pt>
                <c:pt idx="537">
                  <c:v>569.33378769739988</c:v>
                </c:pt>
                <c:pt idx="538">
                  <c:v>569.33109373787033</c:v>
                </c:pt>
                <c:pt idx="539">
                  <c:v>569.32975877952867</c:v>
                </c:pt>
                <c:pt idx="540">
                  <c:v>569.31433010094202</c:v>
                </c:pt>
                <c:pt idx="541">
                  <c:v>569.31715549111902</c:v>
                </c:pt>
                <c:pt idx="542">
                  <c:v>569.32183464804291</c:v>
                </c:pt>
                <c:pt idx="543">
                  <c:v>569.32200544855175</c:v>
                </c:pt>
                <c:pt idx="544">
                  <c:v>569.31461858577927</c:v>
                </c:pt>
                <c:pt idx="545">
                  <c:v>569.32042609800044</c:v>
                </c:pt>
                <c:pt idx="546">
                  <c:v>569.33051033415074</c:v>
                </c:pt>
                <c:pt idx="547">
                  <c:v>569.34075653468949</c:v>
                </c:pt>
                <c:pt idx="548">
                  <c:v>569.35036239215992</c:v>
                </c:pt>
                <c:pt idx="549">
                  <c:v>569.33864265728653</c:v>
                </c:pt>
                <c:pt idx="550">
                  <c:v>569.33245100467889</c:v>
                </c:pt>
                <c:pt idx="551">
                  <c:v>569.3242139099965</c:v>
                </c:pt>
                <c:pt idx="552">
                  <c:v>569.3228970690169</c:v>
                </c:pt>
                <c:pt idx="553">
                  <c:v>569.3088938907556</c:v>
                </c:pt>
                <c:pt idx="554">
                  <c:v>569.31515526409987</c:v>
                </c:pt>
                <c:pt idx="555">
                  <c:v>569.30282708370544</c:v>
                </c:pt>
                <c:pt idx="556">
                  <c:v>569.29785686360674</c:v>
                </c:pt>
                <c:pt idx="557">
                  <c:v>569.29929976436324</c:v>
                </c:pt>
                <c:pt idx="558">
                  <c:v>569.29875830800165</c:v>
                </c:pt>
                <c:pt idx="559">
                  <c:v>569.30444676609591</c:v>
                </c:pt>
                <c:pt idx="560">
                  <c:v>569.30847284819856</c:v>
                </c:pt>
                <c:pt idx="561">
                  <c:v>569.30466387243473</c:v>
                </c:pt>
                <c:pt idx="562">
                  <c:v>569.31371835734387</c:v>
                </c:pt>
                <c:pt idx="563">
                  <c:v>569.31898580614666</c:v>
                </c:pt>
                <c:pt idx="564">
                  <c:v>569.30510527713886</c:v>
                </c:pt>
                <c:pt idx="565">
                  <c:v>569.29897904045276</c:v>
                </c:pt>
                <c:pt idx="566">
                  <c:v>569.29781595788097</c:v>
                </c:pt>
                <c:pt idx="567">
                  <c:v>569.31309392492346</c:v>
                </c:pt>
                <c:pt idx="568">
                  <c:v>569.30799613979627</c:v>
                </c:pt>
                <c:pt idx="569">
                  <c:v>569.30959867938316</c:v>
                </c:pt>
                <c:pt idx="570">
                  <c:v>569.30071653178993</c:v>
                </c:pt>
                <c:pt idx="571">
                  <c:v>569.28987466294757</c:v>
                </c:pt>
                <c:pt idx="572">
                  <c:v>569.29494468275414</c:v>
                </c:pt>
                <c:pt idx="573">
                  <c:v>569.29103119775596</c:v>
                </c:pt>
                <c:pt idx="574">
                  <c:v>569.29062010097175</c:v>
                </c:pt>
                <c:pt idx="575">
                  <c:v>569.28280114085453</c:v>
                </c:pt>
                <c:pt idx="576">
                  <c:v>569.27461115587005</c:v>
                </c:pt>
                <c:pt idx="577">
                  <c:v>569.26863187921936</c:v>
                </c:pt>
                <c:pt idx="578">
                  <c:v>569.26018776945944</c:v>
                </c:pt>
                <c:pt idx="579">
                  <c:v>569.25208563204035</c:v>
                </c:pt>
                <c:pt idx="580">
                  <c:v>569.24654779586388</c:v>
                </c:pt>
                <c:pt idx="581">
                  <c:v>569.24267388891542</c:v>
                </c:pt>
                <c:pt idx="582">
                  <c:v>569.24602662156667</c:v>
                </c:pt>
                <c:pt idx="583">
                  <c:v>569.25408244125765</c:v>
                </c:pt>
                <c:pt idx="584">
                  <c:v>569.25433380508275</c:v>
                </c:pt>
                <c:pt idx="585">
                  <c:v>569.25022852219684</c:v>
                </c:pt>
                <c:pt idx="586">
                  <c:v>569.24619382619528</c:v>
                </c:pt>
                <c:pt idx="587">
                  <c:v>569.24537860615396</c:v>
                </c:pt>
                <c:pt idx="588">
                  <c:v>569.24675681163922</c:v>
                </c:pt>
                <c:pt idx="589">
                  <c:v>569.25141817891972</c:v>
                </c:pt>
                <c:pt idx="590">
                  <c:v>569.26541358678742</c:v>
                </c:pt>
                <c:pt idx="591">
                  <c:v>569.25232217376424</c:v>
                </c:pt>
                <c:pt idx="592">
                  <c:v>569.26336578435553</c:v>
                </c:pt>
                <c:pt idx="593">
                  <c:v>569.25794375497992</c:v>
                </c:pt>
                <c:pt idx="594">
                  <c:v>569.26545546403952</c:v>
                </c:pt>
                <c:pt idx="595">
                  <c:v>569.27809965397068</c:v>
                </c:pt>
                <c:pt idx="596">
                  <c:v>569.274813735414</c:v>
                </c:pt>
                <c:pt idx="597">
                  <c:v>569.28487407481634</c:v>
                </c:pt>
                <c:pt idx="598">
                  <c:v>569.29193773692043</c:v>
                </c:pt>
                <c:pt idx="599">
                  <c:v>569.30041608774718</c:v>
                </c:pt>
                <c:pt idx="600">
                  <c:v>569.30491297832771</c:v>
                </c:pt>
                <c:pt idx="601">
                  <c:v>569.29987281804245</c:v>
                </c:pt>
                <c:pt idx="602">
                  <c:v>569.30030175988804</c:v>
                </c:pt>
                <c:pt idx="603">
                  <c:v>569.29980220951404</c:v>
                </c:pt>
                <c:pt idx="604">
                  <c:v>569.29330556059313</c:v>
                </c:pt>
                <c:pt idx="605">
                  <c:v>569.28586992093994</c:v>
                </c:pt>
                <c:pt idx="606">
                  <c:v>569.28958594491246</c:v>
                </c:pt>
                <c:pt idx="607">
                  <c:v>569.29456495499903</c:v>
                </c:pt>
                <c:pt idx="608">
                  <c:v>569.2892443040538</c:v>
                </c:pt>
                <c:pt idx="609">
                  <c:v>569.28792836419007</c:v>
                </c:pt>
                <c:pt idx="610">
                  <c:v>569.28606216833668</c:v>
                </c:pt>
                <c:pt idx="611">
                  <c:v>569.29344568184604</c:v>
                </c:pt>
                <c:pt idx="612">
                  <c:v>569.28151867890631</c:v>
                </c:pt>
                <c:pt idx="613">
                  <c:v>569.26736456202843</c:v>
                </c:pt>
                <c:pt idx="614">
                  <c:v>569.26859677920675</c:v>
                </c:pt>
                <c:pt idx="615">
                  <c:v>569.26507119186124</c:v>
                </c:pt>
                <c:pt idx="616">
                  <c:v>569.25486687100897</c:v>
                </c:pt>
                <c:pt idx="617">
                  <c:v>569.25861851510263</c:v>
                </c:pt>
                <c:pt idx="618">
                  <c:v>569.2511919475437</c:v>
                </c:pt>
                <c:pt idx="619">
                  <c:v>569.25809931885624</c:v>
                </c:pt>
                <c:pt idx="620">
                  <c:v>569.25381456588048</c:v>
                </c:pt>
                <c:pt idx="621">
                  <c:v>569.24769770495243</c:v>
                </c:pt>
                <c:pt idx="622">
                  <c:v>569.25752354099836</c:v>
                </c:pt>
                <c:pt idx="623">
                  <c:v>569.2657760854562</c:v>
                </c:pt>
                <c:pt idx="624">
                  <c:v>569.26831447073573</c:v>
                </c:pt>
                <c:pt idx="625">
                  <c:v>569.26775255170855</c:v>
                </c:pt>
                <c:pt idx="626">
                  <c:v>569.27095571285986</c:v>
                </c:pt>
                <c:pt idx="627">
                  <c:v>569.27551921313216</c:v>
                </c:pt>
                <c:pt idx="628">
                  <c:v>569.28728505878371</c:v>
                </c:pt>
                <c:pt idx="629">
                  <c:v>569.29004727383142</c:v>
                </c:pt>
                <c:pt idx="630">
                  <c:v>569.2791832503766</c:v>
                </c:pt>
                <c:pt idx="631">
                  <c:v>569.26952933420898</c:v>
                </c:pt>
                <c:pt idx="632">
                  <c:v>569.27955136003959</c:v>
                </c:pt>
                <c:pt idx="633">
                  <c:v>569.28760762284003</c:v>
                </c:pt>
                <c:pt idx="634">
                  <c:v>569.29198573040776</c:v>
                </c:pt>
                <c:pt idx="635">
                  <c:v>569.29150473379434</c:v>
                </c:pt>
                <c:pt idx="636">
                  <c:v>569.2941813104535</c:v>
                </c:pt>
                <c:pt idx="637">
                  <c:v>569.28867772253454</c:v>
                </c:pt>
                <c:pt idx="638">
                  <c:v>569.27374366390416</c:v>
                </c:pt>
                <c:pt idx="639">
                  <c:v>569.26885815597632</c:v>
                </c:pt>
                <c:pt idx="640">
                  <c:v>569.25791624475971</c:v>
                </c:pt>
                <c:pt idx="641">
                  <c:v>569.26680097647466</c:v>
                </c:pt>
                <c:pt idx="642">
                  <c:v>569.26950276836749</c:v>
                </c:pt>
                <c:pt idx="643">
                  <c:v>569.27056704781853</c:v>
                </c:pt>
                <c:pt idx="644">
                  <c:v>569.26947471935114</c:v>
                </c:pt>
                <c:pt idx="645">
                  <c:v>569.26944564393057</c:v>
                </c:pt>
                <c:pt idx="646">
                  <c:v>569.25747558846138</c:v>
                </c:pt>
                <c:pt idx="647">
                  <c:v>569.26603688172361</c:v>
                </c:pt>
                <c:pt idx="648">
                  <c:v>569.27393654505897</c:v>
                </c:pt>
                <c:pt idx="649">
                  <c:v>569.26892095830385</c:v>
                </c:pt>
                <c:pt idx="650">
                  <c:v>569.26825117128135</c:v>
                </c:pt>
                <c:pt idx="651">
                  <c:v>569.27262568460583</c:v>
                </c:pt>
                <c:pt idx="652">
                  <c:v>569.27405880812171</c:v>
                </c:pt>
                <c:pt idx="653">
                  <c:v>569.27350615154785</c:v>
                </c:pt>
                <c:pt idx="654">
                  <c:v>569.28169170142598</c:v>
                </c:pt>
                <c:pt idx="655">
                  <c:v>569.2772808077948</c:v>
                </c:pt>
                <c:pt idx="656">
                  <c:v>569.27489341450132</c:v>
                </c:pt>
                <c:pt idx="657">
                  <c:v>569.27093670498391</c:v>
                </c:pt>
                <c:pt idx="658">
                  <c:v>569.26823732865751</c:v>
                </c:pt>
                <c:pt idx="659">
                  <c:v>569.27036186790338</c:v>
                </c:pt>
                <c:pt idx="660">
                  <c:v>569.27669681156499</c:v>
                </c:pt>
                <c:pt idx="661">
                  <c:v>569.27151764187329</c:v>
                </c:pt>
                <c:pt idx="662">
                  <c:v>569.26749962590873</c:v>
                </c:pt>
                <c:pt idx="663">
                  <c:v>569.25496701134875</c:v>
                </c:pt>
                <c:pt idx="664">
                  <c:v>569.25328836120491</c:v>
                </c:pt>
                <c:pt idx="665">
                  <c:v>569.24751559670926</c:v>
                </c:pt>
                <c:pt idx="666">
                  <c:v>569.25249675723603</c:v>
                </c:pt>
                <c:pt idx="667">
                  <c:v>569.24694761465344</c:v>
                </c:pt>
                <c:pt idx="668">
                  <c:v>569.24145262088132</c:v>
                </c:pt>
                <c:pt idx="669">
                  <c:v>569.24078402101372</c:v>
                </c:pt>
                <c:pt idx="670">
                  <c:v>569.24728065365423</c:v>
                </c:pt>
                <c:pt idx="671">
                  <c:v>569.23783065743942</c:v>
                </c:pt>
                <c:pt idx="672">
                  <c:v>569.24272338735182</c:v>
                </c:pt>
                <c:pt idx="673">
                  <c:v>569.23935331745975</c:v>
                </c:pt>
                <c:pt idx="674">
                  <c:v>569.23760550406359</c:v>
                </c:pt>
                <c:pt idx="675">
                  <c:v>569.22577351112045</c:v>
                </c:pt>
                <c:pt idx="676">
                  <c:v>569.22139967602527</c:v>
                </c:pt>
                <c:pt idx="677">
                  <c:v>569.21569827970563</c:v>
                </c:pt>
                <c:pt idx="678">
                  <c:v>569.20489828566713</c:v>
                </c:pt>
                <c:pt idx="679">
                  <c:v>569.20569471544638</c:v>
                </c:pt>
                <c:pt idx="680">
                  <c:v>569.19807666210215</c:v>
                </c:pt>
                <c:pt idx="681">
                  <c:v>569.19123323542419</c:v>
                </c:pt>
                <c:pt idx="682">
                  <c:v>569.18394360784941</c:v>
                </c:pt>
                <c:pt idx="683">
                  <c:v>569.1900535604841</c:v>
                </c:pt>
                <c:pt idx="684">
                  <c:v>569.19105607751737</c:v>
                </c:pt>
                <c:pt idx="685">
                  <c:v>569.19764446718818</c:v>
                </c:pt>
                <c:pt idx="686">
                  <c:v>569.19670981695981</c:v>
                </c:pt>
                <c:pt idx="687">
                  <c:v>569.19462163489629</c:v>
                </c:pt>
                <c:pt idx="688">
                  <c:v>569.19330945412844</c:v>
                </c:pt>
                <c:pt idx="689">
                  <c:v>569.19636466175939</c:v>
                </c:pt>
                <c:pt idx="690">
                  <c:v>569.20230581268868</c:v>
                </c:pt>
                <c:pt idx="691">
                  <c:v>569.19864833776649</c:v>
                </c:pt>
                <c:pt idx="692">
                  <c:v>569.20898265454298</c:v>
                </c:pt>
                <c:pt idx="693">
                  <c:v>569.20830100239482</c:v>
                </c:pt>
                <c:pt idx="694">
                  <c:v>569.20852024378166</c:v>
                </c:pt>
                <c:pt idx="695">
                  <c:v>569.21644850903078</c:v>
                </c:pt>
                <c:pt idx="696">
                  <c:v>569.20955520781172</c:v>
                </c:pt>
                <c:pt idx="697">
                  <c:v>569.20487886171657</c:v>
                </c:pt>
                <c:pt idx="698">
                  <c:v>569.20205850967</c:v>
                </c:pt>
                <c:pt idx="699">
                  <c:v>569.1943930645117</c:v>
                </c:pt>
                <c:pt idx="700">
                  <c:v>569.19391733543375</c:v>
                </c:pt>
                <c:pt idx="701">
                  <c:v>569.19959935097313</c:v>
                </c:pt>
                <c:pt idx="702">
                  <c:v>569.19832071443</c:v>
                </c:pt>
                <c:pt idx="703">
                  <c:v>569.20125925076434</c:v>
                </c:pt>
                <c:pt idx="704">
                  <c:v>569.20992095607437</c:v>
                </c:pt>
                <c:pt idx="705">
                  <c:v>569.20973388444668</c:v>
                </c:pt>
                <c:pt idx="706">
                  <c:v>569.20386234561272</c:v>
                </c:pt>
                <c:pt idx="707">
                  <c:v>569.19924782432383</c:v>
                </c:pt>
                <c:pt idx="708">
                  <c:v>569.19553883691572</c:v>
                </c:pt>
                <c:pt idx="709">
                  <c:v>569.19130600705444</c:v>
                </c:pt>
                <c:pt idx="710">
                  <c:v>569.1953080015345</c:v>
                </c:pt>
                <c:pt idx="711">
                  <c:v>569.19670410112462</c:v>
                </c:pt>
                <c:pt idx="712">
                  <c:v>569.18810668872504</c:v>
                </c:pt>
                <c:pt idx="713">
                  <c:v>569.17928116278574</c:v>
                </c:pt>
                <c:pt idx="714">
                  <c:v>569.18722421654184</c:v>
                </c:pt>
                <c:pt idx="715">
                  <c:v>569.18460100558775</c:v>
                </c:pt>
                <c:pt idx="716">
                  <c:v>569.1829146986729</c:v>
                </c:pt>
                <c:pt idx="717">
                  <c:v>569.18782934299861</c:v>
                </c:pt>
                <c:pt idx="718">
                  <c:v>569.18990316672296</c:v>
                </c:pt>
                <c:pt idx="719">
                  <c:v>569.18350637959657</c:v>
                </c:pt>
                <c:pt idx="720">
                  <c:v>569.18194237158264</c:v>
                </c:pt>
                <c:pt idx="721">
                  <c:v>569.19171726163052</c:v>
                </c:pt>
                <c:pt idx="722">
                  <c:v>569.18949267489972</c:v>
                </c:pt>
                <c:pt idx="723">
                  <c:v>569.19599909223803</c:v>
                </c:pt>
                <c:pt idx="724">
                  <c:v>569.19917696834602</c:v>
                </c:pt>
                <c:pt idx="725">
                  <c:v>569.2090117975273</c:v>
                </c:pt>
                <c:pt idx="726">
                  <c:v>569.20908219767944</c:v>
                </c:pt>
                <c:pt idx="727">
                  <c:v>569.20564934175184</c:v>
                </c:pt>
                <c:pt idx="728">
                  <c:v>569.2059071943479</c:v>
                </c:pt>
                <c:pt idx="729">
                  <c:v>569.20290370814314</c:v>
                </c:pt>
                <c:pt idx="730">
                  <c:v>569.20982863384802</c:v>
                </c:pt>
                <c:pt idx="731">
                  <c:v>569.20565211760231</c:v>
                </c:pt>
                <c:pt idx="732">
                  <c:v>569.19692662400041</c:v>
                </c:pt>
                <c:pt idx="733">
                  <c:v>569.18727384932299</c:v>
                </c:pt>
                <c:pt idx="734">
                  <c:v>569.18876330772309</c:v>
                </c:pt>
                <c:pt idx="735">
                  <c:v>569.18703569452384</c:v>
                </c:pt>
                <c:pt idx="736">
                  <c:v>569.18327745523595</c:v>
                </c:pt>
                <c:pt idx="737">
                  <c:v>569.17840233242532</c:v>
                </c:pt>
                <c:pt idx="738">
                  <c:v>569.17685540183413</c:v>
                </c:pt>
                <c:pt idx="739">
                  <c:v>569.17831293183133</c:v>
                </c:pt>
                <c:pt idx="740">
                  <c:v>569.18631691044493</c:v>
                </c:pt>
                <c:pt idx="741">
                  <c:v>569.18649633545874</c:v>
                </c:pt>
                <c:pt idx="742">
                  <c:v>569.18895447197315</c:v>
                </c:pt>
                <c:pt idx="743">
                  <c:v>569.18484316217382</c:v>
                </c:pt>
                <c:pt idx="744">
                  <c:v>569.18542854821885</c:v>
                </c:pt>
                <c:pt idx="745">
                  <c:v>569.18103789479903</c:v>
                </c:pt>
                <c:pt idx="746">
                  <c:v>569.17781173876801</c:v>
                </c:pt>
                <c:pt idx="747">
                  <c:v>569.18320441928358</c:v>
                </c:pt>
                <c:pt idx="748">
                  <c:v>569.16976933410422</c:v>
                </c:pt>
                <c:pt idx="749">
                  <c:v>569.17367049418829</c:v>
                </c:pt>
                <c:pt idx="750">
                  <c:v>569.17459253447726</c:v>
                </c:pt>
                <c:pt idx="751">
                  <c:v>569.17795882235839</c:v>
                </c:pt>
                <c:pt idx="752">
                  <c:v>569.18038534549112</c:v>
                </c:pt>
                <c:pt idx="753">
                  <c:v>569.17662847108897</c:v>
                </c:pt>
                <c:pt idx="754">
                  <c:v>569.17687084911495</c:v>
                </c:pt>
                <c:pt idx="755">
                  <c:v>569.17969773561242</c:v>
                </c:pt>
                <c:pt idx="756">
                  <c:v>569.17512896194569</c:v>
                </c:pt>
                <c:pt idx="757">
                  <c:v>569.17512567026699</c:v>
                </c:pt>
                <c:pt idx="758">
                  <c:v>569.17481408647041</c:v>
                </c:pt>
                <c:pt idx="759">
                  <c:v>569.17177420256849</c:v>
                </c:pt>
                <c:pt idx="760">
                  <c:v>569.16548790693355</c:v>
                </c:pt>
                <c:pt idx="761">
                  <c:v>569.16392467956769</c:v>
                </c:pt>
                <c:pt idx="762">
                  <c:v>569.16532499544667</c:v>
                </c:pt>
                <c:pt idx="763">
                  <c:v>569.1700397850575</c:v>
                </c:pt>
                <c:pt idx="764">
                  <c:v>569.17027420077568</c:v>
                </c:pt>
                <c:pt idx="765">
                  <c:v>569.16503796738357</c:v>
                </c:pt>
                <c:pt idx="766">
                  <c:v>569.16433494864043</c:v>
                </c:pt>
                <c:pt idx="767">
                  <c:v>569.16375785121681</c:v>
                </c:pt>
                <c:pt idx="768">
                  <c:v>569.16052126031764</c:v>
                </c:pt>
                <c:pt idx="769">
                  <c:v>569.1618034419065</c:v>
                </c:pt>
                <c:pt idx="770">
                  <c:v>569.16633072690308</c:v>
                </c:pt>
                <c:pt idx="771">
                  <c:v>569.16754300430455</c:v>
                </c:pt>
                <c:pt idx="772">
                  <c:v>569.16904732154796</c:v>
                </c:pt>
                <c:pt idx="773">
                  <c:v>569.17022608449656</c:v>
                </c:pt>
                <c:pt idx="774">
                  <c:v>569.17501420020858</c:v>
                </c:pt>
                <c:pt idx="775">
                  <c:v>569.18340712457564</c:v>
                </c:pt>
                <c:pt idx="776">
                  <c:v>569.18407934511481</c:v>
                </c:pt>
                <c:pt idx="777">
                  <c:v>569.18665591129513</c:v>
                </c:pt>
                <c:pt idx="778">
                  <c:v>569.18748768471562</c:v>
                </c:pt>
                <c:pt idx="779">
                  <c:v>569.18283407450917</c:v>
                </c:pt>
                <c:pt idx="780">
                  <c:v>569.18243431257804</c:v>
                </c:pt>
                <c:pt idx="781">
                  <c:v>569.17946169292907</c:v>
                </c:pt>
                <c:pt idx="782">
                  <c:v>569.18040983845731</c:v>
                </c:pt>
                <c:pt idx="783">
                  <c:v>569.18063163534089</c:v>
                </c:pt>
                <c:pt idx="784">
                  <c:v>569.18142057490149</c:v>
                </c:pt>
                <c:pt idx="785">
                  <c:v>569.18274734401473</c:v>
                </c:pt>
                <c:pt idx="786">
                  <c:v>569.18273668490804</c:v>
                </c:pt>
                <c:pt idx="787">
                  <c:v>569.17946433571854</c:v>
                </c:pt>
                <c:pt idx="788">
                  <c:v>569.18364618193834</c:v>
                </c:pt>
                <c:pt idx="789">
                  <c:v>569.18319032410159</c:v>
                </c:pt>
                <c:pt idx="790">
                  <c:v>569.18020206892072</c:v>
                </c:pt>
                <c:pt idx="791">
                  <c:v>569.18477097907419</c:v>
                </c:pt>
                <c:pt idx="792">
                  <c:v>569.18298474603716</c:v>
                </c:pt>
                <c:pt idx="793">
                  <c:v>569.17156349316303</c:v>
                </c:pt>
                <c:pt idx="794">
                  <c:v>569.17640025410367</c:v>
                </c:pt>
                <c:pt idx="795">
                  <c:v>569.16454748850322</c:v>
                </c:pt>
                <c:pt idx="796">
                  <c:v>569.15987490320163</c:v>
                </c:pt>
                <c:pt idx="797">
                  <c:v>569.16146809277143</c:v>
                </c:pt>
                <c:pt idx="798">
                  <c:v>569.16651078053269</c:v>
                </c:pt>
                <c:pt idx="799">
                  <c:v>569.16235450373983</c:v>
                </c:pt>
                <c:pt idx="800">
                  <c:v>569.15456743260529</c:v>
                </c:pt>
                <c:pt idx="801">
                  <c:v>569.14761263408275</c:v>
                </c:pt>
                <c:pt idx="802">
                  <c:v>569.15082135883597</c:v>
                </c:pt>
                <c:pt idx="803">
                  <c:v>569.15820964850707</c:v>
                </c:pt>
                <c:pt idx="804">
                  <c:v>569.15560447775692</c:v>
                </c:pt>
                <c:pt idx="805">
                  <c:v>569.15158692198986</c:v>
                </c:pt>
                <c:pt idx="806">
                  <c:v>569.15530938826021</c:v>
                </c:pt>
                <c:pt idx="807">
                  <c:v>569.14898607958105</c:v>
                </c:pt>
                <c:pt idx="808">
                  <c:v>569.14818142241143</c:v>
                </c:pt>
                <c:pt idx="809">
                  <c:v>569.1445057681816</c:v>
                </c:pt>
                <c:pt idx="810">
                  <c:v>569.14024366819103</c:v>
                </c:pt>
                <c:pt idx="811">
                  <c:v>569.13708205003115</c:v>
                </c:pt>
                <c:pt idx="812">
                  <c:v>569.1467537732459</c:v>
                </c:pt>
                <c:pt idx="813">
                  <c:v>569.13778013724823</c:v>
                </c:pt>
                <c:pt idx="814">
                  <c:v>569.13486272009993</c:v>
                </c:pt>
                <c:pt idx="815">
                  <c:v>569.13516691608004</c:v>
                </c:pt>
                <c:pt idx="816">
                  <c:v>569.13407978489158</c:v>
                </c:pt>
                <c:pt idx="817">
                  <c:v>569.13731793017917</c:v>
                </c:pt>
                <c:pt idx="818">
                  <c:v>569.13185855063489</c:v>
                </c:pt>
                <c:pt idx="819">
                  <c:v>569.13465758849395</c:v>
                </c:pt>
                <c:pt idx="820">
                  <c:v>569.14091645210897</c:v>
                </c:pt>
                <c:pt idx="821">
                  <c:v>569.14154932675365</c:v>
                </c:pt>
                <c:pt idx="822">
                  <c:v>569.14653653466667</c:v>
                </c:pt>
                <c:pt idx="823">
                  <c:v>569.1419042712613</c:v>
                </c:pt>
                <c:pt idx="824">
                  <c:v>569.14499135786048</c:v>
                </c:pt>
                <c:pt idx="825">
                  <c:v>569.14565338757461</c:v>
                </c:pt>
                <c:pt idx="826">
                  <c:v>569.15496975701967</c:v>
                </c:pt>
                <c:pt idx="827">
                  <c:v>569.15964304672764</c:v>
                </c:pt>
                <c:pt idx="828">
                  <c:v>569.16596324261354</c:v>
                </c:pt>
                <c:pt idx="829">
                  <c:v>569.16654647150187</c:v>
                </c:pt>
                <c:pt idx="830">
                  <c:v>569.16108802537474</c:v>
                </c:pt>
                <c:pt idx="831">
                  <c:v>569.16447888322875</c:v>
                </c:pt>
                <c:pt idx="832">
                  <c:v>569.16503176545439</c:v>
                </c:pt>
                <c:pt idx="833">
                  <c:v>569.1614320737641</c:v>
                </c:pt>
                <c:pt idx="834">
                  <c:v>569.1568726989957</c:v>
                </c:pt>
                <c:pt idx="835">
                  <c:v>569.15739223983985</c:v>
                </c:pt>
                <c:pt idx="836">
                  <c:v>569.15984395231044</c:v>
                </c:pt>
                <c:pt idx="837">
                  <c:v>569.16374389935925</c:v>
                </c:pt>
                <c:pt idx="838">
                  <c:v>569.16349867596364</c:v>
                </c:pt>
                <c:pt idx="839">
                  <c:v>569.16466168099464</c:v>
                </c:pt>
                <c:pt idx="840">
                  <c:v>569.16486120533978</c:v>
                </c:pt>
                <c:pt idx="841">
                  <c:v>569.16179151174151</c:v>
                </c:pt>
                <c:pt idx="842">
                  <c:v>569.16165464988103</c:v>
                </c:pt>
                <c:pt idx="843">
                  <c:v>569.16789322926275</c:v>
                </c:pt>
                <c:pt idx="844">
                  <c:v>569.17223932383092</c:v>
                </c:pt>
                <c:pt idx="845">
                  <c:v>569.16699774730864</c:v>
                </c:pt>
                <c:pt idx="846">
                  <c:v>569.16232692570861</c:v>
                </c:pt>
                <c:pt idx="847">
                  <c:v>569.16882332891964</c:v>
                </c:pt>
                <c:pt idx="848">
                  <c:v>569.17175657764869</c:v>
                </c:pt>
                <c:pt idx="849">
                  <c:v>569.16586071234269</c:v>
                </c:pt>
                <c:pt idx="850">
                  <c:v>569.15538633383039</c:v>
                </c:pt>
                <c:pt idx="851">
                  <c:v>569.15971302912146</c:v>
                </c:pt>
                <c:pt idx="852">
                  <c:v>569.16004283161965</c:v>
                </c:pt>
                <c:pt idx="853">
                  <c:v>569.15469780826754</c:v>
                </c:pt>
                <c:pt idx="854">
                  <c:v>569.14857193934142</c:v>
                </c:pt>
                <c:pt idx="855">
                  <c:v>569.14561112607282</c:v>
                </c:pt>
                <c:pt idx="856">
                  <c:v>569.13861230878365</c:v>
                </c:pt>
                <c:pt idx="857">
                  <c:v>569.14588215958634</c:v>
                </c:pt>
                <c:pt idx="858">
                  <c:v>569.13827343734511</c:v>
                </c:pt>
                <c:pt idx="859">
                  <c:v>569.14595622016179</c:v>
                </c:pt>
                <c:pt idx="860">
                  <c:v>569.14660691714869</c:v>
                </c:pt>
                <c:pt idx="861">
                  <c:v>569.14995906293268</c:v>
                </c:pt>
                <c:pt idx="862">
                  <c:v>569.15176653820629</c:v>
                </c:pt>
                <c:pt idx="863">
                  <c:v>569.15131713390554</c:v>
                </c:pt>
                <c:pt idx="864">
                  <c:v>569.14687221714189</c:v>
                </c:pt>
                <c:pt idx="865">
                  <c:v>569.14701652970405</c:v>
                </c:pt>
                <c:pt idx="866">
                  <c:v>569.14381856876901</c:v>
                </c:pt>
                <c:pt idx="867">
                  <c:v>569.14546189605517</c:v>
                </c:pt>
                <c:pt idx="868">
                  <c:v>569.14628332576308</c:v>
                </c:pt>
                <c:pt idx="869">
                  <c:v>569.14622825198296</c:v>
                </c:pt>
                <c:pt idx="870">
                  <c:v>569.1377639952525</c:v>
                </c:pt>
                <c:pt idx="871">
                  <c:v>569.13968655332656</c:v>
                </c:pt>
                <c:pt idx="872">
                  <c:v>569.14342909870186</c:v>
                </c:pt>
                <c:pt idx="873">
                  <c:v>569.14776741045682</c:v>
                </c:pt>
                <c:pt idx="874">
                  <c:v>569.1494494817897</c:v>
                </c:pt>
                <c:pt idx="875">
                  <c:v>569.15394565656561</c:v>
                </c:pt>
                <c:pt idx="876">
                  <c:v>569.15560479525675</c:v>
                </c:pt>
                <c:pt idx="877">
                  <c:v>569.15780178380203</c:v>
                </c:pt>
                <c:pt idx="878">
                  <c:v>569.16268301432831</c:v>
                </c:pt>
                <c:pt idx="879">
                  <c:v>569.16119177415851</c:v>
                </c:pt>
                <c:pt idx="880">
                  <c:v>569.16344787404603</c:v>
                </c:pt>
                <c:pt idx="881">
                  <c:v>569.15984897170529</c:v>
                </c:pt>
                <c:pt idx="882">
                  <c:v>569.15754892644793</c:v>
                </c:pt>
                <c:pt idx="883">
                  <c:v>569.15510125894798</c:v>
                </c:pt>
                <c:pt idx="884">
                  <c:v>569.14867910043142</c:v>
                </c:pt>
                <c:pt idx="885">
                  <c:v>569.14171276099387</c:v>
                </c:pt>
                <c:pt idx="886">
                  <c:v>569.13810389429977</c:v>
                </c:pt>
                <c:pt idx="887">
                  <c:v>569.13327154132821</c:v>
                </c:pt>
                <c:pt idx="888">
                  <c:v>569.13194424221717</c:v>
                </c:pt>
                <c:pt idx="889">
                  <c:v>569.13361384228631</c:v>
                </c:pt>
                <c:pt idx="890">
                  <c:v>569.13110859308927</c:v>
                </c:pt>
                <c:pt idx="891">
                  <c:v>569.13610409243392</c:v>
                </c:pt>
                <c:pt idx="892">
                  <c:v>569.1300790355009</c:v>
                </c:pt>
                <c:pt idx="893">
                  <c:v>569.12925648851899</c:v>
                </c:pt>
                <c:pt idx="894">
                  <c:v>569.12313449043427</c:v>
                </c:pt>
                <c:pt idx="895">
                  <c:v>569.11967027945434</c:v>
                </c:pt>
                <c:pt idx="896">
                  <c:v>569.12282277354359</c:v>
                </c:pt>
                <c:pt idx="897">
                  <c:v>569.12955857562372</c:v>
                </c:pt>
                <c:pt idx="898">
                  <c:v>569.13501689479017</c:v>
                </c:pt>
                <c:pt idx="899">
                  <c:v>569.14003973832496</c:v>
                </c:pt>
                <c:pt idx="900">
                  <c:v>569.14105457190612</c:v>
                </c:pt>
                <c:pt idx="901">
                  <c:v>569.14248880448986</c:v>
                </c:pt>
                <c:pt idx="902">
                  <c:v>569.15087560609402</c:v>
                </c:pt>
                <c:pt idx="903">
                  <c:v>569.14961628540459</c:v>
                </c:pt>
                <c:pt idx="904">
                  <c:v>569.14418308802635</c:v>
                </c:pt>
                <c:pt idx="905">
                  <c:v>569.14423670686915</c:v>
                </c:pt>
                <c:pt idx="906">
                  <c:v>569.15326587397351</c:v>
                </c:pt>
                <c:pt idx="907">
                  <c:v>569.15577162165562</c:v>
                </c:pt>
                <c:pt idx="908">
                  <c:v>569.16451293233411</c:v>
                </c:pt>
                <c:pt idx="909">
                  <c:v>569.16914763591103</c:v>
                </c:pt>
                <c:pt idx="910">
                  <c:v>569.16469083787661</c:v>
                </c:pt>
                <c:pt idx="911">
                  <c:v>569.1658375720998</c:v>
                </c:pt>
                <c:pt idx="912">
                  <c:v>569.16590691791066</c:v>
                </c:pt>
                <c:pt idx="913">
                  <c:v>569.16963181419658</c:v>
                </c:pt>
                <c:pt idx="914">
                  <c:v>569.16886308205778</c:v>
                </c:pt>
                <c:pt idx="915">
                  <c:v>569.1659153293034</c:v>
                </c:pt>
                <c:pt idx="916">
                  <c:v>569.15861619969803</c:v>
                </c:pt>
                <c:pt idx="917">
                  <c:v>569.16646622239762</c:v>
                </c:pt>
                <c:pt idx="918">
                  <c:v>569.17041090563771</c:v>
                </c:pt>
                <c:pt idx="919">
                  <c:v>569.17028105241081</c:v>
                </c:pt>
                <c:pt idx="920">
                  <c:v>569.16676182234607</c:v>
                </c:pt>
                <c:pt idx="921">
                  <c:v>569.16279072314546</c:v>
                </c:pt>
                <c:pt idx="922">
                  <c:v>569.16460580616626</c:v>
                </c:pt>
                <c:pt idx="923">
                  <c:v>569.17249086866786</c:v>
                </c:pt>
                <c:pt idx="924">
                  <c:v>569.17470758088859</c:v>
                </c:pt>
                <c:pt idx="925">
                  <c:v>569.17506612313946</c:v>
                </c:pt>
                <c:pt idx="926">
                  <c:v>569.17398615557772</c:v>
                </c:pt>
                <c:pt idx="927">
                  <c:v>569.16591279202953</c:v>
                </c:pt>
                <c:pt idx="928">
                  <c:v>569.15822626604916</c:v>
                </c:pt>
                <c:pt idx="929">
                  <c:v>569.15572319945352</c:v>
                </c:pt>
                <c:pt idx="930">
                  <c:v>569.15712211773291</c:v>
                </c:pt>
                <c:pt idx="931">
                  <c:v>569.16400045253818</c:v>
                </c:pt>
                <c:pt idx="932">
                  <c:v>569.15846501790452</c:v>
                </c:pt>
                <c:pt idx="933">
                  <c:v>569.16273891190588</c:v>
                </c:pt>
                <c:pt idx="934">
                  <c:v>569.16350409655831</c:v>
                </c:pt>
                <c:pt idx="935">
                  <c:v>569.16872899826387</c:v>
                </c:pt>
                <c:pt idx="936">
                  <c:v>569.16493792066149</c:v>
                </c:pt>
                <c:pt idx="937">
                  <c:v>569.16518052650099</c:v>
                </c:pt>
                <c:pt idx="938">
                  <c:v>569.16687653686915</c:v>
                </c:pt>
                <c:pt idx="939">
                  <c:v>569.16237264083406</c:v>
                </c:pt>
                <c:pt idx="940">
                  <c:v>569.16391678595676</c:v>
                </c:pt>
                <c:pt idx="941">
                  <c:v>569.15468777824344</c:v>
                </c:pt>
                <c:pt idx="942">
                  <c:v>569.15634975226885</c:v>
                </c:pt>
                <c:pt idx="943">
                  <c:v>569.16541470831237</c:v>
                </c:pt>
                <c:pt idx="944">
                  <c:v>569.16065984901388</c:v>
                </c:pt>
                <c:pt idx="945">
                  <c:v>569.16043721162248</c:v>
                </c:pt>
                <c:pt idx="946">
                  <c:v>569.16439635562892</c:v>
                </c:pt>
                <c:pt idx="947">
                  <c:v>569.16897480678767</c:v>
                </c:pt>
                <c:pt idx="948">
                  <c:v>569.16440182034944</c:v>
                </c:pt>
                <c:pt idx="949">
                  <c:v>569.16021089886192</c:v>
                </c:pt>
                <c:pt idx="950">
                  <c:v>569.16153787332996</c:v>
                </c:pt>
                <c:pt idx="951">
                  <c:v>569.16285940588477</c:v>
                </c:pt>
                <c:pt idx="952">
                  <c:v>569.16338987808717</c:v>
                </c:pt>
                <c:pt idx="953">
                  <c:v>569.16604479207342</c:v>
                </c:pt>
                <c:pt idx="954">
                  <c:v>569.16893505694986</c:v>
                </c:pt>
                <c:pt idx="955">
                  <c:v>569.16049787613247</c:v>
                </c:pt>
                <c:pt idx="956">
                  <c:v>569.15957602987953</c:v>
                </c:pt>
                <c:pt idx="957">
                  <c:v>569.15698250726109</c:v>
                </c:pt>
                <c:pt idx="958">
                  <c:v>569.15329005337526</c:v>
                </c:pt>
                <c:pt idx="959">
                  <c:v>569.14854681837846</c:v>
                </c:pt>
                <c:pt idx="960">
                  <c:v>569.15425747633208</c:v>
                </c:pt>
                <c:pt idx="961">
                  <c:v>569.1539931608944</c:v>
                </c:pt>
                <c:pt idx="962">
                  <c:v>569.15912366444093</c:v>
                </c:pt>
                <c:pt idx="963">
                  <c:v>569.16073537408556</c:v>
                </c:pt>
                <c:pt idx="964">
                  <c:v>569.16195734486371</c:v>
                </c:pt>
                <c:pt idx="965">
                  <c:v>569.16288855874961</c:v>
                </c:pt>
                <c:pt idx="966">
                  <c:v>569.15715084559235</c:v>
                </c:pt>
                <c:pt idx="967">
                  <c:v>569.16051741699425</c:v>
                </c:pt>
                <c:pt idx="968">
                  <c:v>569.16365215379972</c:v>
                </c:pt>
                <c:pt idx="969">
                  <c:v>569.16796425075211</c:v>
                </c:pt>
                <c:pt idx="970">
                  <c:v>569.16583418963864</c:v>
                </c:pt>
                <c:pt idx="971">
                  <c:v>569.16236419626557</c:v>
                </c:pt>
                <c:pt idx="972">
                  <c:v>569.16174397263285</c:v>
                </c:pt>
                <c:pt idx="973">
                  <c:v>569.16090066277764</c:v>
                </c:pt>
                <c:pt idx="974">
                  <c:v>569.15763009322291</c:v>
                </c:pt>
                <c:pt idx="975">
                  <c:v>569.15447276341934</c:v>
                </c:pt>
                <c:pt idx="976">
                  <c:v>569.15458042701948</c:v>
                </c:pt>
                <c:pt idx="977">
                  <c:v>569.16038300830394</c:v>
                </c:pt>
                <c:pt idx="978">
                  <c:v>569.15827775085074</c:v>
                </c:pt>
                <c:pt idx="979">
                  <c:v>569.1569773051915</c:v>
                </c:pt>
                <c:pt idx="980">
                  <c:v>569.16137851678309</c:v>
                </c:pt>
                <c:pt idx="981">
                  <c:v>569.166630247125</c:v>
                </c:pt>
                <c:pt idx="982">
                  <c:v>569.16902700450123</c:v>
                </c:pt>
                <c:pt idx="983">
                  <c:v>569.16685691781663</c:v>
                </c:pt>
                <c:pt idx="984">
                  <c:v>569.17253105386658</c:v>
                </c:pt>
                <c:pt idx="985">
                  <c:v>569.17301916008284</c:v>
                </c:pt>
                <c:pt idx="986">
                  <c:v>569.16673368005627</c:v>
                </c:pt>
                <c:pt idx="987">
                  <c:v>569.16709718490006</c:v>
                </c:pt>
                <c:pt idx="988">
                  <c:v>569.15900203628621</c:v>
                </c:pt>
                <c:pt idx="989">
                  <c:v>569.157757889045</c:v>
                </c:pt>
                <c:pt idx="990">
                  <c:v>569.15797894646641</c:v>
                </c:pt>
                <c:pt idx="991">
                  <c:v>569.15261353352059</c:v>
                </c:pt>
                <c:pt idx="992">
                  <c:v>569.14890224531507</c:v>
                </c:pt>
                <c:pt idx="993">
                  <c:v>569.14664619099301</c:v>
                </c:pt>
                <c:pt idx="994">
                  <c:v>569.14763724352463</c:v>
                </c:pt>
                <c:pt idx="995">
                  <c:v>569.15437926409447</c:v>
                </c:pt>
                <c:pt idx="996">
                  <c:v>569.14940979970618</c:v>
                </c:pt>
                <c:pt idx="997">
                  <c:v>569.15332361569472</c:v>
                </c:pt>
                <c:pt idx="998">
                  <c:v>569.15270682436721</c:v>
                </c:pt>
                <c:pt idx="999">
                  <c:v>569.15080969711744</c:v>
                </c:pt>
              </c:numCache>
            </c:numRef>
          </c:val>
          <c:smooth val="0"/>
          <c:extLst>
            <c:ext xmlns:c16="http://schemas.microsoft.com/office/drawing/2014/chart" uri="{C3380CC4-5D6E-409C-BE32-E72D297353CC}">
              <c16:uniqueId val="{00000000-2568-48C8-BD27-97A29A929B6D}"/>
            </c:ext>
          </c:extLst>
        </c:ser>
        <c:dLbls>
          <c:showLegendKey val="0"/>
          <c:showVal val="0"/>
          <c:showCatName val="0"/>
          <c:showSerName val="0"/>
          <c:showPercent val="0"/>
          <c:showBubbleSize val="0"/>
        </c:dLbls>
        <c:smooth val="0"/>
        <c:axId val="2075785727"/>
        <c:axId val="2076094479"/>
      </c:lineChart>
      <c:catAx>
        <c:axId val="2075785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094479"/>
        <c:crosses val="autoZero"/>
        <c:auto val="1"/>
        <c:lblAlgn val="ctr"/>
        <c:lblOffset val="100"/>
        <c:noMultiLvlLbl val="0"/>
      </c:catAx>
      <c:valAx>
        <c:axId val="207609447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7857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baseline="0">
                <a:effectLst/>
              </a:rPr>
              <a:t>Convergence</a:t>
            </a:r>
            <a:r>
              <a:rPr lang="en-GB" sz="1600" b="0" i="0" baseline="0">
                <a:effectLst/>
              </a:rPr>
              <a:t> of Mean Contribution margin (Price = 699)</a:t>
            </a:r>
            <a:endParaRPr lang="en-AU"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'[Decision Modelling_A2_ GROUP-119.xlsx]Section 5 Simulated (1.0)'!$U$6:$U$1005</c:f>
              <c:numCache>
                <c:formatCode>"$"#,##0.00</c:formatCode>
                <c:ptCount val="1000"/>
                <c:pt idx="0">
                  <c:v>673.99079987174412</c:v>
                </c:pt>
                <c:pt idx="1">
                  <c:v>671.81485775534861</c:v>
                </c:pt>
                <c:pt idx="2">
                  <c:v>671.82460212442868</c:v>
                </c:pt>
                <c:pt idx="3">
                  <c:v>672.16429028605432</c:v>
                </c:pt>
                <c:pt idx="4">
                  <c:v>671.05388040498906</c:v>
                </c:pt>
                <c:pt idx="5">
                  <c:v>670.49864031058871</c:v>
                </c:pt>
                <c:pt idx="6">
                  <c:v>670.16172380970431</c:v>
                </c:pt>
                <c:pt idx="7">
                  <c:v>669.64449956983367</c:v>
                </c:pt>
                <c:pt idx="8">
                  <c:v>669.55360374532938</c:v>
                </c:pt>
                <c:pt idx="9">
                  <c:v>669.08444682627328</c:v>
                </c:pt>
                <c:pt idx="10">
                  <c:v>669.23869579260236</c:v>
                </c:pt>
                <c:pt idx="11">
                  <c:v>669.84192502143549</c:v>
                </c:pt>
                <c:pt idx="12">
                  <c:v>670.08828003873055</c:v>
                </c:pt>
                <c:pt idx="13">
                  <c:v>670.17567468277696</c:v>
                </c:pt>
                <c:pt idx="14">
                  <c:v>670.35402992907495</c:v>
                </c:pt>
                <c:pt idx="15">
                  <c:v>669.9049307793033</c:v>
                </c:pt>
                <c:pt idx="16">
                  <c:v>669.53866414183028</c:v>
                </c:pt>
                <c:pt idx="17">
                  <c:v>669.83779588191385</c:v>
                </c:pt>
                <c:pt idx="18">
                  <c:v>669.44172283273326</c:v>
                </c:pt>
                <c:pt idx="19">
                  <c:v>669.60836625849265</c:v>
                </c:pt>
                <c:pt idx="20">
                  <c:v>669.64178980153395</c:v>
                </c:pt>
                <c:pt idx="21">
                  <c:v>669.4628683774115</c:v>
                </c:pt>
                <c:pt idx="22">
                  <c:v>669.67562437678851</c:v>
                </c:pt>
                <c:pt idx="23">
                  <c:v>669.64016783330169</c:v>
                </c:pt>
                <c:pt idx="24">
                  <c:v>669.39806497154757</c:v>
                </c:pt>
                <c:pt idx="25">
                  <c:v>669.56645076966754</c:v>
                </c:pt>
                <c:pt idx="26">
                  <c:v>669.3184464643814</c:v>
                </c:pt>
                <c:pt idx="27">
                  <c:v>669.19470991153139</c:v>
                </c:pt>
                <c:pt idx="28">
                  <c:v>669.11953156144796</c:v>
                </c:pt>
                <c:pt idx="29">
                  <c:v>669.14114789903988</c:v>
                </c:pt>
                <c:pt idx="30">
                  <c:v>669.07403988083195</c:v>
                </c:pt>
                <c:pt idx="31">
                  <c:v>668.91930757403657</c:v>
                </c:pt>
                <c:pt idx="32">
                  <c:v>668.67550952114402</c:v>
                </c:pt>
                <c:pt idx="33">
                  <c:v>668.57869978365045</c:v>
                </c:pt>
                <c:pt idx="34">
                  <c:v>668.53187072481126</c:v>
                </c:pt>
                <c:pt idx="35">
                  <c:v>668.53194292551211</c:v>
                </c:pt>
                <c:pt idx="36">
                  <c:v>668.52337865581467</c:v>
                </c:pt>
                <c:pt idx="37">
                  <c:v>668.51717460525981</c:v>
                </c:pt>
                <c:pt idx="38">
                  <c:v>668.53113370082929</c:v>
                </c:pt>
                <c:pt idx="39">
                  <c:v>668.56417830587463</c:v>
                </c:pt>
                <c:pt idx="40">
                  <c:v>668.60741635848092</c:v>
                </c:pt>
                <c:pt idx="41">
                  <c:v>668.59415716889475</c:v>
                </c:pt>
                <c:pt idx="42">
                  <c:v>668.74179299731918</c:v>
                </c:pt>
                <c:pt idx="43">
                  <c:v>668.78224181015457</c:v>
                </c:pt>
                <c:pt idx="44">
                  <c:v>668.84474921679589</c:v>
                </c:pt>
                <c:pt idx="45">
                  <c:v>668.91301702159137</c:v>
                </c:pt>
                <c:pt idx="46">
                  <c:v>669.04068895705973</c:v>
                </c:pt>
                <c:pt idx="47">
                  <c:v>668.97256158048344</c:v>
                </c:pt>
                <c:pt idx="48">
                  <c:v>668.99928306192066</c:v>
                </c:pt>
                <c:pt idx="49">
                  <c:v>668.97633462412693</c:v>
                </c:pt>
                <c:pt idx="50">
                  <c:v>668.85103179619955</c:v>
                </c:pt>
                <c:pt idx="51">
                  <c:v>668.87110898266496</c:v>
                </c:pt>
                <c:pt idx="52">
                  <c:v>668.79504737861589</c:v>
                </c:pt>
                <c:pt idx="53">
                  <c:v>668.74806827853524</c:v>
                </c:pt>
                <c:pt idx="54">
                  <c:v>668.8097741139934</c:v>
                </c:pt>
                <c:pt idx="55">
                  <c:v>668.84532397284966</c:v>
                </c:pt>
                <c:pt idx="56">
                  <c:v>668.80209891008917</c:v>
                </c:pt>
                <c:pt idx="57">
                  <c:v>668.76622624470792</c:v>
                </c:pt>
                <c:pt idx="58">
                  <c:v>668.81484211110126</c:v>
                </c:pt>
                <c:pt idx="59">
                  <c:v>668.82665145252554</c:v>
                </c:pt>
                <c:pt idx="60">
                  <c:v>668.81593593809612</c:v>
                </c:pt>
                <c:pt idx="61">
                  <c:v>668.78334987119797</c:v>
                </c:pt>
                <c:pt idx="62">
                  <c:v>668.71185249277107</c:v>
                </c:pt>
                <c:pt idx="63">
                  <c:v>668.81062882191554</c:v>
                </c:pt>
                <c:pt idx="64">
                  <c:v>668.78127431111409</c:v>
                </c:pt>
                <c:pt idx="65">
                  <c:v>668.76670863039135</c:v>
                </c:pt>
                <c:pt idx="66">
                  <c:v>668.72808618947727</c:v>
                </c:pt>
                <c:pt idx="67">
                  <c:v>668.66863240733915</c:v>
                </c:pt>
                <c:pt idx="68">
                  <c:v>668.66697311813709</c:v>
                </c:pt>
                <c:pt idx="69">
                  <c:v>668.61418962703829</c:v>
                </c:pt>
                <c:pt idx="70">
                  <c:v>668.6343374520618</c:v>
                </c:pt>
                <c:pt idx="71">
                  <c:v>668.67460750848295</c:v>
                </c:pt>
                <c:pt idx="72">
                  <c:v>668.63416756024787</c:v>
                </c:pt>
                <c:pt idx="73">
                  <c:v>668.69175336737703</c:v>
                </c:pt>
                <c:pt idx="74">
                  <c:v>668.68604859704112</c:v>
                </c:pt>
                <c:pt idx="75">
                  <c:v>668.65646232792608</c:v>
                </c:pt>
                <c:pt idx="76">
                  <c:v>668.6792940910226</c:v>
                </c:pt>
                <c:pt idx="77">
                  <c:v>668.74984894398347</c:v>
                </c:pt>
                <c:pt idx="78">
                  <c:v>668.78964661607586</c:v>
                </c:pt>
                <c:pt idx="79">
                  <c:v>668.72701810715489</c:v>
                </c:pt>
                <c:pt idx="80">
                  <c:v>668.84380149380399</c:v>
                </c:pt>
                <c:pt idx="81">
                  <c:v>668.83101709728146</c:v>
                </c:pt>
                <c:pt idx="82">
                  <c:v>668.83298992955122</c:v>
                </c:pt>
                <c:pt idx="83">
                  <c:v>668.81328381369406</c:v>
                </c:pt>
                <c:pt idx="84">
                  <c:v>668.87025771537083</c:v>
                </c:pt>
                <c:pt idx="85">
                  <c:v>668.87639599847705</c:v>
                </c:pt>
                <c:pt idx="86">
                  <c:v>668.90687091339191</c:v>
                </c:pt>
                <c:pt idx="87">
                  <c:v>668.90018578004538</c:v>
                </c:pt>
                <c:pt idx="88">
                  <c:v>668.89282901823503</c:v>
                </c:pt>
                <c:pt idx="89">
                  <c:v>668.90058567865412</c:v>
                </c:pt>
                <c:pt idx="90">
                  <c:v>668.85411712251505</c:v>
                </c:pt>
                <c:pt idx="91">
                  <c:v>668.87334176295406</c:v>
                </c:pt>
                <c:pt idx="92">
                  <c:v>668.90689545442513</c:v>
                </c:pt>
                <c:pt idx="93">
                  <c:v>668.81901556651405</c:v>
                </c:pt>
                <c:pt idx="94">
                  <c:v>668.84746895977185</c:v>
                </c:pt>
                <c:pt idx="95">
                  <c:v>668.87248891760817</c:v>
                </c:pt>
                <c:pt idx="96">
                  <c:v>668.8558364475897</c:v>
                </c:pt>
                <c:pt idx="97">
                  <c:v>668.88111481918315</c:v>
                </c:pt>
                <c:pt idx="98">
                  <c:v>668.89274106992571</c:v>
                </c:pt>
                <c:pt idx="99">
                  <c:v>668.9349646862496</c:v>
                </c:pt>
                <c:pt idx="100">
                  <c:v>668.91528899033426</c:v>
                </c:pt>
                <c:pt idx="101">
                  <c:v>668.93043443381293</c:v>
                </c:pt>
                <c:pt idx="102">
                  <c:v>668.9380346744565</c:v>
                </c:pt>
                <c:pt idx="103">
                  <c:v>668.98043253494393</c:v>
                </c:pt>
                <c:pt idx="104">
                  <c:v>668.94355738147044</c:v>
                </c:pt>
                <c:pt idx="105">
                  <c:v>668.92994517725697</c:v>
                </c:pt>
                <c:pt idx="106">
                  <c:v>668.86138481053126</c:v>
                </c:pt>
                <c:pt idx="107">
                  <c:v>668.89479860192034</c:v>
                </c:pt>
                <c:pt idx="108">
                  <c:v>668.94829094078318</c:v>
                </c:pt>
                <c:pt idx="109">
                  <c:v>668.93473925116257</c:v>
                </c:pt>
                <c:pt idx="110">
                  <c:v>668.92052542582576</c:v>
                </c:pt>
                <c:pt idx="111">
                  <c:v>668.85216630387015</c:v>
                </c:pt>
                <c:pt idx="112">
                  <c:v>668.85237047094745</c:v>
                </c:pt>
                <c:pt idx="113">
                  <c:v>668.88933930350527</c:v>
                </c:pt>
                <c:pt idx="114">
                  <c:v>668.90002964912446</c:v>
                </c:pt>
                <c:pt idx="115">
                  <c:v>668.93497529390413</c:v>
                </c:pt>
                <c:pt idx="116">
                  <c:v>668.98392656433009</c:v>
                </c:pt>
                <c:pt idx="117">
                  <c:v>669.0290052143954</c:v>
                </c:pt>
                <c:pt idx="118">
                  <c:v>669.03640935784063</c:v>
                </c:pt>
                <c:pt idx="119">
                  <c:v>669.09164239544725</c:v>
                </c:pt>
                <c:pt idx="120">
                  <c:v>669.09299781543746</c:v>
                </c:pt>
                <c:pt idx="121">
                  <c:v>669.10114051740754</c:v>
                </c:pt>
                <c:pt idx="122">
                  <c:v>669.08890328050109</c:v>
                </c:pt>
                <c:pt idx="123">
                  <c:v>669.11647062043426</c:v>
                </c:pt>
                <c:pt idx="124">
                  <c:v>669.18504607476473</c:v>
                </c:pt>
                <c:pt idx="125">
                  <c:v>669.13209399463972</c:v>
                </c:pt>
                <c:pt idx="126">
                  <c:v>669.10539520929308</c:v>
                </c:pt>
                <c:pt idx="127">
                  <c:v>669.12641584494565</c:v>
                </c:pt>
                <c:pt idx="128">
                  <c:v>669.14484426713943</c:v>
                </c:pt>
                <c:pt idx="129">
                  <c:v>669.11879545815202</c:v>
                </c:pt>
                <c:pt idx="130">
                  <c:v>669.14335253128706</c:v>
                </c:pt>
                <c:pt idx="131">
                  <c:v>669.11667018999435</c:v>
                </c:pt>
                <c:pt idx="132">
                  <c:v>669.12507690435575</c:v>
                </c:pt>
                <c:pt idx="133">
                  <c:v>669.17550137779153</c:v>
                </c:pt>
                <c:pt idx="134">
                  <c:v>669.17934802554203</c:v>
                </c:pt>
                <c:pt idx="135">
                  <c:v>669.20832344336395</c:v>
                </c:pt>
                <c:pt idx="136">
                  <c:v>669.2173497673972</c:v>
                </c:pt>
                <c:pt idx="137">
                  <c:v>669.2448412868971</c:v>
                </c:pt>
                <c:pt idx="138">
                  <c:v>669.24431918349933</c:v>
                </c:pt>
                <c:pt idx="139">
                  <c:v>669.26344194521164</c:v>
                </c:pt>
                <c:pt idx="140">
                  <c:v>669.29813043279592</c:v>
                </c:pt>
                <c:pt idx="141">
                  <c:v>669.2721364157893</c:v>
                </c:pt>
                <c:pt idx="142">
                  <c:v>669.30385293667734</c:v>
                </c:pt>
                <c:pt idx="143">
                  <c:v>669.31603560741485</c:v>
                </c:pt>
                <c:pt idx="144">
                  <c:v>669.33099747891765</c:v>
                </c:pt>
                <c:pt idx="145">
                  <c:v>669.33465738139273</c:v>
                </c:pt>
                <c:pt idx="146">
                  <c:v>669.31989780115612</c:v>
                </c:pt>
                <c:pt idx="147">
                  <c:v>669.29647106863035</c:v>
                </c:pt>
                <c:pt idx="148">
                  <c:v>669.34320506580184</c:v>
                </c:pt>
                <c:pt idx="149">
                  <c:v>669.31037088317157</c:v>
                </c:pt>
                <c:pt idx="150">
                  <c:v>669.32803662554943</c:v>
                </c:pt>
                <c:pt idx="151">
                  <c:v>669.38651628542686</c:v>
                </c:pt>
                <c:pt idx="152">
                  <c:v>669.41644009221898</c:v>
                </c:pt>
                <c:pt idx="153">
                  <c:v>669.40004379503534</c:v>
                </c:pt>
                <c:pt idx="154">
                  <c:v>669.40891106173649</c:v>
                </c:pt>
                <c:pt idx="155">
                  <c:v>669.43643595696346</c:v>
                </c:pt>
                <c:pt idx="156">
                  <c:v>669.41821977273071</c:v>
                </c:pt>
                <c:pt idx="157">
                  <c:v>669.44313914904626</c:v>
                </c:pt>
                <c:pt idx="158">
                  <c:v>669.46210253468121</c:v>
                </c:pt>
                <c:pt idx="159">
                  <c:v>669.44579987706788</c:v>
                </c:pt>
                <c:pt idx="160">
                  <c:v>669.44743816330833</c:v>
                </c:pt>
                <c:pt idx="161">
                  <c:v>669.48039558902292</c:v>
                </c:pt>
                <c:pt idx="162">
                  <c:v>669.49929839472475</c:v>
                </c:pt>
                <c:pt idx="163">
                  <c:v>669.5062255990041</c:v>
                </c:pt>
                <c:pt idx="164">
                  <c:v>669.53931914703492</c:v>
                </c:pt>
                <c:pt idx="165">
                  <c:v>669.52937832114219</c:v>
                </c:pt>
                <c:pt idx="166">
                  <c:v>669.56368370416271</c:v>
                </c:pt>
                <c:pt idx="167">
                  <c:v>669.52954227502028</c:v>
                </c:pt>
                <c:pt idx="168">
                  <c:v>669.51091421496506</c:v>
                </c:pt>
                <c:pt idx="169">
                  <c:v>669.5230862190673</c:v>
                </c:pt>
                <c:pt idx="170">
                  <c:v>669.50613572389148</c:v>
                </c:pt>
                <c:pt idx="171">
                  <c:v>669.54093447870616</c:v>
                </c:pt>
                <c:pt idx="172">
                  <c:v>669.55771691474263</c:v>
                </c:pt>
                <c:pt idx="173">
                  <c:v>669.58166484053686</c:v>
                </c:pt>
                <c:pt idx="174">
                  <c:v>669.54695878427879</c:v>
                </c:pt>
                <c:pt idx="175">
                  <c:v>669.57956885017859</c:v>
                </c:pt>
                <c:pt idx="176">
                  <c:v>669.59876288586747</c:v>
                </c:pt>
                <c:pt idx="177">
                  <c:v>669.57770045410393</c:v>
                </c:pt>
                <c:pt idx="178">
                  <c:v>669.57179326166704</c:v>
                </c:pt>
                <c:pt idx="179">
                  <c:v>669.56060795087853</c:v>
                </c:pt>
                <c:pt idx="180">
                  <c:v>669.52761124229164</c:v>
                </c:pt>
                <c:pt idx="181">
                  <c:v>669.54131514440974</c:v>
                </c:pt>
                <c:pt idx="182">
                  <c:v>669.51796759636136</c:v>
                </c:pt>
                <c:pt idx="183">
                  <c:v>669.53117882408969</c:v>
                </c:pt>
                <c:pt idx="184">
                  <c:v>669.53033663521751</c:v>
                </c:pt>
                <c:pt idx="185">
                  <c:v>669.56798082950593</c:v>
                </c:pt>
                <c:pt idx="186">
                  <c:v>669.54127943453352</c:v>
                </c:pt>
                <c:pt idx="187">
                  <c:v>669.54714073323055</c:v>
                </c:pt>
                <c:pt idx="188">
                  <c:v>669.54009014940175</c:v>
                </c:pt>
                <c:pt idx="189">
                  <c:v>669.55563259053906</c:v>
                </c:pt>
                <c:pt idx="190">
                  <c:v>669.59316863539436</c:v>
                </c:pt>
                <c:pt idx="191">
                  <c:v>669.59810124087039</c:v>
                </c:pt>
                <c:pt idx="192">
                  <c:v>669.59116628182096</c:v>
                </c:pt>
                <c:pt idx="193">
                  <c:v>669.56625318817862</c:v>
                </c:pt>
                <c:pt idx="194">
                  <c:v>669.57631439124782</c:v>
                </c:pt>
                <c:pt idx="195">
                  <c:v>669.59100800843623</c:v>
                </c:pt>
                <c:pt idx="196">
                  <c:v>669.59042391345713</c:v>
                </c:pt>
                <c:pt idx="197">
                  <c:v>669.59752949482584</c:v>
                </c:pt>
                <c:pt idx="198">
                  <c:v>669.5874517734685</c:v>
                </c:pt>
                <c:pt idx="199">
                  <c:v>669.61168234109255</c:v>
                </c:pt>
                <c:pt idx="200">
                  <c:v>669.62774594068708</c:v>
                </c:pt>
                <c:pt idx="201">
                  <c:v>669.62767083456845</c:v>
                </c:pt>
                <c:pt idx="202">
                  <c:v>669.63045858772182</c:v>
                </c:pt>
                <c:pt idx="203">
                  <c:v>669.63648478271205</c:v>
                </c:pt>
                <c:pt idx="204">
                  <c:v>669.65264438144141</c:v>
                </c:pt>
                <c:pt idx="205">
                  <c:v>669.63431444473611</c:v>
                </c:pt>
                <c:pt idx="206">
                  <c:v>669.59502504537829</c:v>
                </c:pt>
                <c:pt idx="207">
                  <c:v>669.57691817947614</c:v>
                </c:pt>
                <c:pt idx="208">
                  <c:v>669.58673467035965</c:v>
                </c:pt>
                <c:pt idx="209">
                  <c:v>669.59582445376373</c:v>
                </c:pt>
                <c:pt idx="210">
                  <c:v>669.57394616649947</c:v>
                </c:pt>
                <c:pt idx="211">
                  <c:v>669.57484531171201</c:v>
                </c:pt>
                <c:pt idx="212">
                  <c:v>669.55074584936096</c:v>
                </c:pt>
                <c:pt idx="213">
                  <c:v>669.57668883805059</c:v>
                </c:pt>
                <c:pt idx="214">
                  <c:v>669.54269641261794</c:v>
                </c:pt>
                <c:pt idx="215">
                  <c:v>669.53081991882254</c:v>
                </c:pt>
                <c:pt idx="216">
                  <c:v>669.54303765696011</c:v>
                </c:pt>
                <c:pt idx="217">
                  <c:v>669.553870733856</c:v>
                </c:pt>
                <c:pt idx="218">
                  <c:v>669.55441431403528</c:v>
                </c:pt>
                <c:pt idx="219">
                  <c:v>669.58337200896028</c:v>
                </c:pt>
                <c:pt idx="220">
                  <c:v>669.57491477167343</c:v>
                </c:pt>
                <c:pt idx="221">
                  <c:v>669.56243064322655</c:v>
                </c:pt>
                <c:pt idx="222">
                  <c:v>669.56595092553925</c:v>
                </c:pt>
                <c:pt idx="223">
                  <c:v>669.54057638492975</c:v>
                </c:pt>
                <c:pt idx="224">
                  <c:v>669.52702200753276</c:v>
                </c:pt>
                <c:pt idx="225">
                  <c:v>669.53755263903383</c:v>
                </c:pt>
                <c:pt idx="226">
                  <c:v>669.52923113233373</c:v>
                </c:pt>
                <c:pt idx="227">
                  <c:v>669.51241826894523</c:v>
                </c:pt>
                <c:pt idx="228">
                  <c:v>669.5097117619647</c:v>
                </c:pt>
                <c:pt idx="229">
                  <c:v>669.50692237380542</c:v>
                </c:pt>
                <c:pt idx="230">
                  <c:v>669.4856832824654</c:v>
                </c:pt>
                <c:pt idx="231">
                  <c:v>669.50053434902634</c:v>
                </c:pt>
                <c:pt idx="232">
                  <c:v>669.48595494633287</c:v>
                </c:pt>
                <c:pt idx="233">
                  <c:v>669.50326359094765</c:v>
                </c:pt>
                <c:pt idx="234">
                  <c:v>669.49367637880971</c:v>
                </c:pt>
                <c:pt idx="235">
                  <c:v>669.51906625853928</c:v>
                </c:pt>
                <c:pt idx="236">
                  <c:v>669.52524218451106</c:v>
                </c:pt>
                <c:pt idx="237">
                  <c:v>669.49585734116556</c:v>
                </c:pt>
                <c:pt idx="238">
                  <c:v>669.53203329229814</c:v>
                </c:pt>
                <c:pt idx="239">
                  <c:v>669.54515467721319</c:v>
                </c:pt>
                <c:pt idx="240">
                  <c:v>669.54720973539077</c:v>
                </c:pt>
                <c:pt idx="241">
                  <c:v>669.52785539764977</c:v>
                </c:pt>
                <c:pt idx="242">
                  <c:v>669.49642150342004</c:v>
                </c:pt>
                <c:pt idx="243">
                  <c:v>669.48771307558218</c:v>
                </c:pt>
                <c:pt idx="244">
                  <c:v>669.47425342162239</c:v>
                </c:pt>
                <c:pt idx="245">
                  <c:v>669.47702424818101</c:v>
                </c:pt>
                <c:pt idx="246">
                  <c:v>669.46222714785961</c:v>
                </c:pt>
                <c:pt idx="247">
                  <c:v>669.47739800805289</c:v>
                </c:pt>
                <c:pt idx="248">
                  <c:v>669.48127751003403</c:v>
                </c:pt>
                <c:pt idx="249">
                  <c:v>669.46563289254584</c:v>
                </c:pt>
                <c:pt idx="250">
                  <c:v>669.49976983781085</c:v>
                </c:pt>
                <c:pt idx="251">
                  <c:v>669.49353441338019</c:v>
                </c:pt>
                <c:pt idx="252">
                  <c:v>669.49680051315488</c:v>
                </c:pt>
                <c:pt idx="253">
                  <c:v>669.52367211342926</c:v>
                </c:pt>
                <c:pt idx="254">
                  <c:v>669.53172885533013</c:v>
                </c:pt>
                <c:pt idx="255">
                  <c:v>669.50534472140885</c:v>
                </c:pt>
                <c:pt idx="256">
                  <c:v>669.53056379283396</c:v>
                </c:pt>
                <c:pt idx="257">
                  <c:v>669.52354218873143</c:v>
                </c:pt>
                <c:pt idx="258">
                  <c:v>669.52443987907827</c:v>
                </c:pt>
                <c:pt idx="259">
                  <c:v>669.50551444770497</c:v>
                </c:pt>
                <c:pt idx="260">
                  <c:v>669.48857819254806</c:v>
                </c:pt>
                <c:pt idx="261">
                  <c:v>669.51302300239661</c:v>
                </c:pt>
                <c:pt idx="262">
                  <c:v>669.50801410312545</c:v>
                </c:pt>
                <c:pt idx="263">
                  <c:v>669.52304464252359</c:v>
                </c:pt>
                <c:pt idx="264">
                  <c:v>669.52092734185783</c:v>
                </c:pt>
                <c:pt idx="265">
                  <c:v>669.52213090742168</c:v>
                </c:pt>
                <c:pt idx="266">
                  <c:v>669.5274471124535</c:v>
                </c:pt>
                <c:pt idx="267">
                  <c:v>669.55028918548919</c:v>
                </c:pt>
                <c:pt idx="268">
                  <c:v>669.55423830922018</c:v>
                </c:pt>
                <c:pt idx="269">
                  <c:v>669.57655658314457</c:v>
                </c:pt>
                <c:pt idx="270">
                  <c:v>669.56244988026879</c:v>
                </c:pt>
                <c:pt idx="271">
                  <c:v>669.56123190392441</c:v>
                </c:pt>
                <c:pt idx="272">
                  <c:v>669.57433995704582</c:v>
                </c:pt>
                <c:pt idx="273">
                  <c:v>669.56476784252436</c:v>
                </c:pt>
                <c:pt idx="274">
                  <c:v>669.54230674663575</c:v>
                </c:pt>
                <c:pt idx="275">
                  <c:v>669.55301896130584</c:v>
                </c:pt>
                <c:pt idx="276">
                  <c:v>669.55263375846789</c:v>
                </c:pt>
                <c:pt idx="277">
                  <c:v>669.56936942992286</c:v>
                </c:pt>
                <c:pt idx="278">
                  <c:v>669.58282724137507</c:v>
                </c:pt>
                <c:pt idx="279">
                  <c:v>669.60680028709737</c:v>
                </c:pt>
                <c:pt idx="280">
                  <c:v>669.61458981428166</c:v>
                </c:pt>
                <c:pt idx="281">
                  <c:v>669.58740740332883</c:v>
                </c:pt>
                <c:pt idx="282">
                  <c:v>669.55983997527562</c:v>
                </c:pt>
                <c:pt idx="283">
                  <c:v>669.55443240053671</c:v>
                </c:pt>
                <c:pt idx="284">
                  <c:v>669.54282498069699</c:v>
                </c:pt>
                <c:pt idx="285">
                  <c:v>669.54442520356258</c:v>
                </c:pt>
                <c:pt idx="286">
                  <c:v>669.54165032748267</c:v>
                </c:pt>
                <c:pt idx="287">
                  <c:v>669.51895615475826</c:v>
                </c:pt>
                <c:pt idx="288">
                  <c:v>669.53055731194922</c:v>
                </c:pt>
                <c:pt idx="289">
                  <c:v>669.53016328388867</c:v>
                </c:pt>
                <c:pt idx="290">
                  <c:v>669.54441865322565</c:v>
                </c:pt>
                <c:pt idx="291">
                  <c:v>669.55896843911682</c:v>
                </c:pt>
                <c:pt idx="292">
                  <c:v>669.56064002470976</c:v>
                </c:pt>
                <c:pt idx="293">
                  <c:v>669.54333814462416</c:v>
                </c:pt>
                <c:pt idx="294">
                  <c:v>669.53394964676045</c:v>
                </c:pt>
                <c:pt idx="295">
                  <c:v>669.55589555887161</c:v>
                </c:pt>
                <c:pt idx="296">
                  <c:v>669.54190568177694</c:v>
                </c:pt>
                <c:pt idx="297">
                  <c:v>669.51106039275066</c:v>
                </c:pt>
                <c:pt idx="298">
                  <c:v>669.51113749709702</c:v>
                </c:pt>
                <c:pt idx="299">
                  <c:v>669.50749847980308</c:v>
                </c:pt>
                <c:pt idx="300">
                  <c:v>669.51018005220067</c:v>
                </c:pt>
                <c:pt idx="301">
                  <c:v>669.49031738763404</c:v>
                </c:pt>
                <c:pt idx="302">
                  <c:v>669.49618093062054</c:v>
                </c:pt>
                <c:pt idx="303">
                  <c:v>669.49349509748481</c:v>
                </c:pt>
                <c:pt idx="304">
                  <c:v>669.49147913438901</c:v>
                </c:pt>
                <c:pt idx="305">
                  <c:v>669.49583494465253</c:v>
                </c:pt>
                <c:pt idx="306">
                  <c:v>669.49862384398341</c:v>
                </c:pt>
                <c:pt idx="307">
                  <c:v>669.50743969227358</c:v>
                </c:pt>
                <c:pt idx="308">
                  <c:v>669.50741141015112</c:v>
                </c:pt>
                <c:pt idx="309">
                  <c:v>669.49795680972727</c:v>
                </c:pt>
                <c:pt idx="310">
                  <c:v>669.47569592995376</c:v>
                </c:pt>
                <c:pt idx="311">
                  <c:v>669.47350882051899</c:v>
                </c:pt>
                <c:pt idx="312">
                  <c:v>669.47141892041157</c:v>
                </c:pt>
                <c:pt idx="313">
                  <c:v>669.47513820059578</c:v>
                </c:pt>
                <c:pt idx="314">
                  <c:v>669.47348093080393</c:v>
                </c:pt>
                <c:pt idx="315">
                  <c:v>669.50090218889841</c:v>
                </c:pt>
                <c:pt idx="316">
                  <c:v>669.52063697226185</c:v>
                </c:pt>
                <c:pt idx="317">
                  <c:v>669.53286315441676</c:v>
                </c:pt>
                <c:pt idx="318">
                  <c:v>669.52922160695755</c:v>
                </c:pt>
                <c:pt idx="319">
                  <c:v>669.53894725697091</c:v>
                </c:pt>
                <c:pt idx="320">
                  <c:v>669.51458554366343</c:v>
                </c:pt>
                <c:pt idx="321">
                  <c:v>669.49700907489898</c:v>
                </c:pt>
                <c:pt idx="322">
                  <c:v>669.47799225992048</c:v>
                </c:pt>
                <c:pt idx="323">
                  <c:v>669.48204563179479</c:v>
                </c:pt>
                <c:pt idx="324">
                  <c:v>669.469933534745</c:v>
                </c:pt>
                <c:pt idx="325">
                  <c:v>669.46652556429717</c:v>
                </c:pt>
                <c:pt idx="326">
                  <c:v>669.46866674688852</c:v>
                </c:pt>
                <c:pt idx="327">
                  <c:v>669.46220960334313</c:v>
                </c:pt>
                <c:pt idx="328">
                  <c:v>669.43741233953278</c:v>
                </c:pt>
                <c:pt idx="329">
                  <c:v>669.44159027505862</c:v>
                </c:pt>
                <c:pt idx="330">
                  <c:v>669.45235643376111</c:v>
                </c:pt>
                <c:pt idx="331">
                  <c:v>669.45214539755807</c:v>
                </c:pt>
                <c:pt idx="332">
                  <c:v>669.43700205299763</c:v>
                </c:pt>
                <c:pt idx="333">
                  <c:v>669.44138773646978</c:v>
                </c:pt>
                <c:pt idx="334">
                  <c:v>669.42065740851854</c:v>
                </c:pt>
                <c:pt idx="335">
                  <c:v>669.42420004066867</c:v>
                </c:pt>
                <c:pt idx="336">
                  <c:v>669.4250067885132</c:v>
                </c:pt>
                <c:pt idx="337">
                  <c:v>669.4463030744854</c:v>
                </c:pt>
                <c:pt idx="338">
                  <c:v>669.44667029550169</c:v>
                </c:pt>
                <c:pt idx="339">
                  <c:v>669.43481082092239</c:v>
                </c:pt>
                <c:pt idx="340">
                  <c:v>669.43982722293254</c:v>
                </c:pt>
                <c:pt idx="341">
                  <c:v>669.43916231679452</c:v>
                </c:pt>
                <c:pt idx="342">
                  <c:v>669.44247958218784</c:v>
                </c:pt>
                <c:pt idx="343">
                  <c:v>669.4352752500173</c:v>
                </c:pt>
                <c:pt idx="344">
                  <c:v>669.42415889059248</c:v>
                </c:pt>
                <c:pt idx="345">
                  <c:v>669.43175889790757</c:v>
                </c:pt>
                <c:pt idx="346">
                  <c:v>669.42843888019377</c:v>
                </c:pt>
                <c:pt idx="347">
                  <c:v>669.43475774817944</c:v>
                </c:pt>
                <c:pt idx="348">
                  <c:v>669.42180045914324</c:v>
                </c:pt>
                <c:pt idx="349">
                  <c:v>669.4172505639292</c:v>
                </c:pt>
                <c:pt idx="350">
                  <c:v>669.39612572135445</c:v>
                </c:pt>
                <c:pt idx="351">
                  <c:v>669.39327254952605</c:v>
                </c:pt>
                <c:pt idx="352">
                  <c:v>669.3869353994196</c:v>
                </c:pt>
                <c:pt idx="353">
                  <c:v>669.38674400090065</c:v>
                </c:pt>
                <c:pt idx="354">
                  <c:v>669.39465965060549</c:v>
                </c:pt>
                <c:pt idx="355">
                  <c:v>669.39436517653553</c:v>
                </c:pt>
                <c:pt idx="356">
                  <c:v>669.3937785646317</c:v>
                </c:pt>
                <c:pt idx="357">
                  <c:v>669.40866079488922</c:v>
                </c:pt>
                <c:pt idx="358">
                  <c:v>669.40122736572073</c:v>
                </c:pt>
                <c:pt idx="359">
                  <c:v>669.39482552776451</c:v>
                </c:pt>
                <c:pt idx="360">
                  <c:v>669.36758217647866</c:v>
                </c:pt>
                <c:pt idx="361">
                  <c:v>669.38380459316647</c:v>
                </c:pt>
                <c:pt idx="362">
                  <c:v>669.36692372447794</c:v>
                </c:pt>
                <c:pt idx="363">
                  <c:v>669.3667398451264</c:v>
                </c:pt>
                <c:pt idx="364">
                  <c:v>669.35852682874975</c:v>
                </c:pt>
                <c:pt idx="365">
                  <c:v>669.37304192244915</c:v>
                </c:pt>
                <c:pt idx="366">
                  <c:v>669.37992562938848</c:v>
                </c:pt>
                <c:pt idx="367">
                  <c:v>669.36167957876717</c:v>
                </c:pt>
                <c:pt idx="368">
                  <c:v>669.35746146212466</c:v>
                </c:pt>
                <c:pt idx="369">
                  <c:v>669.37929499441009</c:v>
                </c:pt>
                <c:pt idx="370">
                  <c:v>669.3852855968488</c:v>
                </c:pt>
                <c:pt idx="371">
                  <c:v>669.36477178538803</c:v>
                </c:pt>
                <c:pt idx="372">
                  <c:v>669.37097841136108</c:v>
                </c:pt>
                <c:pt idx="373">
                  <c:v>669.36261492974313</c:v>
                </c:pt>
                <c:pt idx="374">
                  <c:v>669.37845002890811</c:v>
                </c:pt>
                <c:pt idx="375">
                  <c:v>669.374861631106</c:v>
                </c:pt>
                <c:pt idx="376">
                  <c:v>669.36813511251557</c:v>
                </c:pt>
                <c:pt idx="377">
                  <c:v>669.36686465488197</c:v>
                </c:pt>
                <c:pt idx="378">
                  <c:v>669.35615349552199</c:v>
                </c:pt>
                <c:pt idx="379">
                  <c:v>669.34487310818599</c:v>
                </c:pt>
                <c:pt idx="380">
                  <c:v>669.34926522867545</c:v>
                </c:pt>
                <c:pt idx="381">
                  <c:v>669.36224707769634</c:v>
                </c:pt>
                <c:pt idx="382">
                  <c:v>669.3597629338725</c:v>
                </c:pt>
                <c:pt idx="383">
                  <c:v>669.35922849987628</c:v>
                </c:pt>
                <c:pt idx="384">
                  <c:v>669.37722836688818</c:v>
                </c:pt>
                <c:pt idx="385">
                  <c:v>669.38193727280452</c:v>
                </c:pt>
                <c:pt idx="386">
                  <c:v>669.375629580544</c:v>
                </c:pt>
                <c:pt idx="387">
                  <c:v>669.36911487515044</c:v>
                </c:pt>
                <c:pt idx="388">
                  <c:v>669.37202789614344</c:v>
                </c:pt>
                <c:pt idx="389">
                  <c:v>669.37939953173407</c:v>
                </c:pt>
                <c:pt idx="390">
                  <c:v>669.38485266549446</c:v>
                </c:pt>
                <c:pt idx="391">
                  <c:v>669.4001997364611</c:v>
                </c:pt>
                <c:pt idx="392">
                  <c:v>669.39318000360288</c:v>
                </c:pt>
                <c:pt idx="393">
                  <c:v>669.37568195265874</c:v>
                </c:pt>
                <c:pt idx="394">
                  <c:v>669.37674779715178</c:v>
                </c:pt>
                <c:pt idx="395">
                  <c:v>669.36978399858913</c:v>
                </c:pt>
                <c:pt idx="396">
                  <c:v>669.3895540243542</c:v>
                </c:pt>
                <c:pt idx="397">
                  <c:v>669.37737526557112</c:v>
                </c:pt>
                <c:pt idx="398">
                  <c:v>669.38837023352085</c:v>
                </c:pt>
                <c:pt idx="399">
                  <c:v>669.38306543400643</c:v>
                </c:pt>
                <c:pt idx="400">
                  <c:v>669.39623205251462</c:v>
                </c:pt>
                <c:pt idx="401">
                  <c:v>669.40788741834626</c:v>
                </c:pt>
                <c:pt idx="402">
                  <c:v>669.40656412880105</c:v>
                </c:pt>
                <c:pt idx="403">
                  <c:v>669.41878909628645</c:v>
                </c:pt>
                <c:pt idx="404">
                  <c:v>669.4161267980985</c:v>
                </c:pt>
                <c:pt idx="405">
                  <c:v>669.43634661332908</c:v>
                </c:pt>
                <c:pt idx="406">
                  <c:v>669.43926958125985</c:v>
                </c:pt>
                <c:pt idx="407">
                  <c:v>669.42317677120502</c:v>
                </c:pt>
                <c:pt idx="408">
                  <c:v>669.42585527366589</c:v>
                </c:pt>
                <c:pt idx="409">
                  <c:v>669.42866623617658</c:v>
                </c:pt>
                <c:pt idx="410">
                  <c:v>669.42147094657878</c:v>
                </c:pt>
                <c:pt idx="411">
                  <c:v>669.41184200479108</c:v>
                </c:pt>
                <c:pt idx="412">
                  <c:v>669.41617273758561</c:v>
                </c:pt>
                <c:pt idx="413">
                  <c:v>669.41278827952931</c:v>
                </c:pt>
                <c:pt idx="414">
                  <c:v>669.41654032811493</c:v>
                </c:pt>
                <c:pt idx="415">
                  <c:v>669.42970408705105</c:v>
                </c:pt>
                <c:pt idx="416">
                  <c:v>669.43088000512728</c:v>
                </c:pt>
                <c:pt idx="417">
                  <c:v>669.41512492355184</c:v>
                </c:pt>
                <c:pt idx="418">
                  <c:v>669.39768200947378</c:v>
                </c:pt>
                <c:pt idx="419">
                  <c:v>669.3963057059226</c:v>
                </c:pt>
                <c:pt idx="420">
                  <c:v>669.40687084571209</c:v>
                </c:pt>
                <c:pt idx="421">
                  <c:v>669.401376308679</c:v>
                </c:pt>
                <c:pt idx="422">
                  <c:v>669.39375928880247</c:v>
                </c:pt>
                <c:pt idx="423">
                  <c:v>669.40447583927391</c:v>
                </c:pt>
                <c:pt idx="424">
                  <c:v>669.40264098694615</c:v>
                </c:pt>
                <c:pt idx="425">
                  <c:v>669.39866610932188</c:v>
                </c:pt>
                <c:pt idx="426">
                  <c:v>669.39464438964239</c:v>
                </c:pt>
                <c:pt idx="427">
                  <c:v>669.390127701403</c:v>
                </c:pt>
                <c:pt idx="428">
                  <c:v>669.38563236184916</c:v>
                </c:pt>
                <c:pt idx="429">
                  <c:v>669.38479061828252</c:v>
                </c:pt>
                <c:pt idx="430">
                  <c:v>669.37290793817397</c:v>
                </c:pt>
                <c:pt idx="431">
                  <c:v>669.37977394614802</c:v>
                </c:pt>
                <c:pt idx="432">
                  <c:v>669.37555867105448</c:v>
                </c:pt>
                <c:pt idx="433">
                  <c:v>669.36398172584632</c:v>
                </c:pt>
                <c:pt idx="434">
                  <c:v>669.37548360681717</c:v>
                </c:pt>
                <c:pt idx="435">
                  <c:v>669.37093558899267</c:v>
                </c:pt>
                <c:pt idx="436">
                  <c:v>669.37944850021267</c:v>
                </c:pt>
                <c:pt idx="437">
                  <c:v>669.36373269176488</c:v>
                </c:pt>
                <c:pt idx="438">
                  <c:v>669.34559037474651</c:v>
                </c:pt>
                <c:pt idx="439">
                  <c:v>669.33797432239658</c:v>
                </c:pt>
                <c:pt idx="440">
                  <c:v>669.33680990697871</c:v>
                </c:pt>
                <c:pt idx="441">
                  <c:v>669.33207668325485</c:v>
                </c:pt>
                <c:pt idx="442">
                  <c:v>669.322303418513</c:v>
                </c:pt>
                <c:pt idx="443">
                  <c:v>669.30951778297685</c:v>
                </c:pt>
                <c:pt idx="444">
                  <c:v>669.31887124093453</c:v>
                </c:pt>
                <c:pt idx="445">
                  <c:v>669.3211440700253</c:v>
                </c:pt>
                <c:pt idx="446">
                  <c:v>669.33173744567034</c:v>
                </c:pt>
                <c:pt idx="447">
                  <c:v>669.32802168835565</c:v>
                </c:pt>
                <c:pt idx="448">
                  <c:v>669.33083391338164</c:v>
                </c:pt>
                <c:pt idx="449">
                  <c:v>669.32918866223292</c:v>
                </c:pt>
                <c:pt idx="450">
                  <c:v>669.31815401700896</c:v>
                </c:pt>
                <c:pt idx="451">
                  <c:v>669.31496170464675</c:v>
                </c:pt>
                <c:pt idx="452">
                  <c:v>669.3191228885089</c:v>
                </c:pt>
                <c:pt idx="453">
                  <c:v>669.31702180062268</c:v>
                </c:pt>
                <c:pt idx="454">
                  <c:v>669.31655162543461</c:v>
                </c:pt>
                <c:pt idx="455">
                  <c:v>669.31450524007812</c:v>
                </c:pt>
                <c:pt idx="456">
                  <c:v>669.32804332396609</c:v>
                </c:pt>
                <c:pt idx="457">
                  <c:v>669.34165983295622</c:v>
                </c:pt>
                <c:pt idx="458">
                  <c:v>669.34150917543707</c:v>
                </c:pt>
                <c:pt idx="459">
                  <c:v>669.34057642189953</c:v>
                </c:pt>
                <c:pt idx="460">
                  <c:v>669.34600723341759</c:v>
                </c:pt>
                <c:pt idx="461">
                  <c:v>669.35210641734682</c:v>
                </c:pt>
                <c:pt idx="462">
                  <c:v>669.34463864786278</c:v>
                </c:pt>
                <c:pt idx="463">
                  <c:v>669.3477954620796</c:v>
                </c:pt>
                <c:pt idx="464">
                  <c:v>669.33373323712522</c:v>
                </c:pt>
                <c:pt idx="465">
                  <c:v>669.33268440959387</c:v>
                </c:pt>
                <c:pt idx="466">
                  <c:v>669.33500000059826</c:v>
                </c:pt>
                <c:pt idx="467">
                  <c:v>669.34083082354505</c:v>
                </c:pt>
                <c:pt idx="468">
                  <c:v>669.34054068114801</c:v>
                </c:pt>
                <c:pt idx="469">
                  <c:v>669.32627879719291</c:v>
                </c:pt>
                <c:pt idx="470">
                  <c:v>669.32807811991756</c:v>
                </c:pt>
                <c:pt idx="471">
                  <c:v>669.33762478313497</c:v>
                </c:pt>
                <c:pt idx="472">
                  <c:v>669.33993645727685</c:v>
                </c:pt>
                <c:pt idx="473">
                  <c:v>669.33735433647405</c:v>
                </c:pt>
                <c:pt idx="474">
                  <c:v>669.33706441180607</c:v>
                </c:pt>
                <c:pt idx="475">
                  <c:v>669.33169918362569</c:v>
                </c:pt>
                <c:pt idx="476">
                  <c:v>669.33585176187785</c:v>
                </c:pt>
                <c:pt idx="477">
                  <c:v>669.32684700723894</c:v>
                </c:pt>
                <c:pt idx="478">
                  <c:v>669.32631046252664</c:v>
                </c:pt>
                <c:pt idx="479">
                  <c:v>669.32140336903535</c:v>
                </c:pt>
                <c:pt idx="480">
                  <c:v>669.3137757182111</c:v>
                </c:pt>
                <c:pt idx="481">
                  <c:v>669.3239968393932</c:v>
                </c:pt>
                <c:pt idx="482">
                  <c:v>669.3326411816787</c:v>
                </c:pt>
                <c:pt idx="483">
                  <c:v>669.33591927319287</c:v>
                </c:pt>
                <c:pt idx="484">
                  <c:v>669.33858718872841</c:v>
                </c:pt>
                <c:pt idx="485">
                  <c:v>669.34836625334185</c:v>
                </c:pt>
                <c:pt idx="486">
                  <c:v>669.35780658960482</c:v>
                </c:pt>
                <c:pt idx="487">
                  <c:v>669.35983729636496</c:v>
                </c:pt>
                <c:pt idx="488">
                  <c:v>669.35781170693065</c:v>
                </c:pt>
                <c:pt idx="489">
                  <c:v>669.36298615736814</c:v>
                </c:pt>
                <c:pt idx="490">
                  <c:v>669.35907886572545</c:v>
                </c:pt>
                <c:pt idx="491">
                  <c:v>669.3649603528354</c:v>
                </c:pt>
                <c:pt idx="492">
                  <c:v>669.36764151572743</c:v>
                </c:pt>
                <c:pt idx="493">
                  <c:v>669.36559467931966</c:v>
                </c:pt>
                <c:pt idx="494">
                  <c:v>669.3719024277143</c:v>
                </c:pt>
                <c:pt idx="495">
                  <c:v>669.36743249057201</c:v>
                </c:pt>
                <c:pt idx="496">
                  <c:v>669.36295742823268</c:v>
                </c:pt>
                <c:pt idx="497">
                  <c:v>669.37107836198129</c:v>
                </c:pt>
                <c:pt idx="498">
                  <c:v>669.36717234559376</c:v>
                </c:pt>
                <c:pt idx="499">
                  <c:v>669.36901772827366</c:v>
                </c:pt>
                <c:pt idx="500">
                  <c:v>669.3754190055655</c:v>
                </c:pt>
                <c:pt idx="501">
                  <c:v>669.35809496644276</c:v>
                </c:pt>
                <c:pt idx="502">
                  <c:v>669.36447806681724</c:v>
                </c:pt>
                <c:pt idx="503">
                  <c:v>669.36958370946149</c:v>
                </c:pt>
                <c:pt idx="504">
                  <c:v>669.36768083882566</c:v>
                </c:pt>
                <c:pt idx="505">
                  <c:v>669.36583978769329</c:v>
                </c:pt>
                <c:pt idx="506">
                  <c:v>669.35679949318444</c:v>
                </c:pt>
                <c:pt idx="507">
                  <c:v>669.36485439793898</c:v>
                </c:pt>
                <c:pt idx="508">
                  <c:v>669.37311235355969</c:v>
                </c:pt>
                <c:pt idx="509">
                  <c:v>669.37136531100407</c:v>
                </c:pt>
                <c:pt idx="510">
                  <c:v>669.36977514909984</c:v>
                </c:pt>
                <c:pt idx="511">
                  <c:v>669.36866659542784</c:v>
                </c:pt>
                <c:pt idx="512">
                  <c:v>669.37605951017804</c:v>
                </c:pt>
                <c:pt idx="513">
                  <c:v>669.38229238279564</c:v>
                </c:pt>
                <c:pt idx="514">
                  <c:v>669.37601786809319</c:v>
                </c:pt>
                <c:pt idx="515">
                  <c:v>669.39228220408256</c:v>
                </c:pt>
                <c:pt idx="516">
                  <c:v>669.39114362690827</c:v>
                </c:pt>
                <c:pt idx="517">
                  <c:v>669.3926573785526</c:v>
                </c:pt>
                <c:pt idx="518">
                  <c:v>669.39252881767732</c:v>
                </c:pt>
                <c:pt idx="519">
                  <c:v>669.39804807871292</c:v>
                </c:pt>
                <c:pt idx="520">
                  <c:v>669.39898376999645</c:v>
                </c:pt>
                <c:pt idx="521">
                  <c:v>669.39219650210089</c:v>
                </c:pt>
                <c:pt idx="522">
                  <c:v>669.37463102592426</c:v>
                </c:pt>
                <c:pt idx="523">
                  <c:v>669.37340012012589</c:v>
                </c:pt>
                <c:pt idx="524">
                  <c:v>669.37377840036754</c:v>
                </c:pt>
                <c:pt idx="525">
                  <c:v>669.37103128380431</c:v>
                </c:pt>
                <c:pt idx="526">
                  <c:v>669.3806711260487</c:v>
                </c:pt>
                <c:pt idx="527">
                  <c:v>669.37833387331489</c:v>
                </c:pt>
                <c:pt idx="528">
                  <c:v>669.38261717997705</c:v>
                </c:pt>
                <c:pt idx="529">
                  <c:v>669.38781723068155</c:v>
                </c:pt>
                <c:pt idx="530">
                  <c:v>669.38449299358331</c:v>
                </c:pt>
                <c:pt idx="531">
                  <c:v>669.38755415850062</c:v>
                </c:pt>
                <c:pt idx="532">
                  <c:v>669.38792661693651</c:v>
                </c:pt>
                <c:pt idx="533">
                  <c:v>669.37823252763519</c:v>
                </c:pt>
                <c:pt idx="534">
                  <c:v>669.37473469421025</c:v>
                </c:pt>
                <c:pt idx="535">
                  <c:v>669.38692992248332</c:v>
                </c:pt>
                <c:pt idx="536">
                  <c:v>669.36877714446609</c:v>
                </c:pt>
                <c:pt idx="537">
                  <c:v>669.36890515587129</c:v>
                </c:pt>
                <c:pt idx="538">
                  <c:v>669.35598674839264</c:v>
                </c:pt>
                <c:pt idx="539">
                  <c:v>669.34875011025679</c:v>
                </c:pt>
                <c:pt idx="540">
                  <c:v>669.34102995083015</c:v>
                </c:pt>
                <c:pt idx="541">
                  <c:v>669.34469872077932</c:v>
                </c:pt>
                <c:pt idx="542">
                  <c:v>669.34599363501059</c:v>
                </c:pt>
                <c:pt idx="543">
                  <c:v>669.34743192479527</c:v>
                </c:pt>
                <c:pt idx="544">
                  <c:v>669.35617810670192</c:v>
                </c:pt>
                <c:pt idx="545">
                  <c:v>669.36309672761456</c:v>
                </c:pt>
                <c:pt idx="546">
                  <c:v>669.3484451564409</c:v>
                </c:pt>
                <c:pt idx="547">
                  <c:v>669.34461665918559</c:v>
                </c:pt>
                <c:pt idx="548">
                  <c:v>669.35965308870345</c:v>
                </c:pt>
                <c:pt idx="549">
                  <c:v>669.36678196960975</c:v>
                </c:pt>
                <c:pt idx="550">
                  <c:v>669.37336885458342</c:v>
                </c:pt>
                <c:pt idx="551">
                  <c:v>669.38352504404099</c:v>
                </c:pt>
                <c:pt idx="552">
                  <c:v>669.3731619284149</c:v>
                </c:pt>
                <c:pt idx="553">
                  <c:v>669.36033319663113</c:v>
                </c:pt>
                <c:pt idx="554">
                  <c:v>669.35459118258473</c:v>
                </c:pt>
                <c:pt idx="555">
                  <c:v>669.36585373598018</c:v>
                </c:pt>
                <c:pt idx="556">
                  <c:v>669.37041283655969</c:v>
                </c:pt>
                <c:pt idx="557">
                  <c:v>669.37817341837274</c:v>
                </c:pt>
                <c:pt idx="558">
                  <c:v>669.38133626346075</c:v>
                </c:pt>
                <c:pt idx="559">
                  <c:v>669.38152537411042</c:v>
                </c:pt>
                <c:pt idx="560">
                  <c:v>669.38345059800099</c:v>
                </c:pt>
                <c:pt idx="561">
                  <c:v>669.38639429078046</c:v>
                </c:pt>
                <c:pt idx="562">
                  <c:v>669.39861751020692</c:v>
                </c:pt>
                <c:pt idx="563">
                  <c:v>669.39634792557274</c:v>
                </c:pt>
                <c:pt idx="564">
                  <c:v>669.39213395080492</c:v>
                </c:pt>
                <c:pt idx="565">
                  <c:v>669.38983105693876</c:v>
                </c:pt>
                <c:pt idx="566">
                  <c:v>669.39089602150705</c:v>
                </c:pt>
                <c:pt idx="567">
                  <c:v>669.40443353840294</c:v>
                </c:pt>
                <c:pt idx="568">
                  <c:v>669.39000752061384</c:v>
                </c:pt>
                <c:pt idx="569">
                  <c:v>669.40006456475646</c:v>
                </c:pt>
                <c:pt idx="570">
                  <c:v>669.39424564749947</c:v>
                </c:pt>
                <c:pt idx="571">
                  <c:v>669.39929914320112</c:v>
                </c:pt>
                <c:pt idx="572">
                  <c:v>669.39610145498489</c:v>
                </c:pt>
                <c:pt idx="573">
                  <c:v>669.38864889195884</c:v>
                </c:pt>
                <c:pt idx="574">
                  <c:v>669.38123124007973</c:v>
                </c:pt>
                <c:pt idx="575">
                  <c:v>669.3802031274912</c:v>
                </c:pt>
                <c:pt idx="576">
                  <c:v>669.38193738519976</c:v>
                </c:pt>
                <c:pt idx="577">
                  <c:v>669.37687893699831</c:v>
                </c:pt>
                <c:pt idx="578">
                  <c:v>669.3738530157699</c:v>
                </c:pt>
                <c:pt idx="579">
                  <c:v>669.38220745968101</c:v>
                </c:pt>
                <c:pt idx="580">
                  <c:v>669.3805847872253</c:v>
                </c:pt>
                <c:pt idx="581">
                  <c:v>669.37957696152671</c:v>
                </c:pt>
                <c:pt idx="582">
                  <c:v>669.38347614632812</c:v>
                </c:pt>
                <c:pt idx="583">
                  <c:v>669.38186003535304</c:v>
                </c:pt>
                <c:pt idx="584">
                  <c:v>669.37978493458399</c:v>
                </c:pt>
                <c:pt idx="585">
                  <c:v>669.38772315486983</c:v>
                </c:pt>
                <c:pt idx="586">
                  <c:v>669.38078446813824</c:v>
                </c:pt>
                <c:pt idx="587">
                  <c:v>669.36897396168047</c:v>
                </c:pt>
                <c:pt idx="588">
                  <c:v>669.3802944445182</c:v>
                </c:pt>
                <c:pt idx="589">
                  <c:v>669.37428071189299</c:v>
                </c:pt>
                <c:pt idx="590">
                  <c:v>669.37595728591555</c:v>
                </c:pt>
                <c:pt idx="591">
                  <c:v>669.380698121617</c:v>
                </c:pt>
                <c:pt idx="592">
                  <c:v>669.37786488733809</c:v>
                </c:pt>
                <c:pt idx="593">
                  <c:v>669.37748297265034</c:v>
                </c:pt>
                <c:pt idx="594">
                  <c:v>669.37487677890124</c:v>
                </c:pt>
                <c:pt idx="595">
                  <c:v>669.36035053730666</c:v>
                </c:pt>
                <c:pt idx="596">
                  <c:v>669.37159088621502</c:v>
                </c:pt>
                <c:pt idx="597">
                  <c:v>669.37331960894005</c:v>
                </c:pt>
                <c:pt idx="598">
                  <c:v>669.3641878106381</c:v>
                </c:pt>
                <c:pt idx="599">
                  <c:v>669.36249943623068</c:v>
                </c:pt>
                <c:pt idx="600">
                  <c:v>669.36520993818033</c:v>
                </c:pt>
                <c:pt idx="601">
                  <c:v>669.35635080121438</c:v>
                </c:pt>
                <c:pt idx="602">
                  <c:v>669.35190269763268</c:v>
                </c:pt>
                <c:pt idx="603">
                  <c:v>669.34736292345497</c:v>
                </c:pt>
                <c:pt idx="604">
                  <c:v>669.36219279150555</c:v>
                </c:pt>
                <c:pt idx="605">
                  <c:v>669.35137039388121</c:v>
                </c:pt>
                <c:pt idx="606">
                  <c:v>669.3480534120506</c:v>
                </c:pt>
                <c:pt idx="607">
                  <c:v>669.35412032013073</c:v>
                </c:pt>
                <c:pt idx="608">
                  <c:v>669.35450136299369</c:v>
                </c:pt>
                <c:pt idx="609">
                  <c:v>669.36752666022528</c:v>
                </c:pt>
                <c:pt idx="610">
                  <c:v>669.36787727793899</c:v>
                </c:pt>
                <c:pt idx="611">
                  <c:v>669.36960737620768</c:v>
                </c:pt>
                <c:pt idx="612">
                  <c:v>669.36077599360726</c:v>
                </c:pt>
                <c:pt idx="613">
                  <c:v>669.3717438372588</c:v>
                </c:pt>
                <c:pt idx="614">
                  <c:v>669.37215846411664</c:v>
                </c:pt>
                <c:pt idx="615">
                  <c:v>669.37295859578023</c:v>
                </c:pt>
                <c:pt idx="616">
                  <c:v>669.37578756602431</c:v>
                </c:pt>
                <c:pt idx="617">
                  <c:v>669.37485932560492</c:v>
                </c:pt>
                <c:pt idx="618">
                  <c:v>669.3697856806051</c:v>
                </c:pt>
                <c:pt idx="619">
                  <c:v>669.38113172180999</c:v>
                </c:pt>
                <c:pt idx="620">
                  <c:v>669.38763368443381</c:v>
                </c:pt>
                <c:pt idx="621">
                  <c:v>669.39137459630615</c:v>
                </c:pt>
                <c:pt idx="622">
                  <c:v>669.38964404764158</c:v>
                </c:pt>
                <c:pt idx="623">
                  <c:v>669.39337561064758</c:v>
                </c:pt>
                <c:pt idx="624">
                  <c:v>669.40095357857842</c:v>
                </c:pt>
                <c:pt idx="625">
                  <c:v>669.39748050320236</c:v>
                </c:pt>
                <c:pt idx="626">
                  <c:v>669.38740845131508</c:v>
                </c:pt>
                <c:pt idx="627">
                  <c:v>669.38840733125312</c:v>
                </c:pt>
                <c:pt idx="628">
                  <c:v>669.38113809022423</c:v>
                </c:pt>
                <c:pt idx="629">
                  <c:v>669.36935145811697</c:v>
                </c:pt>
                <c:pt idx="630">
                  <c:v>669.3779361981243</c:v>
                </c:pt>
                <c:pt idx="631">
                  <c:v>669.37856899101723</c:v>
                </c:pt>
                <c:pt idx="632">
                  <c:v>669.37455939733809</c:v>
                </c:pt>
                <c:pt idx="633">
                  <c:v>669.37538721357851</c:v>
                </c:pt>
                <c:pt idx="634">
                  <c:v>669.3755536300024</c:v>
                </c:pt>
                <c:pt idx="635">
                  <c:v>669.37767310048559</c:v>
                </c:pt>
                <c:pt idx="636">
                  <c:v>669.36417567618412</c:v>
                </c:pt>
                <c:pt idx="637">
                  <c:v>669.37141595564026</c:v>
                </c:pt>
                <c:pt idx="638">
                  <c:v>669.36126881906853</c:v>
                </c:pt>
                <c:pt idx="639">
                  <c:v>669.36801494890983</c:v>
                </c:pt>
                <c:pt idx="640">
                  <c:v>669.36731675002625</c:v>
                </c:pt>
                <c:pt idx="641">
                  <c:v>669.37499145686377</c:v>
                </c:pt>
                <c:pt idx="642">
                  <c:v>669.37347732718843</c:v>
                </c:pt>
                <c:pt idx="643">
                  <c:v>669.37729582965858</c:v>
                </c:pt>
                <c:pt idx="644">
                  <c:v>669.38024596660114</c:v>
                </c:pt>
                <c:pt idx="645">
                  <c:v>669.3739410543277</c:v>
                </c:pt>
                <c:pt idx="646">
                  <c:v>669.37227561871464</c:v>
                </c:pt>
                <c:pt idx="647">
                  <c:v>669.37588048853752</c:v>
                </c:pt>
                <c:pt idx="648">
                  <c:v>669.36755961146912</c:v>
                </c:pt>
                <c:pt idx="649">
                  <c:v>669.37558626156863</c:v>
                </c:pt>
                <c:pt idx="650">
                  <c:v>669.37758094015624</c:v>
                </c:pt>
                <c:pt idx="651">
                  <c:v>669.37693244855518</c:v>
                </c:pt>
                <c:pt idx="652">
                  <c:v>669.37774603263654</c:v>
                </c:pt>
                <c:pt idx="653">
                  <c:v>669.38811660257215</c:v>
                </c:pt>
                <c:pt idx="654">
                  <c:v>669.38874178889228</c:v>
                </c:pt>
                <c:pt idx="655">
                  <c:v>669.38774154205191</c:v>
                </c:pt>
                <c:pt idx="656">
                  <c:v>669.39680092340268</c:v>
                </c:pt>
                <c:pt idx="657">
                  <c:v>669.39989691775168</c:v>
                </c:pt>
                <c:pt idx="658">
                  <c:v>669.39587282545472</c:v>
                </c:pt>
                <c:pt idx="659">
                  <c:v>669.39148048623144</c:v>
                </c:pt>
                <c:pt idx="660">
                  <c:v>669.3931881313506</c:v>
                </c:pt>
                <c:pt idx="661">
                  <c:v>669.39452800848119</c:v>
                </c:pt>
                <c:pt idx="662">
                  <c:v>669.38781902167739</c:v>
                </c:pt>
                <c:pt idx="663">
                  <c:v>669.39506376207567</c:v>
                </c:pt>
                <c:pt idx="664">
                  <c:v>669.38382475738854</c:v>
                </c:pt>
                <c:pt idx="665">
                  <c:v>669.38602438112991</c:v>
                </c:pt>
                <c:pt idx="666">
                  <c:v>669.38018877464924</c:v>
                </c:pt>
                <c:pt idx="667">
                  <c:v>669.38351020938796</c:v>
                </c:pt>
                <c:pt idx="668">
                  <c:v>669.37593527578849</c:v>
                </c:pt>
                <c:pt idx="669">
                  <c:v>669.38508159301921</c:v>
                </c:pt>
                <c:pt idx="670">
                  <c:v>669.38476001240872</c:v>
                </c:pt>
                <c:pt idx="671">
                  <c:v>669.38320246547926</c:v>
                </c:pt>
                <c:pt idx="672">
                  <c:v>669.39244431908469</c:v>
                </c:pt>
                <c:pt idx="673">
                  <c:v>669.38514468084043</c:v>
                </c:pt>
                <c:pt idx="674">
                  <c:v>669.39217038344248</c:v>
                </c:pt>
                <c:pt idx="675">
                  <c:v>669.38850799495356</c:v>
                </c:pt>
                <c:pt idx="676">
                  <c:v>669.39076571331384</c:v>
                </c:pt>
                <c:pt idx="677">
                  <c:v>669.39386265356382</c:v>
                </c:pt>
                <c:pt idx="678">
                  <c:v>669.38426502252958</c:v>
                </c:pt>
                <c:pt idx="679">
                  <c:v>669.39758960226811</c:v>
                </c:pt>
                <c:pt idx="680">
                  <c:v>669.3889988655676</c:v>
                </c:pt>
                <c:pt idx="681">
                  <c:v>669.39313683559374</c:v>
                </c:pt>
                <c:pt idx="682">
                  <c:v>669.38961983107515</c:v>
                </c:pt>
                <c:pt idx="683">
                  <c:v>669.39448237944339</c:v>
                </c:pt>
                <c:pt idx="684">
                  <c:v>669.40259137844225</c:v>
                </c:pt>
                <c:pt idx="685">
                  <c:v>669.40916434494727</c:v>
                </c:pt>
                <c:pt idx="686">
                  <c:v>669.4078600841591</c:v>
                </c:pt>
                <c:pt idx="687">
                  <c:v>669.40969985747074</c:v>
                </c:pt>
                <c:pt idx="688">
                  <c:v>669.41976155321845</c:v>
                </c:pt>
                <c:pt idx="689">
                  <c:v>669.41700822363032</c:v>
                </c:pt>
                <c:pt idx="690">
                  <c:v>669.41616925625772</c:v>
                </c:pt>
                <c:pt idx="691">
                  <c:v>669.41550065475303</c:v>
                </c:pt>
                <c:pt idx="692">
                  <c:v>669.41293933270867</c:v>
                </c:pt>
                <c:pt idx="693">
                  <c:v>669.41297842156393</c:v>
                </c:pt>
                <c:pt idx="694">
                  <c:v>669.41266752401964</c:v>
                </c:pt>
                <c:pt idx="695">
                  <c:v>669.40913120376604</c:v>
                </c:pt>
                <c:pt idx="696">
                  <c:v>669.40234473154351</c:v>
                </c:pt>
                <c:pt idx="697">
                  <c:v>669.39433831759413</c:v>
                </c:pt>
                <c:pt idx="698">
                  <c:v>669.39516650408837</c:v>
                </c:pt>
                <c:pt idx="699">
                  <c:v>669.38822673508776</c:v>
                </c:pt>
                <c:pt idx="700">
                  <c:v>669.4001292738933</c:v>
                </c:pt>
                <c:pt idx="701">
                  <c:v>669.40512996212237</c:v>
                </c:pt>
                <c:pt idx="702">
                  <c:v>669.40030304477978</c:v>
                </c:pt>
                <c:pt idx="703">
                  <c:v>669.40057388994057</c:v>
                </c:pt>
                <c:pt idx="704">
                  <c:v>669.40000846688133</c:v>
                </c:pt>
                <c:pt idx="705">
                  <c:v>669.38958128152422</c:v>
                </c:pt>
                <c:pt idx="706">
                  <c:v>669.38806917983845</c:v>
                </c:pt>
                <c:pt idx="707">
                  <c:v>669.3914430854328</c:v>
                </c:pt>
                <c:pt idx="708">
                  <c:v>669.39296932159459</c:v>
                </c:pt>
                <c:pt idx="709">
                  <c:v>669.39612383205338</c:v>
                </c:pt>
                <c:pt idx="710">
                  <c:v>669.39574477165763</c:v>
                </c:pt>
                <c:pt idx="711">
                  <c:v>669.39430853423573</c:v>
                </c:pt>
                <c:pt idx="712">
                  <c:v>669.39041428560427</c:v>
                </c:pt>
                <c:pt idx="713">
                  <c:v>669.38468985056829</c:v>
                </c:pt>
                <c:pt idx="714">
                  <c:v>669.38299510337674</c:v>
                </c:pt>
                <c:pt idx="715">
                  <c:v>669.38555996004175</c:v>
                </c:pt>
                <c:pt idx="716">
                  <c:v>669.37749942872165</c:v>
                </c:pt>
                <c:pt idx="717">
                  <c:v>669.37759667007094</c:v>
                </c:pt>
                <c:pt idx="718">
                  <c:v>669.38544544409058</c:v>
                </c:pt>
                <c:pt idx="719">
                  <c:v>669.38277004136808</c:v>
                </c:pt>
                <c:pt idx="720">
                  <c:v>669.37939755276818</c:v>
                </c:pt>
                <c:pt idx="721">
                  <c:v>669.38394408478905</c:v>
                </c:pt>
                <c:pt idx="722">
                  <c:v>669.385969043248</c:v>
                </c:pt>
                <c:pt idx="723">
                  <c:v>669.39225595991434</c:v>
                </c:pt>
                <c:pt idx="724">
                  <c:v>669.38687223064812</c:v>
                </c:pt>
                <c:pt idx="725">
                  <c:v>669.39003334286042</c:v>
                </c:pt>
                <c:pt idx="726">
                  <c:v>669.39546586075562</c:v>
                </c:pt>
                <c:pt idx="727">
                  <c:v>669.39716010400798</c:v>
                </c:pt>
                <c:pt idx="728">
                  <c:v>669.39564450528326</c:v>
                </c:pt>
                <c:pt idx="729">
                  <c:v>669.39287122755945</c:v>
                </c:pt>
                <c:pt idx="730">
                  <c:v>669.39156344748312</c:v>
                </c:pt>
                <c:pt idx="731">
                  <c:v>669.38920143900111</c:v>
                </c:pt>
                <c:pt idx="732">
                  <c:v>669.38311000654323</c:v>
                </c:pt>
                <c:pt idx="733">
                  <c:v>669.37950626213353</c:v>
                </c:pt>
                <c:pt idx="734">
                  <c:v>669.37682333427665</c:v>
                </c:pt>
                <c:pt idx="735">
                  <c:v>669.36329011639407</c:v>
                </c:pt>
                <c:pt idx="736">
                  <c:v>669.35580716161564</c:v>
                </c:pt>
                <c:pt idx="737">
                  <c:v>669.35982514395516</c:v>
                </c:pt>
                <c:pt idx="738">
                  <c:v>669.35238371933167</c:v>
                </c:pt>
                <c:pt idx="739">
                  <c:v>669.35868868579223</c:v>
                </c:pt>
                <c:pt idx="740">
                  <c:v>669.3613455181985</c:v>
                </c:pt>
                <c:pt idx="741">
                  <c:v>669.36354354850846</c:v>
                </c:pt>
                <c:pt idx="742">
                  <c:v>669.35863759191079</c:v>
                </c:pt>
                <c:pt idx="743">
                  <c:v>669.3645970126471</c:v>
                </c:pt>
                <c:pt idx="744">
                  <c:v>669.37297634301751</c:v>
                </c:pt>
                <c:pt idx="745">
                  <c:v>669.37686793081264</c:v>
                </c:pt>
                <c:pt idx="746">
                  <c:v>669.3757512042414</c:v>
                </c:pt>
                <c:pt idx="747">
                  <c:v>669.3794804050458</c:v>
                </c:pt>
                <c:pt idx="748">
                  <c:v>669.38269551890107</c:v>
                </c:pt>
                <c:pt idx="749">
                  <c:v>669.3787371264184</c:v>
                </c:pt>
                <c:pt idx="750">
                  <c:v>669.37653056880481</c:v>
                </c:pt>
                <c:pt idx="751">
                  <c:v>669.36586887732176</c:v>
                </c:pt>
                <c:pt idx="752">
                  <c:v>669.37249468367838</c:v>
                </c:pt>
                <c:pt idx="753">
                  <c:v>669.37597511862054</c:v>
                </c:pt>
                <c:pt idx="754">
                  <c:v>669.37134907340692</c:v>
                </c:pt>
                <c:pt idx="755">
                  <c:v>669.36813208244769</c:v>
                </c:pt>
                <c:pt idx="756">
                  <c:v>669.35982971350995</c:v>
                </c:pt>
                <c:pt idx="757">
                  <c:v>669.36122181065696</c:v>
                </c:pt>
                <c:pt idx="758">
                  <c:v>669.35690036769131</c:v>
                </c:pt>
                <c:pt idx="759">
                  <c:v>669.3539697059191</c:v>
                </c:pt>
                <c:pt idx="760">
                  <c:v>669.36435967757927</c:v>
                </c:pt>
                <c:pt idx="761">
                  <c:v>669.35272145489694</c:v>
                </c:pt>
                <c:pt idx="762">
                  <c:v>669.35562408158285</c:v>
                </c:pt>
                <c:pt idx="763">
                  <c:v>669.35924689662386</c:v>
                </c:pt>
                <c:pt idx="764">
                  <c:v>669.36118990480043</c:v>
                </c:pt>
                <c:pt idx="765">
                  <c:v>669.37020003678685</c:v>
                </c:pt>
                <c:pt idx="766">
                  <c:v>669.36465151979667</c:v>
                </c:pt>
                <c:pt idx="767">
                  <c:v>669.37160485526613</c:v>
                </c:pt>
                <c:pt idx="768">
                  <c:v>669.37015726837922</c:v>
                </c:pt>
                <c:pt idx="769">
                  <c:v>669.36837541967577</c:v>
                </c:pt>
                <c:pt idx="770">
                  <c:v>669.36759774546204</c:v>
                </c:pt>
                <c:pt idx="771">
                  <c:v>669.35834532431443</c:v>
                </c:pt>
                <c:pt idx="772">
                  <c:v>669.35661372443928</c:v>
                </c:pt>
                <c:pt idx="773">
                  <c:v>669.36123197406903</c:v>
                </c:pt>
                <c:pt idx="774">
                  <c:v>669.35499694998532</c:v>
                </c:pt>
                <c:pt idx="775">
                  <c:v>669.35055338077336</c:v>
                </c:pt>
                <c:pt idx="776">
                  <c:v>669.36053162792734</c:v>
                </c:pt>
                <c:pt idx="777">
                  <c:v>669.35957986455946</c:v>
                </c:pt>
                <c:pt idx="778">
                  <c:v>669.36454422876056</c:v>
                </c:pt>
                <c:pt idx="779">
                  <c:v>669.35615854113405</c:v>
                </c:pt>
                <c:pt idx="780">
                  <c:v>669.36204781072229</c:v>
                </c:pt>
                <c:pt idx="781">
                  <c:v>669.36165443152606</c:v>
                </c:pt>
                <c:pt idx="782">
                  <c:v>669.36017974114304</c:v>
                </c:pt>
                <c:pt idx="783">
                  <c:v>669.36179765709369</c:v>
                </c:pt>
                <c:pt idx="784">
                  <c:v>669.35141233490208</c:v>
                </c:pt>
                <c:pt idx="785">
                  <c:v>669.35379650376433</c:v>
                </c:pt>
                <c:pt idx="786">
                  <c:v>669.35237370608684</c:v>
                </c:pt>
                <c:pt idx="787">
                  <c:v>669.35094359633695</c:v>
                </c:pt>
                <c:pt idx="788">
                  <c:v>669.35172038785822</c:v>
                </c:pt>
                <c:pt idx="789">
                  <c:v>669.35194360600724</c:v>
                </c:pt>
                <c:pt idx="790">
                  <c:v>669.35160130786312</c:v>
                </c:pt>
                <c:pt idx="791">
                  <c:v>669.35101823929961</c:v>
                </c:pt>
                <c:pt idx="792">
                  <c:v>669.34675603131484</c:v>
                </c:pt>
                <c:pt idx="793">
                  <c:v>669.33947620672961</c:v>
                </c:pt>
                <c:pt idx="794">
                  <c:v>669.33004373567519</c:v>
                </c:pt>
                <c:pt idx="795">
                  <c:v>669.32951922862787</c:v>
                </c:pt>
                <c:pt idx="796">
                  <c:v>669.33082137936174</c:v>
                </c:pt>
                <c:pt idx="797">
                  <c:v>669.32388963154062</c:v>
                </c:pt>
                <c:pt idx="798">
                  <c:v>669.32775239514547</c:v>
                </c:pt>
                <c:pt idx="799">
                  <c:v>669.3235651109344</c:v>
                </c:pt>
                <c:pt idx="800">
                  <c:v>669.32517247240628</c:v>
                </c:pt>
                <c:pt idx="801">
                  <c:v>669.32788046981045</c:v>
                </c:pt>
                <c:pt idx="802">
                  <c:v>669.32760752125557</c:v>
                </c:pt>
                <c:pt idx="803">
                  <c:v>669.33511922718128</c:v>
                </c:pt>
                <c:pt idx="804">
                  <c:v>669.33315434236602</c:v>
                </c:pt>
                <c:pt idx="805">
                  <c:v>669.33117729184789</c:v>
                </c:pt>
                <c:pt idx="806">
                  <c:v>669.32574375876072</c:v>
                </c:pt>
                <c:pt idx="807">
                  <c:v>669.32819088778274</c:v>
                </c:pt>
                <c:pt idx="808">
                  <c:v>669.31944168976759</c:v>
                </c:pt>
                <c:pt idx="809">
                  <c:v>669.31245541262433</c:v>
                </c:pt>
                <c:pt idx="810">
                  <c:v>669.31093583035351</c:v>
                </c:pt>
                <c:pt idx="811">
                  <c:v>669.31381134513663</c:v>
                </c:pt>
                <c:pt idx="812">
                  <c:v>669.31083430104297</c:v>
                </c:pt>
                <c:pt idx="813">
                  <c:v>669.31265580225249</c:v>
                </c:pt>
                <c:pt idx="814">
                  <c:v>669.31065576627475</c:v>
                </c:pt>
                <c:pt idx="815">
                  <c:v>669.3098644206641</c:v>
                </c:pt>
                <c:pt idx="816">
                  <c:v>669.30888753238855</c:v>
                </c:pt>
                <c:pt idx="817">
                  <c:v>669.30603777428416</c:v>
                </c:pt>
                <c:pt idx="818">
                  <c:v>669.3105977392396</c:v>
                </c:pt>
                <c:pt idx="819">
                  <c:v>669.30991162696159</c:v>
                </c:pt>
                <c:pt idx="820">
                  <c:v>669.30282736562015</c:v>
                </c:pt>
                <c:pt idx="821">
                  <c:v>669.30435546475394</c:v>
                </c:pt>
                <c:pt idx="822">
                  <c:v>669.30673476750962</c:v>
                </c:pt>
                <c:pt idx="823">
                  <c:v>669.30250643229624</c:v>
                </c:pt>
                <c:pt idx="824">
                  <c:v>669.30170766483968</c:v>
                </c:pt>
                <c:pt idx="825">
                  <c:v>669.29686516638822</c:v>
                </c:pt>
                <c:pt idx="826">
                  <c:v>669.29869405621525</c:v>
                </c:pt>
                <c:pt idx="827">
                  <c:v>669.29862428935166</c:v>
                </c:pt>
                <c:pt idx="828">
                  <c:v>669.29184841922086</c:v>
                </c:pt>
                <c:pt idx="829">
                  <c:v>669.29458431318903</c:v>
                </c:pt>
                <c:pt idx="830">
                  <c:v>669.28895374716774</c:v>
                </c:pt>
                <c:pt idx="831">
                  <c:v>669.28364068999315</c:v>
                </c:pt>
                <c:pt idx="832">
                  <c:v>669.28343082036406</c:v>
                </c:pt>
                <c:pt idx="833">
                  <c:v>669.28598336499192</c:v>
                </c:pt>
                <c:pt idx="834">
                  <c:v>669.28585297481277</c:v>
                </c:pt>
                <c:pt idx="835">
                  <c:v>669.28697106900927</c:v>
                </c:pt>
                <c:pt idx="836">
                  <c:v>669.28684522794185</c:v>
                </c:pt>
                <c:pt idx="837">
                  <c:v>669.28616465161906</c:v>
                </c:pt>
                <c:pt idx="838">
                  <c:v>669.28435151850704</c:v>
                </c:pt>
                <c:pt idx="839">
                  <c:v>669.29048797725068</c:v>
                </c:pt>
                <c:pt idx="840">
                  <c:v>669.29594956779783</c:v>
                </c:pt>
                <c:pt idx="841">
                  <c:v>669.3047581009381</c:v>
                </c:pt>
                <c:pt idx="842">
                  <c:v>669.29948229242245</c:v>
                </c:pt>
                <c:pt idx="843">
                  <c:v>669.30260238910284</c:v>
                </c:pt>
                <c:pt idx="844">
                  <c:v>669.30377507608603</c:v>
                </c:pt>
                <c:pt idx="845">
                  <c:v>669.30225913364552</c:v>
                </c:pt>
                <c:pt idx="846">
                  <c:v>669.30684241182507</c:v>
                </c:pt>
                <c:pt idx="847">
                  <c:v>669.31018283342223</c:v>
                </c:pt>
                <c:pt idx="848">
                  <c:v>669.30799394522705</c:v>
                </c:pt>
                <c:pt idx="849">
                  <c:v>669.30764769181189</c:v>
                </c:pt>
                <c:pt idx="850">
                  <c:v>669.29973760799066</c:v>
                </c:pt>
                <c:pt idx="851">
                  <c:v>669.30437925059857</c:v>
                </c:pt>
                <c:pt idx="852">
                  <c:v>669.30422643280599</c:v>
                </c:pt>
                <c:pt idx="853">
                  <c:v>669.30401176780276</c:v>
                </c:pt>
                <c:pt idx="854">
                  <c:v>669.30436888628594</c:v>
                </c:pt>
                <c:pt idx="855">
                  <c:v>669.29860931997518</c:v>
                </c:pt>
                <c:pt idx="856">
                  <c:v>669.29572661438465</c:v>
                </c:pt>
                <c:pt idx="857">
                  <c:v>669.30376890713137</c:v>
                </c:pt>
                <c:pt idx="858">
                  <c:v>669.3019414314922</c:v>
                </c:pt>
                <c:pt idx="859">
                  <c:v>669.29723350243319</c:v>
                </c:pt>
                <c:pt idx="860">
                  <c:v>669.29606691041568</c:v>
                </c:pt>
                <c:pt idx="861">
                  <c:v>669.30475023286056</c:v>
                </c:pt>
                <c:pt idx="862">
                  <c:v>669.30553238158086</c:v>
                </c:pt>
                <c:pt idx="863">
                  <c:v>669.30214446895388</c:v>
                </c:pt>
                <c:pt idx="864">
                  <c:v>669.30132327148931</c:v>
                </c:pt>
                <c:pt idx="865">
                  <c:v>669.29871096738907</c:v>
                </c:pt>
                <c:pt idx="866">
                  <c:v>669.30209950513563</c:v>
                </c:pt>
                <c:pt idx="867">
                  <c:v>669.30532706728695</c:v>
                </c:pt>
                <c:pt idx="868">
                  <c:v>669.30713596280623</c:v>
                </c:pt>
                <c:pt idx="869">
                  <c:v>669.30731530088235</c:v>
                </c:pt>
                <c:pt idx="870">
                  <c:v>669.30229144033945</c:v>
                </c:pt>
                <c:pt idx="871">
                  <c:v>669.30568222515194</c:v>
                </c:pt>
                <c:pt idx="872">
                  <c:v>669.30346177376339</c:v>
                </c:pt>
                <c:pt idx="873">
                  <c:v>669.30288288841041</c:v>
                </c:pt>
                <c:pt idx="874">
                  <c:v>669.30393605911956</c:v>
                </c:pt>
                <c:pt idx="875">
                  <c:v>669.30449670208145</c:v>
                </c:pt>
                <c:pt idx="876">
                  <c:v>669.3056077923867</c:v>
                </c:pt>
                <c:pt idx="877">
                  <c:v>669.30428180595425</c:v>
                </c:pt>
                <c:pt idx="878">
                  <c:v>669.30558012746724</c:v>
                </c:pt>
                <c:pt idx="879">
                  <c:v>669.31016965110905</c:v>
                </c:pt>
                <c:pt idx="880">
                  <c:v>669.30323361665137</c:v>
                </c:pt>
                <c:pt idx="881">
                  <c:v>669.30782338634549</c:v>
                </c:pt>
                <c:pt idx="882">
                  <c:v>669.3063956682156</c:v>
                </c:pt>
                <c:pt idx="883">
                  <c:v>669.31228074573608</c:v>
                </c:pt>
                <c:pt idx="884">
                  <c:v>669.31257619955852</c:v>
                </c:pt>
                <c:pt idx="885">
                  <c:v>669.30728364307129</c:v>
                </c:pt>
                <c:pt idx="886">
                  <c:v>669.30900281584502</c:v>
                </c:pt>
                <c:pt idx="887">
                  <c:v>669.30708414011667</c:v>
                </c:pt>
                <c:pt idx="888">
                  <c:v>669.30338184166828</c:v>
                </c:pt>
                <c:pt idx="889">
                  <c:v>669.30866730609353</c:v>
                </c:pt>
                <c:pt idx="890">
                  <c:v>669.30531751787885</c:v>
                </c:pt>
                <c:pt idx="891">
                  <c:v>669.29897221559247</c:v>
                </c:pt>
                <c:pt idx="892">
                  <c:v>669.29888894100395</c:v>
                </c:pt>
                <c:pt idx="893">
                  <c:v>669.29031857700249</c:v>
                </c:pt>
                <c:pt idx="894">
                  <c:v>669.28616055226837</c:v>
                </c:pt>
                <c:pt idx="895">
                  <c:v>669.28622215583425</c:v>
                </c:pt>
                <c:pt idx="896">
                  <c:v>669.28309284570446</c:v>
                </c:pt>
                <c:pt idx="897">
                  <c:v>669.2782257468856</c:v>
                </c:pt>
                <c:pt idx="898">
                  <c:v>669.27720030023795</c:v>
                </c:pt>
                <c:pt idx="899">
                  <c:v>669.27357058035807</c:v>
                </c:pt>
                <c:pt idx="900">
                  <c:v>669.26984639654268</c:v>
                </c:pt>
                <c:pt idx="901">
                  <c:v>669.26701424734495</c:v>
                </c:pt>
                <c:pt idx="902">
                  <c:v>669.26512214509034</c:v>
                </c:pt>
                <c:pt idx="903">
                  <c:v>669.26854953569159</c:v>
                </c:pt>
                <c:pt idx="904">
                  <c:v>669.27120621683866</c:v>
                </c:pt>
                <c:pt idx="905">
                  <c:v>669.26704644565007</c:v>
                </c:pt>
                <c:pt idx="906">
                  <c:v>669.26600034697481</c:v>
                </c:pt>
                <c:pt idx="907">
                  <c:v>669.260076018272</c:v>
                </c:pt>
                <c:pt idx="908">
                  <c:v>669.26154158757652</c:v>
                </c:pt>
                <c:pt idx="909">
                  <c:v>669.2600190326674</c:v>
                </c:pt>
                <c:pt idx="910">
                  <c:v>669.25360879563016</c:v>
                </c:pt>
                <c:pt idx="911">
                  <c:v>669.26077767217441</c:v>
                </c:pt>
                <c:pt idx="912">
                  <c:v>669.2582160660902</c:v>
                </c:pt>
                <c:pt idx="913">
                  <c:v>669.25959334195659</c:v>
                </c:pt>
                <c:pt idx="914">
                  <c:v>669.26446469577058</c:v>
                </c:pt>
                <c:pt idx="915">
                  <c:v>669.26490058082595</c:v>
                </c:pt>
                <c:pt idx="916">
                  <c:v>669.26419115320232</c:v>
                </c:pt>
                <c:pt idx="917">
                  <c:v>669.26229460450122</c:v>
                </c:pt>
                <c:pt idx="918">
                  <c:v>669.25682097007052</c:v>
                </c:pt>
                <c:pt idx="919">
                  <c:v>669.25375941806772</c:v>
                </c:pt>
                <c:pt idx="920">
                  <c:v>669.25258861734972</c:v>
                </c:pt>
                <c:pt idx="921">
                  <c:v>669.26165344321873</c:v>
                </c:pt>
                <c:pt idx="922">
                  <c:v>669.26221436767139</c:v>
                </c:pt>
                <c:pt idx="923">
                  <c:v>669.26288385926046</c:v>
                </c:pt>
                <c:pt idx="924">
                  <c:v>669.26589336927452</c:v>
                </c:pt>
                <c:pt idx="925">
                  <c:v>669.26200460362145</c:v>
                </c:pt>
                <c:pt idx="926">
                  <c:v>669.25561388899484</c:v>
                </c:pt>
                <c:pt idx="927">
                  <c:v>669.25486237316534</c:v>
                </c:pt>
                <c:pt idx="928">
                  <c:v>669.2528998016403</c:v>
                </c:pt>
                <c:pt idx="929">
                  <c:v>669.26124866885868</c:v>
                </c:pt>
                <c:pt idx="930">
                  <c:v>669.25614330418466</c:v>
                </c:pt>
                <c:pt idx="931">
                  <c:v>669.25823182678891</c:v>
                </c:pt>
                <c:pt idx="932">
                  <c:v>669.25201442975083</c:v>
                </c:pt>
                <c:pt idx="933">
                  <c:v>669.24915937321236</c:v>
                </c:pt>
                <c:pt idx="934">
                  <c:v>669.25261357949705</c:v>
                </c:pt>
                <c:pt idx="935">
                  <c:v>669.25334311878635</c:v>
                </c:pt>
                <c:pt idx="936">
                  <c:v>669.25028879329705</c:v>
                </c:pt>
                <c:pt idx="937">
                  <c:v>669.24782446984534</c:v>
                </c:pt>
                <c:pt idx="938">
                  <c:v>669.25254953626472</c:v>
                </c:pt>
                <c:pt idx="939">
                  <c:v>669.25405970980182</c:v>
                </c:pt>
                <c:pt idx="940">
                  <c:v>669.25054402250805</c:v>
                </c:pt>
                <c:pt idx="941">
                  <c:v>669.24177005309537</c:v>
                </c:pt>
                <c:pt idx="942">
                  <c:v>669.24223547663826</c:v>
                </c:pt>
                <c:pt idx="943">
                  <c:v>669.24208406949867</c:v>
                </c:pt>
                <c:pt idx="944">
                  <c:v>669.25032574241311</c:v>
                </c:pt>
                <c:pt idx="945">
                  <c:v>669.24591243778684</c:v>
                </c:pt>
                <c:pt idx="946">
                  <c:v>669.24850277330574</c:v>
                </c:pt>
                <c:pt idx="947">
                  <c:v>669.24874941611995</c:v>
                </c:pt>
                <c:pt idx="948">
                  <c:v>669.25367791389931</c:v>
                </c:pt>
                <c:pt idx="949">
                  <c:v>669.25052248855536</c:v>
                </c:pt>
                <c:pt idx="950">
                  <c:v>669.24468590486833</c:v>
                </c:pt>
                <c:pt idx="951">
                  <c:v>669.24585236092173</c:v>
                </c:pt>
                <c:pt idx="952">
                  <c:v>669.24862285066945</c:v>
                </c:pt>
                <c:pt idx="953">
                  <c:v>669.24862633770658</c:v>
                </c:pt>
                <c:pt idx="954">
                  <c:v>669.24989971026548</c:v>
                </c:pt>
                <c:pt idx="955">
                  <c:v>669.25651800673745</c:v>
                </c:pt>
                <c:pt idx="956">
                  <c:v>669.24949795244038</c:v>
                </c:pt>
                <c:pt idx="957">
                  <c:v>669.25135046818048</c:v>
                </c:pt>
                <c:pt idx="958">
                  <c:v>669.25871613928723</c:v>
                </c:pt>
                <c:pt idx="959">
                  <c:v>669.26094310954829</c:v>
                </c:pt>
                <c:pt idx="960">
                  <c:v>669.26424580886987</c:v>
                </c:pt>
                <c:pt idx="961">
                  <c:v>669.26454008079986</c:v>
                </c:pt>
                <c:pt idx="962">
                  <c:v>669.2620935081485</c:v>
                </c:pt>
                <c:pt idx="963">
                  <c:v>669.26841739099359</c:v>
                </c:pt>
                <c:pt idx="964">
                  <c:v>669.26342503394835</c:v>
                </c:pt>
                <c:pt idx="965">
                  <c:v>669.2634368968603</c:v>
                </c:pt>
                <c:pt idx="966">
                  <c:v>669.26359517780486</c:v>
                </c:pt>
                <c:pt idx="967">
                  <c:v>669.26091401762892</c:v>
                </c:pt>
                <c:pt idx="968">
                  <c:v>669.26672602545398</c:v>
                </c:pt>
                <c:pt idx="969">
                  <c:v>669.27422821438324</c:v>
                </c:pt>
                <c:pt idx="970">
                  <c:v>669.26689177654453</c:v>
                </c:pt>
                <c:pt idx="971">
                  <c:v>669.26591828479104</c:v>
                </c:pt>
                <c:pt idx="972">
                  <c:v>669.26613990267049</c:v>
                </c:pt>
                <c:pt idx="973">
                  <c:v>669.26224367569057</c:v>
                </c:pt>
                <c:pt idx="974">
                  <c:v>669.25414269399539</c:v>
                </c:pt>
                <c:pt idx="975">
                  <c:v>669.25485654055228</c:v>
                </c:pt>
                <c:pt idx="976">
                  <c:v>669.25475595165017</c:v>
                </c:pt>
                <c:pt idx="977">
                  <c:v>669.25202815862076</c:v>
                </c:pt>
                <c:pt idx="978">
                  <c:v>669.25521923979295</c:v>
                </c:pt>
                <c:pt idx="979">
                  <c:v>669.24909560345543</c:v>
                </c:pt>
                <c:pt idx="980">
                  <c:v>669.2528117077153</c:v>
                </c:pt>
                <c:pt idx="981">
                  <c:v>669.25046195501443</c:v>
                </c:pt>
                <c:pt idx="982">
                  <c:v>669.24881868872126</c:v>
                </c:pt>
                <c:pt idx="983">
                  <c:v>669.24117013010243</c:v>
                </c:pt>
                <c:pt idx="984">
                  <c:v>669.24425096982031</c:v>
                </c:pt>
                <c:pt idx="985">
                  <c:v>669.23820473146895</c:v>
                </c:pt>
                <c:pt idx="986">
                  <c:v>669.24309904561903</c:v>
                </c:pt>
                <c:pt idx="987">
                  <c:v>669.24870347581043</c:v>
                </c:pt>
                <c:pt idx="988">
                  <c:v>669.24102303156837</c:v>
                </c:pt>
                <c:pt idx="989">
                  <c:v>669.24842433307833</c:v>
                </c:pt>
                <c:pt idx="990">
                  <c:v>669.24956284218149</c:v>
                </c:pt>
                <c:pt idx="991">
                  <c:v>669.24871945080088</c:v>
                </c:pt>
                <c:pt idx="992">
                  <c:v>669.24545161496701</c:v>
                </c:pt>
                <c:pt idx="993">
                  <c:v>669.25077487805925</c:v>
                </c:pt>
                <c:pt idx="994">
                  <c:v>669.24273758505569</c:v>
                </c:pt>
                <c:pt idx="995">
                  <c:v>669.24084017907001</c:v>
                </c:pt>
                <c:pt idx="996">
                  <c:v>669.23637025006678</c:v>
                </c:pt>
                <c:pt idx="997">
                  <c:v>669.23590908589495</c:v>
                </c:pt>
                <c:pt idx="998">
                  <c:v>669.24319038125668</c:v>
                </c:pt>
                <c:pt idx="999">
                  <c:v>669.23960692863727</c:v>
                </c:pt>
              </c:numCache>
            </c:numRef>
          </c:val>
          <c:smooth val="0"/>
          <c:extLst>
            <c:ext xmlns:c16="http://schemas.microsoft.com/office/drawing/2014/chart" uri="{C3380CC4-5D6E-409C-BE32-E72D297353CC}">
              <c16:uniqueId val="{00000000-9F3C-40C1-AD88-9C4A00D13242}"/>
            </c:ext>
          </c:extLst>
        </c:ser>
        <c:dLbls>
          <c:showLegendKey val="0"/>
          <c:showVal val="0"/>
          <c:showCatName val="0"/>
          <c:showSerName val="0"/>
          <c:showPercent val="0"/>
          <c:showBubbleSize val="0"/>
        </c:dLbls>
        <c:smooth val="0"/>
        <c:axId val="2110706767"/>
        <c:axId val="2110709631"/>
      </c:lineChart>
      <c:catAx>
        <c:axId val="211070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709631"/>
        <c:crosses val="autoZero"/>
        <c:auto val="1"/>
        <c:lblAlgn val="ctr"/>
        <c:lblOffset val="100"/>
        <c:noMultiLvlLbl val="0"/>
      </c:catAx>
      <c:valAx>
        <c:axId val="211070963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7067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baseline="0">
                <a:effectLst/>
              </a:rPr>
              <a:t>Convergence</a:t>
            </a:r>
            <a:r>
              <a:rPr lang="en-GB" sz="1600" b="0" i="0" baseline="0">
                <a:effectLst/>
              </a:rPr>
              <a:t> of Mean First quarter profit (Price = 699)</a:t>
            </a:r>
            <a:endParaRPr lang="en-AU"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'Section 5 Simulated (1.0)'!$V$6:$V$1005</c:f>
              <c:numCache>
                <c:formatCode>"$"#,##0</c:formatCode>
                <c:ptCount val="1000"/>
                <c:pt idx="0">
                  <c:v>281273.19206697308</c:v>
                </c:pt>
                <c:pt idx="1">
                  <c:v>269011.72065696935</c:v>
                </c:pt>
                <c:pt idx="2">
                  <c:v>248332.26042974813</c:v>
                </c:pt>
                <c:pt idx="3">
                  <c:v>256078.73526236246</c:v>
                </c:pt>
                <c:pt idx="4">
                  <c:v>257567.53824976675</c:v>
                </c:pt>
                <c:pt idx="5">
                  <c:v>259307.06237100667</c:v>
                </c:pt>
                <c:pt idx="6">
                  <c:v>256956.70674773431</c:v>
                </c:pt>
                <c:pt idx="7">
                  <c:v>259634.10929528309</c:v>
                </c:pt>
                <c:pt idx="8">
                  <c:v>257530.06603957538</c:v>
                </c:pt>
                <c:pt idx="9">
                  <c:v>259577.35815710443</c:v>
                </c:pt>
                <c:pt idx="10">
                  <c:v>258761.10441595744</c:v>
                </c:pt>
                <c:pt idx="11">
                  <c:v>260737.70237137238</c:v>
                </c:pt>
                <c:pt idx="12">
                  <c:v>259790.69065785693</c:v>
                </c:pt>
                <c:pt idx="13">
                  <c:v>260838.59262019582</c:v>
                </c:pt>
                <c:pt idx="14">
                  <c:v>265892.73220723087</c:v>
                </c:pt>
                <c:pt idx="15">
                  <c:v>264988.24025528796</c:v>
                </c:pt>
                <c:pt idx="16">
                  <c:v>266440.70138403628</c:v>
                </c:pt>
                <c:pt idx="17">
                  <c:v>265202.25335015426</c:v>
                </c:pt>
                <c:pt idx="18">
                  <c:v>264473.69550853857</c:v>
                </c:pt>
                <c:pt idx="19">
                  <c:v>264443.47311385826</c:v>
                </c:pt>
                <c:pt idx="20">
                  <c:v>264839.60160613031</c:v>
                </c:pt>
                <c:pt idx="21">
                  <c:v>264891.84448646742</c:v>
                </c:pt>
                <c:pt idx="22">
                  <c:v>265289.74065437535</c:v>
                </c:pt>
                <c:pt idx="23">
                  <c:v>265352.60879018292</c:v>
                </c:pt>
                <c:pt idx="24">
                  <c:v>264531.52539590409</c:v>
                </c:pt>
                <c:pt idx="25">
                  <c:v>264809.39688257151</c:v>
                </c:pt>
                <c:pt idx="26">
                  <c:v>265775.1389537229</c:v>
                </c:pt>
                <c:pt idx="27">
                  <c:v>266449.09677990904</c:v>
                </c:pt>
                <c:pt idx="28">
                  <c:v>265493.97635578789</c:v>
                </c:pt>
                <c:pt idx="29">
                  <c:v>265826.42683455639</c:v>
                </c:pt>
                <c:pt idx="30">
                  <c:v>265752.51827556104</c:v>
                </c:pt>
                <c:pt idx="31">
                  <c:v>266597.35487790295</c:v>
                </c:pt>
                <c:pt idx="32">
                  <c:v>266661.44745071017</c:v>
                </c:pt>
                <c:pt idx="33">
                  <c:v>267116.36662539345</c:v>
                </c:pt>
                <c:pt idx="34">
                  <c:v>268112.28640485782</c:v>
                </c:pt>
                <c:pt idx="35">
                  <c:v>267490.59104878269</c:v>
                </c:pt>
                <c:pt idx="36">
                  <c:v>268801.03371425741</c:v>
                </c:pt>
                <c:pt idx="37">
                  <c:v>268854.64973993762</c:v>
                </c:pt>
                <c:pt idx="38">
                  <c:v>267982.94073702174</c:v>
                </c:pt>
                <c:pt idx="39">
                  <c:v>267482.5494800079</c:v>
                </c:pt>
                <c:pt idx="40">
                  <c:v>267276.63992585667</c:v>
                </c:pt>
                <c:pt idx="41">
                  <c:v>267005.44532493257</c:v>
                </c:pt>
                <c:pt idx="42">
                  <c:v>267855.20956909592</c:v>
                </c:pt>
                <c:pt idx="43">
                  <c:v>267359.97123347776</c:v>
                </c:pt>
                <c:pt idx="44">
                  <c:v>268345.54154197685</c:v>
                </c:pt>
                <c:pt idx="45">
                  <c:v>267916.54309062759</c:v>
                </c:pt>
                <c:pt idx="46">
                  <c:v>268007.388583728</c:v>
                </c:pt>
                <c:pt idx="47">
                  <c:v>267684.47108529275</c:v>
                </c:pt>
                <c:pt idx="48">
                  <c:v>267784.73377764219</c:v>
                </c:pt>
                <c:pt idx="49">
                  <c:v>268302.86199742084</c:v>
                </c:pt>
                <c:pt idx="50">
                  <c:v>267350.78566111135</c:v>
                </c:pt>
                <c:pt idx="51">
                  <c:v>267327.17462184059</c:v>
                </c:pt>
                <c:pt idx="52">
                  <c:v>267210.34233097831</c:v>
                </c:pt>
                <c:pt idx="53">
                  <c:v>266804.8172430541</c:v>
                </c:pt>
                <c:pt idx="54">
                  <c:v>267398.47437399934</c:v>
                </c:pt>
                <c:pt idx="55">
                  <c:v>267272.74912252149</c:v>
                </c:pt>
                <c:pt idx="56">
                  <c:v>267060.48634268256</c:v>
                </c:pt>
                <c:pt idx="57">
                  <c:v>266571.30765751062</c:v>
                </c:pt>
                <c:pt idx="58">
                  <c:v>266688.55839683051</c:v>
                </c:pt>
                <c:pt idx="59">
                  <c:v>267102.60541803029</c:v>
                </c:pt>
                <c:pt idx="60">
                  <c:v>267095.85960509267</c:v>
                </c:pt>
                <c:pt idx="61">
                  <c:v>266795.55184944312</c:v>
                </c:pt>
                <c:pt idx="62">
                  <c:v>266862.88640992303</c:v>
                </c:pt>
                <c:pt idx="63">
                  <c:v>266705.9043983405</c:v>
                </c:pt>
                <c:pt idx="64">
                  <c:v>265794.50917509547</c:v>
                </c:pt>
                <c:pt idx="65">
                  <c:v>265500.97005508572</c:v>
                </c:pt>
                <c:pt idx="66">
                  <c:v>265218.33093228069</c:v>
                </c:pt>
                <c:pt idx="67">
                  <c:v>265716.73926138174</c:v>
                </c:pt>
                <c:pt idx="68">
                  <c:v>266339.80539912113</c:v>
                </c:pt>
                <c:pt idx="69">
                  <c:v>265935.03554897109</c:v>
                </c:pt>
                <c:pt idx="70">
                  <c:v>265640.14069062058</c:v>
                </c:pt>
                <c:pt idx="71">
                  <c:v>265571.18932811922</c:v>
                </c:pt>
                <c:pt idx="72">
                  <c:v>265136.88611359952</c:v>
                </c:pt>
                <c:pt idx="73">
                  <c:v>265365.72769272869</c:v>
                </c:pt>
                <c:pt idx="74">
                  <c:v>265089.91000253567</c:v>
                </c:pt>
                <c:pt idx="75">
                  <c:v>265103.67112930771</c:v>
                </c:pt>
                <c:pt idx="76">
                  <c:v>265219.34285464149</c:v>
                </c:pt>
                <c:pt idx="77">
                  <c:v>265354.0255295345</c:v>
                </c:pt>
                <c:pt idx="78">
                  <c:v>265315.93690084014</c:v>
                </c:pt>
                <c:pt idx="79">
                  <c:v>265325.9919638838</c:v>
                </c:pt>
                <c:pt idx="80">
                  <c:v>265169.94697920128</c:v>
                </c:pt>
                <c:pt idx="81">
                  <c:v>265178.27053954342</c:v>
                </c:pt>
                <c:pt idx="82">
                  <c:v>265276.61915908626</c:v>
                </c:pt>
                <c:pt idx="83">
                  <c:v>265325.05109402159</c:v>
                </c:pt>
                <c:pt idx="84">
                  <c:v>265309.15965344588</c:v>
                </c:pt>
                <c:pt idx="85">
                  <c:v>265208.97587084403</c:v>
                </c:pt>
                <c:pt idx="86">
                  <c:v>265727.57069503085</c:v>
                </c:pt>
                <c:pt idx="87">
                  <c:v>266161.70430729253</c:v>
                </c:pt>
                <c:pt idx="88">
                  <c:v>265968.48776091717</c:v>
                </c:pt>
                <c:pt idx="89">
                  <c:v>266110.26533187419</c:v>
                </c:pt>
                <c:pt idx="90">
                  <c:v>266385.5912023873</c:v>
                </c:pt>
                <c:pt idx="91">
                  <c:v>266372.89202779724</c:v>
                </c:pt>
                <c:pt idx="92">
                  <c:v>266390.4339822469</c:v>
                </c:pt>
                <c:pt idx="93">
                  <c:v>266326.66572705214</c:v>
                </c:pt>
                <c:pt idx="94">
                  <c:v>266465.71712127031</c:v>
                </c:pt>
                <c:pt idx="95">
                  <c:v>266332.36263708404</c:v>
                </c:pt>
                <c:pt idx="96">
                  <c:v>266430.39283638936</c:v>
                </c:pt>
                <c:pt idx="97">
                  <c:v>266171.80530285189</c:v>
                </c:pt>
                <c:pt idx="98">
                  <c:v>266421.82046656217</c:v>
                </c:pt>
                <c:pt idx="99">
                  <c:v>266011.09632113198</c:v>
                </c:pt>
                <c:pt idx="100">
                  <c:v>266019.84529966029</c:v>
                </c:pt>
                <c:pt idx="101">
                  <c:v>266155.16346809623</c:v>
                </c:pt>
                <c:pt idx="102">
                  <c:v>266265.23657325981</c:v>
                </c:pt>
                <c:pt idx="103">
                  <c:v>266295.98829306697</c:v>
                </c:pt>
                <c:pt idx="104">
                  <c:v>266171.81099700532</c:v>
                </c:pt>
                <c:pt idx="105">
                  <c:v>266154.22791210283</c:v>
                </c:pt>
                <c:pt idx="106">
                  <c:v>266132.38820564869</c:v>
                </c:pt>
                <c:pt idx="107">
                  <c:v>266142.5220611741</c:v>
                </c:pt>
                <c:pt idx="108">
                  <c:v>266321.63039596728</c:v>
                </c:pt>
                <c:pt idx="109">
                  <c:v>266328.79851716169</c:v>
                </c:pt>
                <c:pt idx="110">
                  <c:v>266462.91039125557</c:v>
                </c:pt>
                <c:pt idx="111">
                  <c:v>266315.07125085901</c:v>
                </c:pt>
                <c:pt idx="112">
                  <c:v>266170.81898792484</c:v>
                </c:pt>
                <c:pt idx="113">
                  <c:v>266313.46530073474</c:v>
                </c:pt>
                <c:pt idx="114">
                  <c:v>266667.72545422276</c:v>
                </c:pt>
                <c:pt idx="115">
                  <c:v>266958.58799034904</c:v>
                </c:pt>
                <c:pt idx="116">
                  <c:v>267211.52809274843</c:v>
                </c:pt>
                <c:pt idx="117">
                  <c:v>267309.72680526547</c:v>
                </c:pt>
                <c:pt idx="118">
                  <c:v>267438.06040737336</c:v>
                </c:pt>
                <c:pt idx="119">
                  <c:v>267443.99476698652</c:v>
                </c:pt>
                <c:pt idx="120">
                  <c:v>267440.85588191426</c:v>
                </c:pt>
                <c:pt idx="121">
                  <c:v>267741.09240249178</c:v>
                </c:pt>
                <c:pt idx="122">
                  <c:v>267587.73154754046</c:v>
                </c:pt>
                <c:pt idx="123">
                  <c:v>267602.97298267583</c:v>
                </c:pt>
                <c:pt idx="124">
                  <c:v>267787.42596707901</c:v>
                </c:pt>
                <c:pt idx="125">
                  <c:v>267665.6006416874</c:v>
                </c:pt>
                <c:pt idx="126">
                  <c:v>267405.43572391541</c:v>
                </c:pt>
                <c:pt idx="127">
                  <c:v>267410.1882295041</c:v>
                </c:pt>
                <c:pt idx="128">
                  <c:v>267654.15752054757</c:v>
                </c:pt>
                <c:pt idx="129">
                  <c:v>267666.97378172958</c:v>
                </c:pt>
                <c:pt idx="130">
                  <c:v>267546.16180880403</c:v>
                </c:pt>
                <c:pt idx="131">
                  <c:v>267291.8432652289</c:v>
                </c:pt>
                <c:pt idx="132">
                  <c:v>267228.81216671504</c:v>
                </c:pt>
                <c:pt idx="133">
                  <c:v>267061.35363982833</c:v>
                </c:pt>
                <c:pt idx="134">
                  <c:v>267255.61764189828</c:v>
                </c:pt>
                <c:pt idx="135">
                  <c:v>267136.84886235168</c:v>
                </c:pt>
                <c:pt idx="136">
                  <c:v>267362.82923244825</c:v>
                </c:pt>
                <c:pt idx="137">
                  <c:v>267477.21274760022</c:v>
                </c:pt>
                <c:pt idx="138">
                  <c:v>267431.73429540161</c:v>
                </c:pt>
                <c:pt idx="139">
                  <c:v>267247.86733016436</c:v>
                </c:pt>
                <c:pt idx="140">
                  <c:v>267117.10398033314</c:v>
                </c:pt>
                <c:pt idx="141">
                  <c:v>267291.08145506569</c:v>
                </c:pt>
                <c:pt idx="142">
                  <c:v>267530.67127585708</c:v>
                </c:pt>
                <c:pt idx="143">
                  <c:v>267665.64598284173</c:v>
                </c:pt>
                <c:pt idx="144">
                  <c:v>267568.62194268376</c:v>
                </c:pt>
                <c:pt idx="145">
                  <c:v>267888.90835057711</c:v>
                </c:pt>
                <c:pt idx="146">
                  <c:v>268122.41043488745</c:v>
                </c:pt>
                <c:pt idx="147">
                  <c:v>267998.6906410706</c:v>
                </c:pt>
                <c:pt idx="148">
                  <c:v>267942.6600639082</c:v>
                </c:pt>
                <c:pt idx="149">
                  <c:v>267755.13386638113</c:v>
                </c:pt>
                <c:pt idx="150">
                  <c:v>267860.43194864818</c:v>
                </c:pt>
                <c:pt idx="151">
                  <c:v>268135.63709123939</c:v>
                </c:pt>
                <c:pt idx="152">
                  <c:v>268040.06669305789</c:v>
                </c:pt>
                <c:pt idx="153">
                  <c:v>267933.02324675844</c:v>
                </c:pt>
                <c:pt idx="154">
                  <c:v>267747.21914498933</c:v>
                </c:pt>
                <c:pt idx="155">
                  <c:v>267722.23313944129</c:v>
                </c:pt>
                <c:pt idx="156">
                  <c:v>267883.64514360076</c:v>
                </c:pt>
                <c:pt idx="157">
                  <c:v>267675.58236967528</c:v>
                </c:pt>
                <c:pt idx="158">
                  <c:v>267753.61218694912</c:v>
                </c:pt>
                <c:pt idx="159">
                  <c:v>267863.65096294798</c:v>
                </c:pt>
                <c:pt idx="160">
                  <c:v>268118.71366378578</c:v>
                </c:pt>
                <c:pt idx="161">
                  <c:v>268201.61197839933</c:v>
                </c:pt>
                <c:pt idx="162">
                  <c:v>268168.14178724127</c:v>
                </c:pt>
                <c:pt idx="163">
                  <c:v>268246.29061247839</c:v>
                </c:pt>
                <c:pt idx="164">
                  <c:v>268513.05793092493</c:v>
                </c:pt>
                <c:pt idx="165">
                  <c:v>268254.94636108138</c:v>
                </c:pt>
                <c:pt idx="166">
                  <c:v>268118.78452552843</c:v>
                </c:pt>
                <c:pt idx="167">
                  <c:v>268422.67859546078</c:v>
                </c:pt>
                <c:pt idx="168">
                  <c:v>268394.44184004964</c:v>
                </c:pt>
                <c:pt idx="169">
                  <c:v>268652.6745434684</c:v>
                </c:pt>
                <c:pt idx="170">
                  <c:v>268628.01982587011</c:v>
                </c:pt>
                <c:pt idx="171">
                  <c:v>268478.77394256595</c:v>
                </c:pt>
                <c:pt idx="172">
                  <c:v>268547.12924396386</c:v>
                </c:pt>
                <c:pt idx="173">
                  <c:v>268587.37400341552</c:v>
                </c:pt>
                <c:pt idx="174">
                  <c:v>268708.08739070961</c:v>
                </c:pt>
                <c:pt idx="175">
                  <c:v>268749.38045788003</c:v>
                </c:pt>
                <c:pt idx="176">
                  <c:v>268823.23618562636</c:v>
                </c:pt>
                <c:pt idx="177">
                  <c:v>268715.77990964794</c:v>
                </c:pt>
                <c:pt idx="178">
                  <c:v>268436.85187040898</c:v>
                </c:pt>
                <c:pt idx="179">
                  <c:v>268380.6266975358</c:v>
                </c:pt>
                <c:pt idx="180">
                  <c:v>268331.22652984795</c:v>
                </c:pt>
                <c:pt idx="181">
                  <c:v>268436.9831798778</c:v>
                </c:pt>
                <c:pt idx="182">
                  <c:v>268480.33812134532</c:v>
                </c:pt>
                <c:pt idx="183">
                  <c:v>268553.31073572306</c:v>
                </c:pt>
                <c:pt idx="184">
                  <c:v>268638.7889402915</c:v>
                </c:pt>
                <c:pt idx="185">
                  <c:v>268675.81631516159</c:v>
                </c:pt>
                <c:pt idx="186">
                  <c:v>268604.74380434159</c:v>
                </c:pt>
                <c:pt idx="187">
                  <c:v>268905.01137547457</c:v>
                </c:pt>
                <c:pt idx="188">
                  <c:v>268993.14460214524</c:v>
                </c:pt>
                <c:pt idx="189">
                  <c:v>268803.47035463667</c:v>
                </c:pt>
                <c:pt idx="190">
                  <c:v>269047.61439361726</c:v>
                </c:pt>
                <c:pt idx="191">
                  <c:v>269136.47594930715</c:v>
                </c:pt>
                <c:pt idx="192">
                  <c:v>268994.1149497134</c:v>
                </c:pt>
                <c:pt idx="193">
                  <c:v>268877.08834579709</c:v>
                </c:pt>
                <c:pt idx="194">
                  <c:v>268730.82719909883</c:v>
                </c:pt>
                <c:pt idx="195">
                  <c:v>268719.30169185082</c:v>
                </c:pt>
                <c:pt idx="196">
                  <c:v>268651.53457962919</c:v>
                </c:pt>
                <c:pt idx="197">
                  <c:v>268678.58078972844</c:v>
                </c:pt>
                <c:pt idx="198">
                  <c:v>268632.03811715485</c:v>
                </c:pt>
                <c:pt idx="199">
                  <c:v>268444.72564384615</c:v>
                </c:pt>
                <c:pt idx="200">
                  <c:v>268444.27511284116</c:v>
                </c:pt>
                <c:pt idx="201">
                  <c:v>268297.24140300078</c:v>
                </c:pt>
                <c:pt idx="202">
                  <c:v>268254.90271524235</c:v>
                </c:pt>
                <c:pt idx="203">
                  <c:v>268135.02257488528</c:v>
                </c:pt>
                <c:pt idx="204">
                  <c:v>267948.6627129988</c:v>
                </c:pt>
                <c:pt idx="205">
                  <c:v>268008.67241456261</c:v>
                </c:pt>
                <c:pt idx="206">
                  <c:v>268014.18878341687</c:v>
                </c:pt>
                <c:pt idx="207">
                  <c:v>267900.41706239979</c:v>
                </c:pt>
                <c:pt idx="208">
                  <c:v>268067.69553385221</c:v>
                </c:pt>
                <c:pt idx="209">
                  <c:v>268058.57726678118</c:v>
                </c:pt>
                <c:pt idx="210">
                  <c:v>267916.97112185566</c:v>
                </c:pt>
                <c:pt idx="211">
                  <c:v>267902.90569764638</c:v>
                </c:pt>
                <c:pt idx="212">
                  <c:v>267593.9147437847</c:v>
                </c:pt>
                <c:pt idx="213">
                  <c:v>267604.99162342207</c:v>
                </c:pt>
                <c:pt idx="214">
                  <c:v>267625.58641560096</c:v>
                </c:pt>
                <c:pt idx="215">
                  <c:v>267795.3678678241</c:v>
                </c:pt>
                <c:pt idx="216">
                  <c:v>267806.69446285116</c:v>
                </c:pt>
                <c:pt idx="217">
                  <c:v>267524.84812170453</c:v>
                </c:pt>
                <c:pt idx="218">
                  <c:v>267441.36461250321</c:v>
                </c:pt>
                <c:pt idx="219">
                  <c:v>267505.46516657202</c:v>
                </c:pt>
                <c:pt idx="220">
                  <c:v>267423.14976311015</c:v>
                </c:pt>
                <c:pt idx="221">
                  <c:v>267457.45417308959</c:v>
                </c:pt>
                <c:pt idx="222">
                  <c:v>267504.87002148409</c:v>
                </c:pt>
                <c:pt idx="223">
                  <c:v>267465.12396503886</c:v>
                </c:pt>
                <c:pt idx="224">
                  <c:v>267329.82141479617</c:v>
                </c:pt>
                <c:pt idx="225">
                  <c:v>267312.76561432489</c:v>
                </c:pt>
                <c:pt idx="226">
                  <c:v>267172.68588794803</c:v>
                </c:pt>
                <c:pt idx="227">
                  <c:v>266974.30631058011</c:v>
                </c:pt>
                <c:pt idx="228">
                  <c:v>266933.44041900232</c:v>
                </c:pt>
                <c:pt idx="229">
                  <c:v>266917.93490585312</c:v>
                </c:pt>
                <c:pt idx="230">
                  <c:v>267209.07104189927</c:v>
                </c:pt>
                <c:pt idx="231">
                  <c:v>267246.65259911044</c:v>
                </c:pt>
                <c:pt idx="232">
                  <c:v>267330.13887429895</c:v>
                </c:pt>
                <c:pt idx="233">
                  <c:v>267497.7894432224</c:v>
                </c:pt>
                <c:pt idx="234">
                  <c:v>267250.06259838864</c:v>
                </c:pt>
                <c:pt idx="235">
                  <c:v>267401.52793029568</c:v>
                </c:pt>
                <c:pt idx="236">
                  <c:v>267446.7889920075</c:v>
                </c:pt>
                <c:pt idx="237">
                  <c:v>267369.40176281362</c:v>
                </c:pt>
                <c:pt idx="238">
                  <c:v>267490.96194324823</c:v>
                </c:pt>
                <c:pt idx="239">
                  <c:v>267369.72917729639</c:v>
                </c:pt>
                <c:pt idx="240">
                  <c:v>267351.23406738427</c:v>
                </c:pt>
                <c:pt idx="241">
                  <c:v>267489.05280493334</c:v>
                </c:pt>
                <c:pt idx="242">
                  <c:v>267550.42917321424</c:v>
                </c:pt>
                <c:pt idx="243">
                  <c:v>267603.204556285</c:v>
                </c:pt>
                <c:pt idx="244">
                  <c:v>267388.07286239712</c:v>
                </c:pt>
                <c:pt idx="245">
                  <c:v>267429.41784501215</c:v>
                </c:pt>
                <c:pt idx="246">
                  <c:v>267527.21869605005</c:v>
                </c:pt>
                <c:pt idx="247">
                  <c:v>267531.06790516421</c:v>
                </c:pt>
                <c:pt idx="248">
                  <c:v>267609.99515941454</c:v>
                </c:pt>
                <c:pt idx="249">
                  <c:v>267615.52372087323</c:v>
                </c:pt>
                <c:pt idx="250">
                  <c:v>267532.41225309449</c:v>
                </c:pt>
                <c:pt idx="251">
                  <c:v>267523.74026842153</c:v>
                </c:pt>
                <c:pt idx="252">
                  <c:v>267352.63770198839</c:v>
                </c:pt>
                <c:pt idx="253">
                  <c:v>267362.05006531585</c:v>
                </c:pt>
                <c:pt idx="254">
                  <c:v>267433.04514893593</c:v>
                </c:pt>
                <c:pt idx="255">
                  <c:v>267408.10738543794</c:v>
                </c:pt>
                <c:pt idx="256">
                  <c:v>267452.60575079627</c:v>
                </c:pt>
                <c:pt idx="257">
                  <c:v>267539.76795224496</c:v>
                </c:pt>
                <c:pt idx="258">
                  <c:v>267468.53292882344</c:v>
                </c:pt>
                <c:pt idx="259">
                  <c:v>267336.20624726982</c:v>
                </c:pt>
                <c:pt idx="260">
                  <c:v>267272.23726493458</c:v>
                </c:pt>
                <c:pt idx="261">
                  <c:v>267361.59272109985</c:v>
                </c:pt>
                <c:pt idx="262">
                  <c:v>267336.03160017572</c:v>
                </c:pt>
                <c:pt idx="263">
                  <c:v>267352.72162612277</c:v>
                </c:pt>
                <c:pt idx="264">
                  <c:v>267383.67125878995</c:v>
                </c:pt>
                <c:pt idx="265">
                  <c:v>267432.40666228178</c:v>
                </c:pt>
                <c:pt idx="266">
                  <c:v>267311.22072589764</c:v>
                </c:pt>
                <c:pt idx="267">
                  <c:v>267412.23184985894</c:v>
                </c:pt>
                <c:pt idx="268">
                  <c:v>267342.62629923195</c:v>
                </c:pt>
                <c:pt idx="269">
                  <c:v>267294.97187799652</c:v>
                </c:pt>
                <c:pt idx="270">
                  <c:v>267367.899285316</c:v>
                </c:pt>
                <c:pt idx="271">
                  <c:v>267326.35284997022</c:v>
                </c:pt>
                <c:pt idx="272">
                  <c:v>267275.93232332234</c:v>
                </c:pt>
                <c:pt idx="273">
                  <c:v>267325.76220629446</c:v>
                </c:pt>
                <c:pt idx="274">
                  <c:v>267212.02837022004</c:v>
                </c:pt>
                <c:pt idx="275">
                  <c:v>267239.65573085932</c:v>
                </c:pt>
                <c:pt idx="276">
                  <c:v>267330.36700439715</c:v>
                </c:pt>
                <c:pt idx="277">
                  <c:v>267299.12023497059</c:v>
                </c:pt>
                <c:pt idx="278">
                  <c:v>267238.05277671287</c:v>
                </c:pt>
                <c:pt idx="279">
                  <c:v>267255.93797910871</c:v>
                </c:pt>
                <c:pt idx="280">
                  <c:v>267255.86379198817</c:v>
                </c:pt>
                <c:pt idx="281">
                  <c:v>267196.92352116649</c:v>
                </c:pt>
                <c:pt idx="282">
                  <c:v>267091.12017104967</c:v>
                </c:pt>
                <c:pt idx="283">
                  <c:v>267135.77232834883</c:v>
                </c:pt>
                <c:pt idx="284">
                  <c:v>267183.9127438619</c:v>
                </c:pt>
                <c:pt idx="285">
                  <c:v>267284.98653915006</c:v>
                </c:pt>
                <c:pt idx="286">
                  <c:v>267384.9207207046</c:v>
                </c:pt>
                <c:pt idx="287">
                  <c:v>267247.58015610912</c:v>
                </c:pt>
                <c:pt idx="288">
                  <c:v>267166.24028526782</c:v>
                </c:pt>
                <c:pt idx="289">
                  <c:v>267254.08990957798</c:v>
                </c:pt>
                <c:pt idx="290">
                  <c:v>267268.37994784972</c:v>
                </c:pt>
                <c:pt idx="291">
                  <c:v>267214.80387596384</c:v>
                </c:pt>
                <c:pt idx="292">
                  <c:v>267166.5586822232</c:v>
                </c:pt>
                <c:pt idx="293">
                  <c:v>267185.23555199848</c:v>
                </c:pt>
                <c:pt idx="294">
                  <c:v>267186.51657978311</c:v>
                </c:pt>
                <c:pt idx="295">
                  <c:v>267242.68785477569</c:v>
                </c:pt>
                <c:pt idx="296">
                  <c:v>267229.67548929789</c:v>
                </c:pt>
                <c:pt idx="297">
                  <c:v>267322.76273756998</c:v>
                </c:pt>
                <c:pt idx="298">
                  <c:v>267293.84444035025</c:v>
                </c:pt>
                <c:pt idx="299">
                  <c:v>267420.09162521479</c:v>
                </c:pt>
                <c:pt idx="300">
                  <c:v>267499.72134978796</c:v>
                </c:pt>
                <c:pt idx="301">
                  <c:v>267475.676532668</c:v>
                </c:pt>
                <c:pt idx="302">
                  <c:v>267582.79654603131</c:v>
                </c:pt>
                <c:pt idx="303">
                  <c:v>267643.63962851948</c:v>
                </c:pt>
                <c:pt idx="304">
                  <c:v>267597.27624072717</c:v>
                </c:pt>
                <c:pt idx="305">
                  <c:v>267671.98612833227</c:v>
                </c:pt>
                <c:pt idx="306">
                  <c:v>267631.51304870268</c:v>
                </c:pt>
                <c:pt idx="307">
                  <c:v>267712.15729740134</c:v>
                </c:pt>
                <c:pt idx="308">
                  <c:v>267838.73742766568</c:v>
                </c:pt>
                <c:pt idx="309">
                  <c:v>267975.49142551533</c:v>
                </c:pt>
                <c:pt idx="310">
                  <c:v>268018.6330193773</c:v>
                </c:pt>
                <c:pt idx="311">
                  <c:v>268135.12523613113</c:v>
                </c:pt>
                <c:pt idx="312">
                  <c:v>268168.43917508022</c:v>
                </c:pt>
                <c:pt idx="313">
                  <c:v>268196.40595133591</c:v>
                </c:pt>
                <c:pt idx="314">
                  <c:v>268242.15726942313</c:v>
                </c:pt>
                <c:pt idx="315">
                  <c:v>268230.86741575488</c:v>
                </c:pt>
                <c:pt idx="316">
                  <c:v>268210.2995034394</c:v>
                </c:pt>
                <c:pt idx="317">
                  <c:v>268194.46347715904</c:v>
                </c:pt>
                <c:pt idx="318">
                  <c:v>268352.9245381314</c:v>
                </c:pt>
                <c:pt idx="319">
                  <c:v>268284.50424025976</c:v>
                </c:pt>
                <c:pt idx="320">
                  <c:v>268335.50861286488</c:v>
                </c:pt>
                <c:pt idx="321">
                  <c:v>268262.17087827832</c:v>
                </c:pt>
                <c:pt idx="322">
                  <c:v>268290.84708653332</c:v>
                </c:pt>
                <c:pt idx="323">
                  <c:v>268210.34901598544</c:v>
                </c:pt>
                <c:pt idx="324">
                  <c:v>268209.62001731957</c:v>
                </c:pt>
                <c:pt idx="325">
                  <c:v>268099.94826305052</c:v>
                </c:pt>
                <c:pt idx="326">
                  <c:v>268051.39972175466</c:v>
                </c:pt>
                <c:pt idx="327">
                  <c:v>268071.7859935317</c:v>
                </c:pt>
                <c:pt idx="328">
                  <c:v>267950.56832680217</c:v>
                </c:pt>
                <c:pt idx="329">
                  <c:v>268024.86468026188</c:v>
                </c:pt>
                <c:pt idx="330">
                  <c:v>268004.89105327829</c:v>
                </c:pt>
                <c:pt idx="331">
                  <c:v>267915.51006847358</c:v>
                </c:pt>
                <c:pt idx="332">
                  <c:v>267979.4171074839</c:v>
                </c:pt>
                <c:pt idx="333">
                  <c:v>267987.76693636109</c:v>
                </c:pt>
                <c:pt idx="334">
                  <c:v>267866.62717258913</c:v>
                </c:pt>
                <c:pt idx="335">
                  <c:v>267842.19228948868</c:v>
                </c:pt>
                <c:pt idx="336">
                  <c:v>267815.12329375278</c:v>
                </c:pt>
                <c:pt idx="337">
                  <c:v>267791.12271445646</c:v>
                </c:pt>
                <c:pt idx="338">
                  <c:v>267784.65078113822</c:v>
                </c:pt>
                <c:pt idx="339">
                  <c:v>267778.25580316311</c:v>
                </c:pt>
                <c:pt idx="340">
                  <c:v>267752.13745017338</c:v>
                </c:pt>
                <c:pt idx="341">
                  <c:v>267656.17180797702</c:v>
                </c:pt>
                <c:pt idx="342">
                  <c:v>267631.21084479842</c:v>
                </c:pt>
                <c:pt idx="343">
                  <c:v>267510.12435945094</c:v>
                </c:pt>
                <c:pt idx="344">
                  <c:v>267475.90272215748</c:v>
                </c:pt>
                <c:pt idx="345">
                  <c:v>267447.27715409116</c:v>
                </c:pt>
                <c:pt idx="346">
                  <c:v>267428.64792526356</c:v>
                </c:pt>
                <c:pt idx="347">
                  <c:v>267363.38060474064</c:v>
                </c:pt>
                <c:pt idx="348">
                  <c:v>267328.93901015172</c:v>
                </c:pt>
                <c:pt idx="349">
                  <c:v>267430.11048675538</c:v>
                </c:pt>
                <c:pt idx="350">
                  <c:v>267424.31000741309</c:v>
                </c:pt>
                <c:pt idx="351">
                  <c:v>267442.20409146772</c:v>
                </c:pt>
                <c:pt idx="352">
                  <c:v>267413.1448584969</c:v>
                </c:pt>
                <c:pt idx="353">
                  <c:v>267399.46760692442</c:v>
                </c:pt>
                <c:pt idx="354">
                  <c:v>267367.85554314934</c:v>
                </c:pt>
                <c:pt idx="355">
                  <c:v>267333.93879916286</c:v>
                </c:pt>
                <c:pt idx="356">
                  <c:v>267363.01142591814</c:v>
                </c:pt>
                <c:pt idx="357">
                  <c:v>267345.30810590327</c:v>
                </c:pt>
                <c:pt idx="358">
                  <c:v>267263.5268784542</c:v>
                </c:pt>
                <c:pt idx="359">
                  <c:v>267249.41507884365</c:v>
                </c:pt>
                <c:pt idx="360">
                  <c:v>267224.91760158387</c:v>
                </c:pt>
                <c:pt idx="361">
                  <c:v>267182.89013656968</c:v>
                </c:pt>
                <c:pt idx="362">
                  <c:v>266984.99598184094</c:v>
                </c:pt>
                <c:pt idx="363">
                  <c:v>267073.5817541501</c:v>
                </c:pt>
                <c:pt idx="364">
                  <c:v>267076.41807765799</c:v>
                </c:pt>
                <c:pt idx="365">
                  <c:v>267027.25573143602</c:v>
                </c:pt>
                <c:pt idx="366">
                  <c:v>267060.84309649625</c:v>
                </c:pt>
                <c:pt idx="367">
                  <c:v>267170.62303697894</c:v>
                </c:pt>
                <c:pt idx="368">
                  <c:v>267120.21838955214</c:v>
                </c:pt>
                <c:pt idx="369">
                  <c:v>267114.61930184957</c:v>
                </c:pt>
                <c:pt idx="370">
                  <c:v>267099.91268087889</c:v>
                </c:pt>
                <c:pt idx="371">
                  <c:v>267240.22671773657</c:v>
                </c:pt>
                <c:pt idx="372">
                  <c:v>267244.48281258537</c:v>
                </c:pt>
                <c:pt idx="373">
                  <c:v>267290.36834795849</c:v>
                </c:pt>
                <c:pt idx="374">
                  <c:v>267267.90609078779</c:v>
                </c:pt>
                <c:pt idx="375">
                  <c:v>267325.82307455805</c:v>
                </c:pt>
                <c:pt idx="376">
                  <c:v>267306.53152667388</c:v>
                </c:pt>
                <c:pt idx="377">
                  <c:v>267313.59702247375</c:v>
                </c:pt>
                <c:pt idx="378">
                  <c:v>267328.55278009269</c:v>
                </c:pt>
                <c:pt idx="379">
                  <c:v>267390.61883435934</c:v>
                </c:pt>
                <c:pt idx="380">
                  <c:v>267374.70536908769</c:v>
                </c:pt>
                <c:pt idx="381">
                  <c:v>267510.99913272244</c:v>
                </c:pt>
                <c:pt idx="382">
                  <c:v>267561.5451861184</c:v>
                </c:pt>
                <c:pt idx="383">
                  <c:v>267513.80308748095</c:v>
                </c:pt>
                <c:pt idx="384">
                  <c:v>267507.25757854054</c:v>
                </c:pt>
                <c:pt idx="385">
                  <c:v>267482.29134311178</c:v>
                </c:pt>
                <c:pt idx="386">
                  <c:v>267592.52252722235</c:v>
                </c:pt>
                <c:pt idx="387">
                  <c:v>267709.84799269674</c:v>
                </c:pt>
                <c:pt idx="388">
                  <c:v>267713.98971074255</c:v>
                </c:pt>
                <c:pt idx="389">
                  <c:v>267747.81301501876</c:v>
                </c:pt>
                <c:pt idx="390">
                  <c:v>267785.83824261365</c:v>
                </c:pt>
                <c:pt idx="391">
                  <c:v>267802.35767314327</c:v>
                </c:pt>
                <c:pt idx="392">
                  <c:v>267692.2244364798</c:v>
                </c:pt>
                <c:pt idx="393">
                  <c:v>267728.5725903241</c:v>
                </c:pt>
                <c:pt idx="394">
                  <c:v>267685.69516241853</c:v>
                </c:pt>
                <c:pt idx="395">
                  <c:v>267546.23257987609</c:v>
                </c:pt>
                <c:pt idx="396">
                  <c:v>267545.93403531372</c:v>
                </c:pt>
                <c:pt idx="397">
                  <c:v>267662.35624486854</c:v>
                </c:pt>
                <c:pt idx="398">
                  <c:v>267650.74241998588</c:v>
                </c:pt>
                <c:pt idx="399">
                  <c:v>267648.98421946872</c:v>
                </c:pt>
                <c:pt idx="400">
                  <c:v>267541.18035881227</c:v>
                </c:pt>
                <c:pt idx="401">
                  <c:v>267569.05329251476</c:v>
                </c:pt>
                <c:pt idx="402">
                  <c:v>267614.86820064444</c:v>
                </c:pt>
                <c:pt idx="403">
                  <c:v>267686.22342406469</c:v>
                </c:pt>
                <c:pt idx="404">
                  <c:v>267712.56470890879</c:v>
                </c:pt>
                <c:pt idx="405">
                  <c:v>267704.77418189001</c:v>
                </c:pt>
                <c:pt idx="406">
                  <c:v>267674.24767391558</c:v>
                </c:pt>
                <c:pt idx="407">
                  <c:v>267618.1372347704</c:v>
                </c:pt>
                <c:pt idx="408">
                  <c:v>267561.61146787106</c:v>
                </c:pt>
                <c:pt idx="409">
                  <c:v>267562.27399554744</c:v>
                </c:pt>
                <c:pt idx="410">
                  <c:v>267581.76446518576</c:v>
                </c:pt>
                <c:pt idx="411">
                  <c:v>267508.4086268766</c:v>
                </c:pt>
                <c:pt idx="412">
                  <c:v>267533.79255135916</c:v>
                </c:pt>
                <c:pt idx="413">
                  <c:v>267527.06044007663</c:v>
                </c:pt>
                <c:pt idx="414">
                  <c:v>267451.45206119085</c:v>
                </c:pt>
                <c:pt idx="415">
                  <c:v>267525.89013300912</c:v>
                </c:pt>
                <c:pt idx="416">
                  <c:v>267562.5259220415</c:v>
                </c:pt>
                <c:pt idx="417">
                  <c:v>267542.71513305197</c:v>
                </c:pt>
                <c:pt idx="418">
                  <c:v>267510.67856797256</c:v>
                </c:pt>
                <c:pt idx="419">
                  <c:v>267528.71207491949</c:v>
                </c:pt>
                <c:pt idx="420">
                  <c:v>267519.38286624313</c:v>
                </c:pt>
                <c:pt idx="421">
                  <c:v>267416.35233558685</c:v>
                </c:pt>
                <c:pt idx="422">
                  <c:v>267418.3577978026</c:v>
                </c:pt>
                <c:pt idx="423">
                  <c:v>267441.32320790458</c:v>
                </c:pt>
                <c:pt idx="424">
                  <c:v>267456.66344433161</c:v>
                </c:pt>
                <c:pt idx="425">
                  <c:v>267431.68686464423</c:v>
                </c:pt>
                <c:pt idx="426">
                  <c:v>267424.02490894112</c:v>
                </c:pt>
                <c:pt idx="427">
                  <c:v>267358.3251014112</c:v>
                </c:pt>
                <c:pt idx="428">
                  <c:v>267332.05913593806</c:v>
                </c:pt>
                <c:pt idx="429">
                  <c:v>267310.07352237782</c:v>
                </c:pt>
                <c:pt idx="430">
                  <c:v>267260.72520294314</c:v>
                </c:pt>
                <c:pt idx="431">
                  <c:v>267318.30803427647</c:v>
                </c:pt>
                <c:pt idx="432">
                  <c:v>267229.17342953669</c:v>
                </c:pt>
                <c:pt idx="433">
                  <c:v>267282.71706250368</c:v>
                </c:pt>
                <c:pt idx="434">
                  <c:v>267210.16698442493</c:v>
                </c:pt>
                <c:pt idx="435">
                  <c:v>267101.9814243564</c:v>
                </c:pt>
                <c:pt idx="436">
                  <c:v>267054.18748808274</c:v>
                </c:pt>
                <c:pt idx="437">
                  <c:v>267071.02561218623</c:v>
                </c:pt>
                <c:pt idx="438">
                  <c:v>267126.6986312769</c:v>
                </c:pt>
                <c:pt idx="439">
                  <c:v>267188.23964150192</c:v>
                </c:pt>
                <c:pt idx="440">
                  <c:v>267191.77264459006</c:v>
                </c:pt>
                <c:pt idx="441">
                  <c:v>267258.72407523025</c:v>
                </c:pt>
                <c:pt idx="442">
                  <c:v>267216.24153016898</c:v>
                </c:pt>
                <c:pt idx="443">
                  <c:v>267159.9326552939</c:v>
                </c:pt>
                <c:pt idx="444">
                  <c:v>267220.54778956424</c:v>
                </c:pt>
                <c:pt idx="445">
                  <c:v>267219.13978338201</c:v>
                </c:pt>
                <c:pt idx="446">
                  <c:v>267262.70280398638</c:v>
                </c:pt>
                <c:pt idx="447">
                  <c:v>267326.98837747512</c:v>
                </c:pt>
                <c:pt idx="448">
                  <c:v>267450.10382798349</c:v>
                </c:pt>
                <c:pt idx="449">
                  <c:v>267509.38317914191</c:v>
                </c:pt>
                <c:pt idx="450">
                  <c:v>267490.45460593118</c:v>
                </c:pt>
                <c:pt idx="451">
                  <c:v>267586.20170699694</c:v>
                </c:pt>
                <c:pt idx="452">
                  <c:v>267595.72950037388</c:v>
                </c:pt>
                <c:pt idx="453">
                  <c:v>267561.84508031973</c:v>
                </c:pt>
                <c:pt idx="454">
                  <c:v>267530.92899228906</c:v>
                </c:pt>
                <c:pt idx="455">
                  <c:v>267539.6064275665</c:v>
                </c:pt>
                <c:pt idx="456">
                  <c:v>267618.9952389024</c:v>
                </c:pt>
                <c:pt idx="457">
                  <c:v>267608.46734986675</c:v>
                </c:pt>
                <c:pt idx="458">
                  <c:v>267660.40305417456</c:v>
                </c:pt>
                <c:pt idx="459">
                  <c:v>267650.29027286207</c:v>
                </c:pt>
                <c:pt idx="460">
                  <c:v>267677.44649443688</c:v>
                </c:pt>
                <c:pt idx="461">
                  <c:v>267637.20601361949</c:v>
                </c:pt>
                <c:pt idx="462">
                  <c:v>267713.7003871185</c:v>
                </c:pt>
                <c:pt idx="463">
                  <c:v>267653.38245920936</c:v>
                </c:pt>
                <c:pt idx="464">
                  <c:v>267584.79446929239</c:v>
                </c:pt>
                <c:pt idx="465">
                  <c:v>267562.74074224685</c:v>
                </c:pt>
                <c:pt idx="466">
                  <c:v>267481.07925180526</c:v>
                </c:pt>
                <c:pt idx="467">
                  <c:v>267463.16430739773</c:v>
                </c:pt>
                <c:pt idx="468">
                  <c:v>267498.28605827881</c:v>
                </c:pt>
                <c:pt idx="469">
                  <c:v>267425.35442512151</c:v>
                </c:pt>
                <c:pt idx="470">
                  <c:v>267361.48269175185</c:v>
                </c:pt>
                <c:pt idx="471">
                  <c:v>267319.77619078563</c:v>
                </c:pt>
                <c:pt idx="472">
                  <c:v>267382.22841573745</c:v>
                </c:pt>
                <c:pt idx="473">
                  <c:v>267446.02856510761</c:v>
                </c:pt>
                <c:pt idx="474">
                  <c:v>267341.10437624436</c:v>
                </c:pt>
                <c:pt idx="475">
                  <c:v>267372.6353141095</c:v>
                </c:pt>
                <c:pt idx="476">
                  <c:v>267399.36630063981</c:v>
                </c:pt>
                <c:pt idx="477">
                  <c:v>267370.92227417469</c:v>
                </c:pt>
                <c:pt idx="478">
                  <c:v>267351.2524617837</c:v>
                </c:pt>
                <c:pt idx="479">
                  <c:v>267378.63491733395</c:v>
                </c:pt>
                <c:pt idx="480">
                  <c:v>267525.179015845</c:v>
                </c:pt>
                <c:pt idx="481">
                  <c:v>267543.21439681016</c:v>
                </c:pt>
                <c:pt idx="482">
                  <c:v>267530.26131306513</c:v>
                </c:pt>
                <c:pt idx="483">
                  <c:v>267489.43589364586</c:v>
                </c:pt>
                <c:pt idx="484">
                  <c:v>267418.60370201583</c:v>
                </c:pt>
                <c:pt idx="485">
                  <c:v>267475.23448033282</c:v>
                </c:pt>
                <c:pt idx="486">
                  <c:v>267526.04867888795</c:v>
                </c:pt>
                <c:pt idx="487">
                  <c:v>267545.1751114396</c:v>
                </c:pt>
                <c:pt idx="488">
                  <c:v>267530.88407873071</c:v>
                </c:pt>
                <c:pt idx="489">
                  <c:v>267555.75954510208</c:v>
                </c:pt>
                <c:pt idx="490">
                  <c:v>267483.69568872103</c:v>
                </c:pt>
                <c:pt idx="491">
                  <c:v>267582.74711513065</c:v>
                </c:pt>
                <c:pt idx="492">
                  <c:v>267566.92098969017</c:v>
                </c:pt>
                <c:pt idx="493">
                  <c:v>267563.22873720492</c:v>
                </c:pt>
                <c:pt idx="494">
                  <c:v>267630.99204017868</c:v>
                </c:pt>
                <c:pt idx="495">
                  <c:v>267650.03587374958</c:v>
                </c:pt>
                <c:pt idx="496">
                  <c:v>267644.15262534528</c:v>
                </c:pt>
                <c:pt idx="497">
                  <c:v>267715.53688697203</c:v>
                </c:pt>
                <c:pt idx="498">
                  <c:v>267762.81424872187</c:v>
                </c:pt>
                <c:pt idx="499">
                  <c:v>267689.99734912848</c:v>
                </c:pt>
                <c:pt idx="500">
                  <c:v>267714.71569182567</c:v>
                </c:pt>
                <c:pt idx="501">
                  <c:v>267656.70793721051</c:v>
                </c:pt>
                <c:pt idx="502">
                  <c:v>267658.1355885361</c:v>
                </c:pt>
                <c:pt idx="503">
                  <c:v>267677.56038743252</c:v>
                </c:pt>
                <c:pt idx="504">
                  <c:v>267647.51117992512</c:v>
                </c:pt>
                <c:pt idx="505">
                  <c:v>267600.55482870905</c:v>
                </c:pt>
                <c:pt idx="506">
                  <c:v>267631.89543255832</c:v>
                </c:pt>
                <c:pt idx="507">
                  <c:v>267568.87245309964</c:v>
                </c:pt>
                <c:pt idx="508">
                  <c:v>267547.16045528243</c:v>
                </c:pt>
                <c:pt idx="509">
                  <c:v>267587.99881485896</c:v>
                </c:pt>
                <c:pt idx="510">
                  <c:v>267573.47007569071</c:v>
                </c:pt>
                <c:pt idx="511">
                  <c:v>267528.40091068781</c:v>
                </c:pt>
                <c:pt idx="512">
                  <c:v>267521.32248707046</c:v>
                </c:pt>
                <c:pt idx="513">
                  <c:v>267536.82813098538</c:v>
                </c:pt>
                <c:pt idx="514">
                  <c:v>267634.8690704843</c:v>
                </c:pt>
                <c:pt idx="515">
                  <c:v>267628.38257977919</c:v>
                </c:pt>
                <c:pt idx="516">
                  <c:v>267683.30232182029</c:v>
                </c:pt>
                <c:pt idx="517">
                  <c:v>267615.44468873437</c:v>
                </c:pt>
                <c:pt idx="518">
                  <c:v>267656.22940333356</c:v>
                </c:pt>
                <c:pt idx="519">
                  <c:v>267722.75739772565</c:v>
                </c:pt>
                <c:pt idx="520">
                  <c:v>267723.25367059954</c:v>
                </c:pt>
                <c:pt idx="521">
                  <c:v>267755.06558083236</c:v>
                </c:pt>
                <c:pt idx="522">
                  <c:v>267776.93389408541</c:v>
                </c:pt>
                <c:pt idx="523">
                  <c:v>267723.83507147571</c:v>
                </c:pt>
                <c:pt idx="524">
                  <c:v>267755.82794615475</c:v>
                </c:pt>
                <c:pt idx="525">
                  <c:v>267806.85240108217</c:v>
                </c:pt>
                <c:pt idx="526">
                  <c:v>267864.67925207369</c:v>
                </c:pt>
                <c:pt idx="527">
                  <c:v>267816.08788722556</c:v>
                </c:pt>
                <c:pt idx="528">
                  <c:v>267852.19439127861</c:v>
                </c:pt>
                <c:pt idx="529">
                  <c:v>267861.46790571947</c:v>
                </c:pt>
                <c:pt idx="530">
                  <c:v>267838.10118607129</c:v>
                </c:pt>
                <c:pt idx="531">
                  <c:v>267748.06566733168</c:v>
                </c:pt>
                <c:pt idx="532">
                  <c:v>267705.21928010869</c:v>
                </c:pt>
                <c:pt idx="533">
                  <c:v>267643.11674811924</c:v>
                </c:pt>
                <c:pt idx="534">
                  <c:v>267609.13812056626</c:v>
                </c:pt>
                <c:pt idx="535">
                  <c:v>267643.52032258193</c:v>
                </c:pt>
                <c:pt idx="536">
                  <c:v>267618.82360056852</c:v>
                </c:pt>
                <c:pt idx="537">
                  <c:v>267598.29814908013</c:v>
                </c:pt>
                <c:pt idx="538">
                  <c:v>267559.41820316098</c:v>
                </c:pt>
                <c:pt idx="539">
                  <c:v>267631.08269180078</c:v>
                </c:pt>
                <c:pt idx="540">
                  <c:v>267629.78178408899</c:v>
                </c:pt>
                <c:pt idx="541">
                  <c:v>267574.36712327017</c:v>
                </c:pt>
                <c:pt idx="542">
                  <c:v>267553.79476740141</c:v>
                </c:pt>
                <c:pt idx="543">
                  <c:v>267576.76426882338</c:v>
                </c:pt>
                <c:pt idx="544">
                  <c:v>267523.70287427906</c:v>
                </c:pt>
                <c:pt idx="545">
                  <c:v>267506.67594168283</c:v>
                </c:pt>
                <c:pt idx="546">
                  <c:v>267548.89316569961</c:v>
                </c:pt>
                <c:pt idx="547">
                  <c:v>267601.06390538131</c:v>
                </c:pt>
                <c:pt idx="548">
                  <c:v>267611.51305090147</c:v>
                </c:pt>
                <c:pt idx="549">
                  <c:v>267537.19644100586</c:v>
                </c:pt>
                <c:pt idx="550">
                  <c:v>267534.43526028603</c:v>
                </c:pt>
                <c:pt idx="551">
                  <c:v>267504.11579321325</c:v>
                </c:pt>
                <c:pt idx="552">
                  <c:v>267481.82770568569</c:v>
                </c:pt>
                <c:pt idx="553">
                  <c:v>267521.58093000978</c:v>
                </c:pt>
                <c:pt idx="554">
                  <c:v>267479.07684826461</c:v>
                </c:pt>
                <c:pt idx="555">
                  <c:v>267415.92875544587</c:v>
                </c:pt>
                <c:pt idx="556">
                  <c:v>267373.80678055686</c:v>
                </c:pt>
                <c:pt idx="557">
                  <c:v>267482.7993410551</c:v>
                </c:pt>
                <c:pt idx="558">
                  <c:v>267498.18512643781</c:v>
                </c:pt>
                <c:pt idx="559">
                  <c:v>267597.70195616956</c:v>
                </c:pt>
                <c:pt idx="560">
                  <c:v>267527.47630477784</c:v>
                </c:pt>
                <c:pt idx="561">
                  <c:v>267500.42631155148</c:v>
                </c:pt>
                <c:pt idx="562">
                  <c:v>267452.02349610801</c:v>
                </c:pt>
                <c:pt idx="563">
                  <c:v>267424.83885015163</c:v>
                </c:pt>
                <c:pt idx="564">
                  <c:v>267467.53212788596</c:v>
                </c:pt>
                <c:pt idx="565">
                  <c:v>267493.64582395239</c:v>
                </c:pt>
                <c:pt idx="566">
                  <c:v>267508.12774067099</c:v>
                </c:pt>
                <c:pt idx="567">
                  <c:v>267511.79335737944</c:v>
                </c:pt>
                <c:pt idx="568">
                  <c:v>267485.50822383794</c:v>
                </c:pt>
                <c:pt idx="569">
                  <c:v>267453.37577622692</c:v>
                </c:pt>
                <c:pt idx="570">
                  <c:v>267488.03538307536</c:v>
                </c:pt>
                <c:pt idx="571">
                  <c:v>267428.69576398307</c:v>
                </c:pt>
                <c:pt idx="572">
                  <c:v>267416.70026985666</c:v>
                </c:pt>
                <c:pt idx="573">
                  <c:v>267401.29845496785</c:v>
                </c:pt>
                <c:pt idx="574">
                  <c:v>267446.90568142623</c:v>
                </c:pt>
                <c:pt idx="575">
                  <c:v>267383.49229666061</c:v>
                </c:pt>
                <c:pt idx="576">
                  <c:v>267445.46904538118</c:v>
                </c:pt>
                <c:pt idx="577">
                  <c:v>267480.81232511986</c:v>
                </c:pt>
                <c:pt idx="578">
                  <c:v>267430.22802184697</c:v>
                </c:pt>
                <c:pt idx="579">
                  <c:v>267362.73469286785</c:v>
                </c:pt>
                <c:pt idx="580">
                  <c:v>267309.37150562613</c:v>
                </c:pt>
                <c:pt idx="581">
                  <c:v>267334.19711226743</c:v>
                </c:pt>
                <c:pt idx="582">
                  <c:v>267380.73829696287</c:v>
                </c:pt>
                <c:pt idx="583">
                  <c:v>267403.09062218334</c:v>
                </c:pt>
                <c:pt idx="584">
                  <c:v>267468.91240260971</c:v>
                </c:pt>
                <c:pt idx="585">
                  <c:v>267438.9190652087</c:v>
                </c:pt>
                <c:pt idx="586">
                  <c:v>267459.09624020953</c:v>
                </c:pt>
                <c:pt idx="587">
                  <c:v>267461.74385157583</c:v>
                </c:pt>
                <c:pt idx="588">
                  <c:v>267539.69391075417</c:v>
                </c:pt>
                <c:pt idx="589">
                  <c:v>267511.83334020374</c:v>
                </c:pt>
                <c:pt idx="590">
                  <c:v>267499.56447918183</c:v>
                </c:pt>
                <c:pt idx="591">
                  <c:v>267508.80625693209</c:v>
                </c:pt>
                <c:pt idx="592">
                  <c:v>267482.07704288542</c:v>
                </c:pt>
                <c:pt idx="593">
                  <c:v>267496.92435652355</c:v>
                </c:pt>
                <c:pt idx="594">
                  <c:v>267523.36892451119</c:v>
                </c:pt>
                <c:pt idx="595">
                  <c:v>267451.43655763177</c:v>
                </c:pt>
                <c:pt idx="596">
                  <c:v>267473.6565733609</c:v>
                </c:pt>
                <c:pt idx="597">
                  <c:v>267493.50833796919</c:v>
                </c:pt>
                <c:pt idx="598">
                  <c:v>267442.69600858755</c:v>
                </c:pt>
                <c:pt idx="599">
                  <c:v>267429.82564934657</c:v>
                </c:pt>
                <c:pt idx="600">
                  <c:v>267401.5311897684</c:v>
                </c:pt>
                <c:pt idx="601">
                  <c:v>267428.2093110439</c:v>
                </c:pt>
                <c:pt idx="602">
                  <c:v>267384.67920554528</c:v>
                </c:pt>
                <c:pt idx="603">
                  <c:v>267420.81068615924</c:v>
                </c:pt>
                <c:pt idx="604">
                  <c:v>267462.6103387656</c:v>
                </c:pt>
                <c:pt idx="605">
                  <c:v>267447.00494309841</c:v>
                </c:pt>
                <c:pt idx="606">
                  <c:v>267433.32026060711</c:v>
                </c:pt>
                <c:pt idx="607">
                  <c:v>267377.40240739944</c:v>
                </c:pt>
                <c:pt idx="608">
                  <c:v>267353.70504267816</c:v>
                </c:pt>
                <c:pt idx="609">
                  <c:v>267442.96429426409</c:v>
                </c:pt>
                <c:pt idx="610">
                  <c:v>267477.47606392979</c:v>
                </c:pt>
                <c:pt idx="611">
                  <c:v>267479.54301934934</c:v>
                </c:pt>
                <c:pt idx="612">
                  <c:v>267487.37085297692</c:v>
                </c:pt>
                <c:pt idx="613">
                  <c:v>267512.37587358593</c:v>
                </c:pt>
                <c:pt idx="614">
                  <c:v>267543.86067728605</c:v>
                </c:pt>
                <c:pt idx="615">
                  <c:v>267528.60918341362</c:v>
                </c:pt>
                <c:pt idx="616">
                  <c:v>267481.22505711985</c:v>
                </c:pt>
                <c:pt idx="617">
                  <c:v>267468.94283877499</c:v>
                </c:pt>
                <c:pt idx="618">
                  <c:v>267429.70360063278</c:v>
                </c:pt>
                <c:pt idx="619">
                  <c:v>267513.3009862944</c:v>
                </c:pt>
                <c:pt idx="620">
                  <c:v>267490.53026236623</c:v>
                </c:pt>
                <c:pt idx="621">
                  <c:v>267447.85153815761</c:v>
                </c:pt>
                <c:pt idx="622">
                  <c:v>267416.45798820502</c:v>
                </c:pt>
                <c:pt idx="623">
                  <c:v>267456.07564905944</c:v>
                </c:pt>
                <c:pt idx="624">
                  <c:v>267365.5680586478</c:v>
                </c:pt>
                <c:pt idx="625">
                  <c:v>267326.52517625486</c:v>
                </c:pt>
                <c:pt idx="626">
                  <c:v>267322.47457717016</c:v>
                </c:pt>
                <c:pt idx="627">
                  <c:v>267304.67656504392</c:v>
                </c:pt>
                <c:pt idx="628">
                  <c:v>267288.37998145598</c:v>
                </c:pt>
                <c:pt idx="629">
                  <c:v>267258.55605559709</c:v>
                </c:pt>
                <c:pt idx="630">
                  <c:v>267280.06122336548</c:v>
                </c:pt>
                <c:pt idx="631">
                  <c:v>267304.58318675513</c:v>
                </c:pt>
                <c:pt idx="632">
                  <c:v>267280.30922574643</c:v>
                </c:pt>
                <c:pt idx="633">
                  <c:v>267258.61646174983</c:v>
                </c:pt>
                <c:pt idx="634">
                  <c:v>267231.3416857046</c:v>
                </c:pt>
                <c:pt idx="635">
                  <c:v>267258.13175747608</c:v>
                </c:pt>
                <c:pt idx="636">
                  <c:v>267211.55618494429</c:v>
                </c:pt>
                <c:pt idx="637">
                  <c:v>267258.06432172412</c:v>
                </c:pt>
                <c:pt idx="638">
                  <c:v>267225.86037479102</c:v>
                </c:pt>
                <c:pt idx="639">
                  <c:v>267246.2165695802</c:v>
                </c:pt>
                <c:pt idx="640">
                  <c:v>267320.56155046704</c:v>
                </c:pt>
                <c:pt idx="641">
                  <c:v>267317.46793632035</c:v>
                </c:pt>
                <c:pt idx="642">
                  <c:v>267304.22709501622</c:v>
                </c:pt>
                <c:pt idx="643">
                  <c:v>267258.56091748487</c:v>
                </c:pt>
                <c:pt idx="644">
                  <c:v>267306.59675607207</c:v>
                </c:pt>
                <c:pt idx="645">
                  <c:v>267251.24073374178</c:v>
                </c:pt>
                <c:pt idx="646">
                  <c:v>267245.23744962062</c:v>
                </c:pt>
                <c:pt idx="647">
                  <c:v>267262.31157467805</c:v>
                </c:pt>
                <c:pt idx="648">
                  <c:v>267235.45180396695</c:v>
                </c:pt>
                <c:pt idx="649">
                  <c:v>267227.79655114666</c:v>
                </c:pt>
                <c:pt idx="650">
                  <c:v>267206.12181418523</c:v>
                </c:pt>
                <c:pt idx="651">
                  <c:v>267162.96739425603</c:v>
                </c:pt>
                <c:pt idx="652">
                  <c:v>267108.71925217094</c:v>
                </c:pt>
                <c:pt idx="653">
                  <c:v>267165.3984888462</c:v>
                </c:pt>
                <c:pt idx="654">
                  <c:v>267175.98526566586</c:v>
                </c:pt>
                <c:pt idx="655">
                  <c:v>267184.00217803766</c:v>
                </c:pt>
                <c:pt idx="656">
                  <c:v>267191.91782668012</c:v>
                </c:pt>
                <c:pt idx="657">
                  <c:v>267263.67556498392</c:v>
                </c:pt>
                <c:pt idx="658">
                  <c:v>267265.08281840553</c:v>
                </c:pt>
                <c:pt idx="659">
                  <c:v>267262.13530617364</c:v>
                </c:pt>
                <c:pt idx="660">
                  <c:v>267171.75599947089</c:v>
                </c:pt>
                <c:pt idx="661">
                  <c:v>267239.71990912879</c:v>
                </c:pt>
                <c:pt idx="662">
                  <c:v>267214.63494087558</c:v>
                </c:pt>
                <c:pt idx="663">
                  <c:v>267127.06393464113</c:v>
                </c:pt>
                <c:pt idx="664">
                  <c:v>267086.17569262086</c:v>
                </c:pt>
                <c:pt idx="665">
                  <c:v>267089.8033261919</c:v>
                </c:pt>
                <c:pt idx="666">
                  <c:v>267041.98026017693</c:v>
                </c:pt>
                <c:pt idx="667">
                  <c:v>267030.97888246516</c:v>
                </c:pt>
                <c:pt idx="668">
                  <c:v>267021.05502570199</c:v>
                </c:pt>
                <c:pt idx="669">
                  <c:v>267003.18587890413</c:v>
                </c:pt>
                <c:pt idx="670">
                  <c:v>266941.73409098765</c:v>
                </c:pt>
                <c:pt idx="671">
                  <c:v>266946.91512558545</c:v>
                </c:pt>
                <c:pt idx="672">
                  <c:v>266944.03969887685</c:v>
                </c:pt>
                <c:pt idx="673">
                  <c:v>266994.06000341877</c:v>
                </c:pt>
                <c:pt idx="674">
                  <c:v>266999.49680353334</c:v>
                </c:pt>
                <c:pt idx="675">
                  <c:v>266972.05728981487</c:v>
                </c:pt>
                <c:pt idx="676">
                  <c:v>267020.13024005439</c:v>
                </c:pt>
                <c:pt idx="677">
                  <c:v>266986.65126740403</c:v>
                </c:pt>
                <c:pt idx="678">
                  <c:v>266936.61566271307</c:v>
                </c:pt>
                <c:pt idx="679">
                  <c:v>266999.11355009233</c:v>
                </c:pt>
                <c:pt idx="680">
                  <c:v>267003.55331383203</c:v>
                </c:pt>
                <c:pt idx="681">
                  <c:v>267015.52061686863</c:v>
                </c:pt>
                <c:pt idx="682">
                  <c:v>267028.09912370698</c:v>
                </c:pt>
                <c:pt idx="683">
                  <c:v>267029.3740544779</c:v>
                </c:pt>
                <c:pt idx="684">
                  <c:v>267043.62718052213</c:v>
                </c:pt>
                <c:pt idx="685">
                  <c:v>267037.16172397562</c:v>
                </c:pt>
                <c:pt idx="686">
                  <c:v>267036.95759553014</c:v>
                </c:pt>
                <c:pt idx="687">
                  <c:v>267063.53656089498</c:v>
                </c:pt>
                <c:pt idx="688">
                  <c:v>267044.08872279956</c:v>
                </c:pt>
                <c:pt idx="689">
                  <c:v>267041.62072140083</c:v>
                </c:pt>
                <c:pt idx="690">
                  <c:v>267048.774924625</c:v>
                </c:pt>
                <c:pt idx="691">
                  <c:v>267050.70638461626</c:v>
                </c:pt>
                <c:pt idx="692">
                  <c:v>267085.35340189817</c:v>
                </c:pt>
                <c:pt idx="693">
                  <c:v>267096.81342433579</c:v>
                </c:pt>
                <c:pt idx="694">
                  <c:v>267148.58544235647</c:v>
                </c:pt>
                <c:pt idx="695">
                  <c:v>267149.33223971893</c:v>
                </c:pt>
                <c:pt idx="696">
                  <c:v>267136.31188886811</c:v>
                </c:pt>
                <c:pt idx="697">
                  <c:v>267081.31877253007</c:v>
                </c:pt>
                <c:pt idx="698">
                  <c:v>267049.08492023381</c:v>
                </c:pt>
                <c:pt idx="699">
                  <c:v>267132.07968089427</c:v>
                </c:pt>
                <c:pt idx="700">
                  <c:v>267117.10517014778</c:v>
                </c:pt>
                <c:pt idx="701">
                  <c:v>267150.46185170271</c:v>
                </c:pt>
                <c:pt idx="702">
                  <c:v>267146.26125144906</c:v>
                </c:pt>
                <c:pt idx="703">
                  <c:v>267154.34803434421</c:v>
                </c:pt>
                <c:pt idx="704">
                  <c:v>267192.70078118483</c:v>
                </c:pt>
                <c:pt idx="705">
                  <c:v>267187.17905227322</c:v>
                </c:pt>
                <c:pt idx="706">
                  <c:v>267102.73628411751</c:v>
                </c:pt>
                <c:pt idx="707">
                  <c:v>267050.22286641481</c:v>
                </c:pt>
                <c:pt idx="708">
                  <c:v>267007.67431371845</c:v>
                </c:pt>
                <c:pt idx="709">
                  <c:v>267026.86402521067</c:v>
                </c:pt>
                <c:pt idx="710">
                  <c:v>267008.69890165253</c:v>
                </c:pt>
                <c:pt idx="711">
                  <c:v>266931.43325815687</c:v>
                </c:pt>
                <c:pt idx="712">
                  <c:v>266938.85554217984</c:v>
                </c:pt>
                <c:pt idx="713">
                  <c:v>266980.75575761235</c:v>
                </c:pt>
                <c:pt idx="714">
                  <c:v>267021.46684543311</c:v>
                </c:pt>
                <c:pt idx="715">
                  <c:v>266989.78622745757</c:v>
                </c:pt>
                <c:pt idx="716">
                  <c:v>266945.07654369215</c:v>
                </c:pt>
                <c:pt idx="717">
                  <c:v>266943.33340218297</c:v>
                </c:pt>
                <c:pt idx="718">
                  <c:v>266968.62595371314</c:v>
                </c:pt>
                <c:pt idx="719">
                  <c:v>266979.37281832658</c:v>
                </c:pt>
                <c:pt idx="720">
                  <c:v>266986.03627702035</c:v>
                </c:pt>
                <c:pt idx="721">
                  <c:v>266952.54845985054</c:v>
                </c:pt>
                <c:pt idx="722">
                  <c:v>266967.25168007315</c:v>
                </c:pt>
                <c:pt idx="723">
                  <c:v>267016.45913760934</c:v>
                </c:pt>
                <c:pt idx="724">
                  <c:v>266987.88445004489</c:v>
                </c:pt>
                <c:pt idx="725">
                  <c:v>267005.8275366879</c:v>
                </c:pt>
                <c:pt idx="726">
                  <c:v>267058.16998849425</c:v>
                </c:pt>
                <c:pt idx="727">
                  <c:v>267006.91337912827</c:v>
                </c:pt>
                <c:pt idx="728">
                  <c:v>266936.9039224179</c:v>
                </c:pt>
                <c:pt idx="729">
                  <c:v>266944.25952279958</c:v>
                </c:pt>
                <c:pt idx="730">
                  <c:v>266962.04073417536</c:v>
                </c:pt>
                <c:pt idx="731">
                  <c:v>266946.55598796846</c:v>
                </c:pt>
                <c:pt idx="732">
                  <c:v>266896.68578151043</c:v>
                </c:pt>
                <c:pt idx="733">
                  <c:v>266935.67662259232</c:v>
                </c:pt>
                <c:pt idx="734">
                  <c:v>266904.34068139724</c:v>
                </c:pt>
                <c:pt idx="735">
                  <c:v>266849.66763037024</c:v>
                </c:pt>
                <c:pt idx="736">
                  <c:v>266887.19059722609</c:v>
                </c:pt>
                <c:pt idx="737">
                  <c:v>266882.554804207</c:v>
                </c:pt>
                <c:pt idx="738">
                  <c:v>266854.70559874427</c:v>
                </c:pt>
                <c:pt idx="739">
                  <c:v>266845.86989669397</c:v>
                </c:pt>
                <c:pt idx="740">
                  <c:v>266848.53585687507</c:v>
                </c:pt>
                <c:pt idx="741">
                  <c:v>266894.40021226305</c:v>
                </c:pt>
                <c:pt idx="742">
                  <c:v>266879.3845056151</c:v>
                </c:pt>
                <c:pt idx="743">
                  <c:v>266886.44420774182</c:v>
                </c:pt>
                <c:pt idx="744">
                  <c:v>266882.62980351434</c:v>
                </c:pt>
                <c:pt idx="745">
                  <c:v>266897.03665454069</c:v>
                </c:pt>
                <c:pt idx="746">
                  <c:v>266926.17656442989</c:v>
                </c:pt>
                <c:pt idx="747">
                  <c:v>266971.16186786914</c:v>
                </c:pt>
                <c:pt idx="748">
                  <c:v>266990.78511627292</c:v>
                </c:pt>
                <c:pt idx="749">
                  <c:v>267040.18417390349</c:v>
                </c:pt>
                <c:pt idx="750">
                  <c:v>267046.00135592755</c:v>
                </c:pt>
                <c:pt idx="751">
                  <c:v>267034.43043531297</c:v>
                </c:pt>
                <c:pt idx="752">
                  <c:v>266997.03218858346</c:v>
                </c:pt>
                <c:pt idx="753">
                  <c:v>267066.40661831939</c:v>
                </c:pt>
                <c:pt idx="754">
                  <c:v>267091.58193322708</c:v>
                </c:pt>
                <c:pt idx="755">
                  <c:v>267079.84459172882</c:v>
                </c:pt>
                <c:pt idx="756">
                  <c:v>267079.53087164363</c:v>
                </c:pt>
                <c:pt idx="757">
                  <c:v>267076.74551798904</c:v>
                </c:pt>
                <c:pt idx="758">
                  <c:v>267087.92781874578</c:v>
                </c:pt>
                <c:pt idx="759">
                  <c:v>267125.02827819629</c:v>
                </c:pt>
                <c:pt idx="760">
                  <c:v>267135.20030563412</c:v>
                </c:pt>
                <c:pt idx="761">
                  <c:v>267216.59643676999</c:v>
                </c:pt>
                <c:pt idx="762">
                  <c:v>267205.93367948243</c:v>
                </c:pt>
                <c:pt idx="763">
                  <c:v>267186.03094597667</c:v>
                </c:pt>
                <c:pt idx="764">
                  <c:v>267183.29227933835</c:v>
                </c:pt>
                <c:pt idx="765">
                  <c:v>267145.82190634013</c:v>
                </c:pt>
                <c:pt idx="766">
                  <c:v>267152.15660893405</c:v>
                </c:pt>
                <c:pt idx="767">
                  <c:v>267132.79603054252</c:v>
                </c:pt>
                <c:pt idx="768">
                  <c:v>267102.81681448489</c:v>
                </c:pt>
                <c:pt idx="769">
                  <c:v>267121.89977421978</c:v>
                </c:pt>
                <c:pt idx="770">
                  <c:v>267155.76912530384</c:v>
                </c:pt>
                <c:pt idx="771">
                  <c:v>267121.35984981951</c:v>
                </c:pt>
                <c:pt idx="772">
                  <c:v>267151.41032625211</c:v>
                </c:pt>
                <c:pt idx="773">
                  <c:v>267193.90552929096</c:v>
                </c:pt>
                <c:pt idx="774">
                  <c:v>267197.9897680264</c:v>
                </c:pt>
                <c:pt idx="775">
                  <c:v>267168.85735969531</c:v>
                </c:pt>
                <c:pt idx="776">
                  <c:v>267233.96368932311</c:v>
                </c:pt>
                <c:pt idx="777">
                  <c:v>267131.9049686456</c:v>
                </c:pt>
                <c:pt idx="778">
                  <c:v>267201.65442636859</c:v>
                </c:pt>
                <c:pt idx="779">
                  <c:v>267243.83599144744</c:v>
                </c:pt>
                <c:pt idx="780">
                  <c:v>267288.13476943306</c:v>
                </c:pt>
                <c:pt idx="781">
                  <c:v>267290.60236777633</c:v>
                </c:pt>
                <c:pt idx="782">
                  <c:v>267327.1631713339</c:v>
                </c:pt>
                <c:pt idx="783">
                  <c:v>267303.99469977134</c:v>
                </c:pt>
                <c:pt idx="784">
                  <c:v>267224.83814655471</c:v>
                </c:pt>
                <c:pt idx="785">
                  <c:v>267198.30502868496</c:v>
                </c:pt>
                <c:pt idx="786">
                  <c:v>267230.78712038451</c:v>
                </c:pt>
                <c:pt idx="787">
                  <c:v>267217.66856835911</c:v>
                </c:pt>
                <c:pt idx="788">
                  <c:v>267259.11160901119</c:v>
                </c:pt>
                <c:pt idx="789">
                  <c:v>267265.69618942816</c:v>
                </c:pt>
                <c:pt idx="790">
                  <c:v>267275.10125697858</c:v>
                </c:pt>
                <c:pt idx="791">
                  <c:v>267234.80895689485</c:v>
                </c:pt>
                <c:pt idx="792">
                  <c:v>267188.18786562054</c:v>
                </c:pt>
                <c:pt idx="793">
                  <c:v>267187.62860685843</c:v>
                </c:pt>
                <c:pt idx="794">
                  <c:v>267230.47294775769</c:v>
                </c:pt>
                <c:pt idx="795">
                  <c:v>267174.71959363006</c:v>
                </c:pt>
                <c:pt idx="796">
                  <c:v>267213.42621184106</c:v>
                </c:pt>
                <c:pt idx="797">
                  <c:v>267200.04572279961</c:v>
                </c:pt>
                <c:pt idx="798">
                  <c:v>267215.80958228069</c:v>
                </c:pt>
                <c:pt idx="799">
                  <c:v>267191.60523777123</c:v>
                </c:pt>
                <c:pt idx="800">
                  <c:v>267221.11840157944</c:v>
                </c:pt>
                <c:pt idx="801">
                  <c:v>267226.10919650784</c:v>
                </c:pt>
                <c:pt idx="802">
                  <c:v>267265.32178105117</c:v>
                </c:pt>
                <c:pt idx="803">
                  <c:v>267276.37705464981</c:v>
                </c:pt>
                <c:pt idx="804">
                  <c:v>267290.98121840111</c:v>
                </c:pt>
                <c:pt idx="805">
                  <c:v>267317.77077682078</c:v>
                </c:pt>
                <c:pt idx="806">
                  <c:v>267318.468799981</c:v>
                </c:pt>
                <c:pt idx="807">
                  <c:v>267315.19079455809</c:v>
                </c:pt>
                <c:pt idx="808">
                  <c:v>267308.30340139969</c:v>
                </c:pt>
                <c:pt idx="809">
                  <c:v>267276.58307539823</c:v>
                </c:pt>
                <c:pt idx="810">
                  <c:v>267244.89222794573</c:v>
                </c:pt>
                <c:pt idx="811">
                  <c:v>267287.73540764616</c:v>
                </c:pt>
                <c:pt idx="812">
                  <c:v>267299.59348262497</c:v>
                </c:pt>
                <c:pt idx="813">
                  <c:v>267300.29836557631</c:v>
                </c:pt>
                <c:pt idx="814">
                  <c:v>267285.78375021904</c:v>
                </c:pt>
                <c:pt idx="815">
                  <c:v>267304.24666316656</c:v>
                </c:pt>
                <c:pt idx="816">
                  <c:v>267300.48640694312</c:v>
                </c:pt>
                <c:pt idx="817">
                  <c:v>267319.86431293172</c:v>
                </c:pt>
                <c:pt idx="818">
                  <c:v>267313.02561788366</c:v>
                </c:pt>
                <c:pt idx="819">
                  <c:v>267264.75540817832</c:v>
                </c:pt>
                <c:pt idx="820">
                  <c:v>267264.77004642802</c:v>
                </c:pt>
                <c:pt idx="821">
                  <c:v>267279.91050841752</c:v>
                </c:pt>
                <c:pt idx="822">
                  <c:v>267249.27787550428</c:v>
                </c:pt>
                <c:pt idx="823">
                  <c:v>267267.48553696467</c:v>
                </c:pt>
                <c:pt idx="824">
                  <c:v>267226.19813169114</c:v>
                </c:pt>
                <c:pt idx="825">
                  <c:v>267230.24438009906</c:v>
                </c:pt>
                <c:pt idx="826">
                  <c:v>267209.79433105083</c:v>
                </c:pt>
                <c:pt idx="827">
                  <c:v>267202.86225530301</c:v>
                </c:pt>
                <c:pt idx="828">
                  <c:v>267251.52216425334</c:v>
                </c:pt>
                <c:pt idx="829">
                  <c:v>267290.80231173639</c:v>
                </c:pt>
                <c:pt idx="830">
                  <c:v>267235.28871961532</c:v>
                </c:pt>
                <c:pt idx="831">
                  <c:v>267254.01049467624</c:v>
                </c:pt>
                <c:pt idx="832">
                  <c:v>267249.22677761747</c:v>
                </c:pt>
                <c:pt idx="833">
                  <c:v>267205.40579955536</c:v>
                </c:pt>
                <c:pt idx="834">
                  <c:v>267194.96282518626</c:v>
                </c:pt>
                <c:pt idx="835">
                  <c:v>267173.1546141578</c:v>
                </c:pt>
                <c:pt idx="836">
                  <c:v>267166.0923209918</c:v>
                </c:pt>
                <c:pt idx="837">
                  <c:v>267147.09599745937</c:v>
                </c:pt>
                <c:pt idx="838">
                  <c:v>267202.01853418088</c:v>
                </c:pt>
                <c:pt idx="839">
                  <c:v>267130.47835974407</c:v>
                </c:pt>
                <c:pt idx="840">
                  <c:v>267142.47909067606</c:v>
                </c:pt>
                <c:pt idx="841">
                  <c:v>267191.96725065727</c:v>
                </c:pt>
                <c:pt idx="842">
                  <c:v>267202.79993354576</c:v>
                </c:pt>
                <c:pt idx="843">
                  <c:v>267178.15555713885</c:v>
                </c:pt>
                <c:pt idx="844">
                  <c:v>267183.94080844062</c:v>
                </c:pt>
                <c:pt idx="845">
                  <c:v>267165.5487972321</c:v>
                </c:pt>
                <c:pt idx="846">
                  <c:v>267185.94790462934</c:v>
                </c:pt>
                <c:pt idx="847">
                  <c:v>267192.80599342799</c:v>
                </c:pt>
                <c:pt idx="848">
                  <c:v>267206.57744474744</c:v>
                </c:pt>
                <c:pt idx="849">
                  <c:v>267201.38608244056</c:v>
                </c:pt>
                <c:pt idx="850">
                  <c:v>267218.35630713816</c:v>
                </c:pt>
                <c:pt idx="851">
                  <c:v>267229.24004891748</c:v>
                </c:pt>
                <c:pt idx="852">
                  <c:v>267215.91735184955</c:v>
                </c:pt>
                <c:pt idx="853">
                  <c:v>267244.71364789619</c:v>
                </c:pt>
                <c:pt idx="854">
                  <c:v>267231.41910660412</c:v>
                </c:pt>
                <c:pt idx="855">
                  <c:v>267208.08462722885</c:v>
                </c:pt>
                <c:pt idx="856">
                  <c:v>267176.78001256293</c:v>
                </c:pt>
                <c:pt idx="857">
                  <c:v>267184.00657383684</c:v>
                </c:pt>
                <c:pt idx="858">
                  <c:v>267200.22674223135</c:v>
                </c:pt>
                <c:pt idx="859">
                  <c:v>267220.21456439036</c:v>
                </c:pt>
                <c:pt idx="860">
                  <c:v>267208.53439788165</c:v>
                </c:pt>
                <c:pt idx="861">
                  <c:v>267312.37844541197</c:v>
                </c:pt>
                <c:pt idx="862">
                  <c:v>267289.17361734313</c:v>
                </c:pt>
                <c:pt idx="863">
                  <c:v>267278.28837006487</c:v>
                </c:pt>
                <c:pt idx="864">
                  <c:v>267260.63030353776</c:v>
                </c:pt>
                <c:pt idx="865">
                  <c:v>267276.59697645722</c:v>
                </c:pt>
                <c:pt idx="866">
                  <c:v>267276.45357219165</c:v>
                </c:pt>
                <c:pt idx="867">
                  <c:v>267253.84585839818</c:v>
                </c:pt>
                <c:pt idx="868">
                  <c:v>267300.6157115114</c:v>
                </c:pt>
                <c:pt idx="869">
                  <c:v>267321.03581361653</c:v>
                </c:pt>
                <c:pt idx="870">
                  <c:v>267304.34928108915</c:v>
                </c:pt>
                <c:pt idx="871">
                  <c:v>267298.69265177107</c:v>
                </c:pt>
                <c:pt idx="872">
                  <c:v>267318.12284597073</c:v>
                </c:pt>
                <c:pt idx="873">
                  <c:v>267283.74693546502</c:v>
                </c:pt>
                <c:pt idx="874">
                  <c:v>267265.23889497266</c:v>
                </c:pt>
                <c:pt idx="875">
                  <c:v>267289.06684457022</c:v>
                </c:pt>
                <c:pt idx="876">
                  <c:v>267305.09875480656</c:v>
                </c:pt>
                <c:pt idx="877">
                  <c:v>267307.85329155967</c:v>
                </c:pt>
                <c:pt idx="878">
                  <c:v>267353.49574285635</c:v>
                </c:pt>
                <c:pt idx="879">
                  <c:v>267388.4941312783</c:v>
                </c:pt>
                <c:pt idx="880">
                  <c:v>267408.98645679216</c:v>
                </c:pt>
                <c:pt idx="881">
                  <c:v>267373.84750515432</c:v>
                </c:pt>
                <c:pt idx="882">
                  <c:v>267362.50292821333</c:v>
                </c:pt>
                <c:pt idx="883">
                  <c:v>267390.25494769588</c:v>
                </c:pt>
                <c:pt idx="884">
                  <c:v>267456.04766696447</c:v>
                </c:pt>
                <c:pt idx="885">
                  <c:v>267466.66611935018</c:v>
                </c:pt>
                <c:pt idx="886">
                  <c:v>267428.14532771858</c:v>
                </c:pt>
                <c:pt idx="887">
                  <c:v>267385.19743843819</c:v>
                </c:pt>
                <c:pt idx="888">
                  <c:v>267387.4657197062</c:v>
                </c:pt>
                <c:pt idx="889">
                  <c:v>267384.46865352616</c:v>
                </c:pt>
                <c:pt idx="890">
                  <c:v>267380.90413803386</c:v>
                </c:pt>
                <c:pt idx="891">
                  <c:v>267405.56533904572</c:v>
                </c:pt>
                <c:pt idx="892">
                  <c:v>267434.85619446501</c:v>
                </c:pt>
                <c:pt idx="893">
                  <c:v>267432.75133449864</c:v>
                </c:pt>
                <c:pt idx="894">
                  <c:v>267435.27577870066</c:v>
                </c:pt>
                <c:pt idx="895">
                  <c:v>267489.07862953644</c:v>
                </c:pt>
                <c:pt idx="896">
                  <c:v>267461.85104657197</c:v>
                </c:pt>
                <c:pt idx="897">
                  <c:v>267464.97042356129</c:v>
                </c:pt>
                <c:pt idx="898">
                  <c:v>267443.08685455762</c:v>
                </c:pt>
                <c:pt idx="899">
                  <c:v>267454.15796822822</c:v>
                </c:pt>
                <c:pt idx="900">
                  <c:v>267402.07776510058</c:v>
                </c:pt>
                <c:pt idx="901">
                  <c:v>267407.81873660779</c:v>
                </c:pt>
                <c:pt idx="902">
                  <c:v>267417.67099828518</c:v>
                </c:pt>
                <c:pt idx="903">
                  <c:v>267439.56790783064</c:v>
                </c:pt>
                <c:pt idx="904">
                  <c:v>267398.34695032594</c:v>
                </c:pt>
                <c:pt idx="905">
                  <c:v>267381.14099498716</c:v>
                </c:pt>
                <c:pt idx="906">
                  <c:v>267382.63340710115</c:v>
                </c:pt>
                <c:pt idx="907">
                  <c:v>267367.0350478866</c:v>
                </c:pt>
                <c:pt idx="908">
                  <c:v>267355.91614604805</c:v>
                </c:pt>
                <c:pt idx="909">
                  <c:v>267385.73476289154</c:v>
                </c:pt>
                <c:pt idx="910">
                  <c:v>267388.6268276535</c:v>
                </c:pt>
                <c:pt idx="911">
                  <c:v>267409.41702917044</c:v>
                </c:pt>
                <c:pt idx="912">
                  <c:v>267366.24891385628</c:v>
                </c:pt>
                <c:pt idx="913">
                  <c:v>267328.40178439167</c:v>
                </c:pt>
                <c:pt idx="914">
                  <c:v>267287.59366265289</c:v>
                </c:pt>
                <c:pt idx="915">
                  <c:v>267304.6521417324</c:v>
                </c:pt>
                <c:pt idx="916">
                  <c:v>267314.92110175517</c:v>
                </c:pt>
                <c:pt idx="917">
                  <c:v>267331.5382102349</c:v>
                </c:pt>
                <c:pt idx="918">
                  <c:v>267328.77468417137</c:v>
                </c:pt>
                <c:pt idx="919">
                  <c:v>267301.52308420365</c:v>
                </c:pt>
                <c:pt idx="920">
                  <c:v>267319.59434060723</c:v>
                </c:pt>
                <c:pt idx="921">
                  <c:v>267314.21429818805</c:v>
                </c:pt>
                <c:pt idx="922">
                  <c:v>267307.05302265473</c:v>
                </c:pt>
                <c:pt idx="923">
                  <c:v>267294.03446749935</c:v>
                </c:pt>
                <c:pt idx="924">
                  <c:v>267349.1365266022</c:v>
                </c:pt>
                <c:pt idx="925">
                  <c:v>267354.97645461879</c:v>
                </c:pt>
                <c:pt idx="926">
                  <c:v>267374.26906748075</c:v>
                </c:pt>
                <c:pt idx="927">
                  <c:v>267382.83600952441</c:v>
                </c:pt>
                <c:pt idx="928">
                  <c:v>267430.77920211386</c:v>
                </c:pt>
                <c:pt idx="929">
                  <c:v>267423.24900020484</c:v>
                </c:pt>
                <c:pt idx="930">
                  <c:v>267406.94554281991</c:v>
                </c:pt>
                <c:pt idx="931">
                  <c:v>267412.88369288872</c:v>
                </c:pt>
                <c:pt idx="932">
                  <c:v>267431.71509259084</c:v>
                </c:pt>
                <c:pt idx="933">
                  <c:v>267435.1944577127</c:v>
                </c:pt>
                <c:pt idx="934">
                  <c:v>267422.35968364764</c:v>
                </c:pt>
                <c:pt idx="935">
                  <c:v>267431.76182737376</c:v>
                </c:pt>
                <c:pt idx="936">
                  <c:v>267370.66991584579</c:v>
                </c:pt>
                <c:pt idx="937">
                  <c:v>267359.800850967</c:v>
                </c:pt>
                <c:pt idx="938">
                  <c:v>267359.07144746004</c:v>
                </c:pt>
                <c:pt idx="939">
                  <c:v>267306.92928874528</c:v>
                </c:pt>
                <c:pt idx="940">
                  <c:v>267330.13552183058</c:v>
                </c:pt>
                <c:pt idx="941">
                  <c:v>267311.40040756983</c:v>
                </c:pt>
                <c:pt idx="942">
                  <c:v>267307.24945690477</c:v>
                </c:pt>
                <c:pt idx="943">
                  <c:v>267301.54207446735</c:v>
                </c:pt>
                <c:pt idx="944">
                  <c:v>267256.7356937608</c:v>
                </c:pt>
                <c:pt idx="945">
                  <c:v>267227.5265257305</c:v>
                </c:pt>
                <c:pt idx="946">
                  <c:v>267229.98904245067</c:v>
                </c:pt>
                <c:pt idx="947">
                  <c:v>267233.33055338054</c:v>
                </c:pt>
                <c:pt idx="948">
                  <c:v>267245.05268307577</c:v>
                </c:pt>
                <c:pt idx="949">
                  <c:v>267216.22362643329</c:v>
                </c:pt>
                <c:pt idx="950">
                  <c:v>267218.74629169027</c:v>
                </c:pt>
                <c:pt idx="951">
                  <c:v>267231.16954023298</c:v>
                </c:pt>
                <c:pt idx="952">
                  <c:v>267251.37682710111</c:v>
                </c:pt>
                <c:pt idx="953">
                  <c:v>267229.82981704164</c:v>
                </c:pt>
                <c:pt idx="954">
                  <c:v>267198.7817174918</c:v>
                </c:pt>
                <c:pt idx="955">
                  <c:v>267175.45888493629</c:v>
                </c:pt>
                <c:pt idx="956">
                  <c:v>267188.3009740811</c:v>
                </c:pt>
                <c:pt idx="957">
                  <c:v>267194.34019951103</c:v>
                </c:pt>
                <c:pt idx="958">
                  <c:v>267185.19028685265</c:v>
                </c:pt>
                <c:pt idx="959">
                  <c:v>267179.07515477989</c:v>
                </c:pt>
                <c:pt idx="960">
                  <c:v>267205.79163640132</c:v>
                </c:pt>
                <c:pt idx="961">
                  <c:v>267206.2981923474</c:v>
                </c:pt>
                <c:pt idx="962">
                  <c:v>267230.09604238946</c:v>
                </c:pt>
                <c:pt idx="963">
                  <c:v>267253.33913111524</c:v>
                </c:pt>
                <c:pt idx="964">
                  <c:v>267260.04534292442</c:v>
                </c:pt>
                <c:pt idx="965">
                  <c:v>267248.64864530123</c:v>
                </c:pt>
                <c:pt idx="966">
                  <c:v>267228.52777787432</c:v>
                </c:pt>
                <c:pt idx="967">
                  <c:v>267225.06556961499</c:v>
                </c:pt>
                <c:pt idx="968">
                  <c:v>267216.19658956694</c:v>
                </c:pt>
                <c:pt idx="969">
                  <c:v>267165.6794767502</c:v>
                </c:pt>
                <c:pt idx="970">
                  <c:v>267143.34916862135</c:v>
                </c:pt>
                <c:pt idx="971">
                  <c:v>267121.33960082114</c:v>
                </c:pt>
                <c:pt idx="972">
                  <c:v>267117.08046477253</c:v>
                </c:pt>
                <c:pt idx="973">
                  <c:v>267124.68832082517</c:v>
                </c:pt>
                <c:pt idx="974">
                  <c:v>267157.82447204075</c:v>
                </c:pt>
                <c:pt idx="975">
                  <c:v>267156.49789923185</c:v>
                </c:pt>
                <c:pt idx="976">
                  <c:v>267144.0897829833</c:v>
                </c:pt>
                <c:pt idx="977">
                  <c:v>267141.69825377519</c:v>
                </c:pt>
                <c:pt idx="978">
                  <c:v>267143.16545215837</c:v>
                </c:pt>
                <c:pt idx="979">
                  <c:v>267127.97776593012</c:v>
                </c:pt>
                <c:pt idx="980">
                  <c:v>267113.82191837265</c:v>
                </c:pt>
                <c:pt idx="981">
                  <c:v>267096.13305947674</c:v>
                </c:pt>
                <c:pt idx="982">
                  <c:v>267089.45207031624</c:v>
                </c:pt>
                <c:pt idx="983">
                  <c:v>267044.62095429195</c:v>
                </c:pt>
                <c:pt idx="984">
                  <c:v>267017.78454395186</c:v>
                </c:pt>
                <c:pt idx="985">
                  <c:v>266990.70385281777</c:v>
                </c:pt>
                <c:pt idx="986">
                  <c:v>267004.39402983931</c:v>
                </c:pt>
                <c:pt idx="987">
                  <c:v>267005.63756570034</c:v>
                </c:pt>
                <c:pt idx="988">
                  <c:v>267035.9038281932</c:v>
                </c:pt>
                <c:pt idx="989">
                  <c:v>267044.13684396294</c:v>
                </c:pt>
                <c:pt idx="990">
                  <c:v>267043.62519769883</c:v>
                </c:pt>
                <c:pt idx="991">
                  <c:v>267047.98469057959</c:v>
                </c:pt>
                <c:pt idx="992">
                  <c:v>267042.07850150106</c:v>
                </c:pt>
                <c:pt idx="993">
                  <c:v>267055.26454581012</c:v>
                </c:pt>
                <c:pt idx="994">
                  <c:v>267079.36108889728</c:v>
                </c:pt>
                <c:pt idx="995">
                  <c:v>267028.03158142249</c:v>
                </c:pt>
                <c:pt idx="996">
                  <c:v>267064.09017400444</c:v>
                </c:pt>
                <c:pt idx="997">
                  <c:v>267076.11445370706</c:v>
                </c:pt>
                <c:pt idx="998">
                  <c:v>267113.85629647737</c:v>
                </c:pt>
                <c:pt idx="999">
                  <c:v>267128.80268016004</c:v>
                </c:pt>
              </c:numCache>
            </c:numRef>
          </c:val>
          <c:smooth val="0"/>
          <c:extLst>
            <c:ext xmlns:c16="http://schemas.microsoft.com/office/drawing/2014/chart" uri="{C3380CC4-5D6E-409C-BE32-E72D297353CC}">
              <c16:uniqueId val="{00000000-2642-4789-8150-58EDD3A0F03C}"/>
            </c:ext>
          </c:extLst>
        </c:ser>
        <c:dLbls>
          <c:showLegendKey val="0"/>
          <c:showVal val="0"/>
          <c:showCatName val="0"/>
          <c:showSerName val="0"/>
          <c:showPercent val="0"/>
          <c:showBubbleSize val="0"/>
        </c:dLbls>
        <c:smooth val="0"/>
        <c:axId val="2110660431"/>
        <c:axId val="2110662063"/>
      </c:lineChart>
      <c:catAx>
        <c:axId val="211066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662063"/>
        <c:crosses val="autoZero"/>
        <c:auto val="1"/>
        <c:lblAlgn val="ctr"/>
        <c:lblOffset val="100"/>
        <c:noMultiLvlLbl val="0"/>
      </c:catAx>
      <c:valAx>
        <c:axId val="211066206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660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Convergence of Mean First Quarter Profit (Price = 599)</a:t>
            </a:r>
          </a:p>
        </c:rich>
      </c:tx>
      <c:layout>
        <c:manualLayout>
          <c:xMode val="edge"/>
          <c:yMode val="edge"/>
          <c:x val="4.6904723502215244E-2"/>
          <c:y val="2.92531351354051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'Section 5 Simulated (1.0)'!$J$6:$J$1005</c:f>
              <c:numCache>
                <c:formatCode>"$"#,##0</c:formatCode>
                <c:ptCount val="1000"/>
                <c:pt idx="0">
                  <c:v>260617.74237445128</c:v>
                </c:pt>
                <c:pt idx="1">
                  <c:v>254593.57326090627</c:v>
                </c:pt>
                <c:pt idx="2">
                  <c:v>262017.33601479605</c:v>
                </c:pt>
                <c:pt idx="3">
                  <c:v>268818.06249371963</c:v>
                </c:pt>
                <c:pt idx="4">
                  <c:v>277562.97758113424</c:v>
                </c:pt>
                <c:pt idx="5">
                  <c:v>281843.180114004</c:v>
                </c:pt>
                <c:pt idx="6">
                  <c:v>281677.61902442377</c:v>
                </c:pt>
                <c:pt idx="7">
                  <c:v>286512.05511880788</c:v>
                </c:pt>
                <c:pt idx="8">
                  <c:v>288643.2680626139</c:v>
                </c:pt>
                <c:pt idx="9">
                  <c:v>288705.51935916179</c:v>
                </c:pt>
                <c:pt idx="10">
                  <c:v>289834.73433716217</c:v>
                </c:pt>
                <c:pt idx="11">
                  <c:v>289372.7421869727</c:v>
                </c:pt>
                <c:pt idx="12">
                  <c:v>289858.98657066835</c:v>
                </c:pt>
                <c:pt idx="13">
                  <c:v>288675.91613190138</c:v>
                </c:pt>
                <c:pt idx="14">
                  <c:v>287881.36953784898</c:v>
                </c:pt>
                <c:pt idx="15">
                  <c:v>287520.46913058084</c:v>
                </c:pt>
                <c:pt idx="16">
                  <c:v>290381.65642031154</c:v>
                </c:pt>
                <c:pt idx="17">
                  <c:v>288722.08712791634</c:v>
                </c:pt>
                <c:pt idx="18">
                  <c:v>287143.26029724057</c:v>
                </c:pt>
                <c:pt idx="19">
                  <c:v>286058.87378754356</c:v>
                </c:pt>
                <c:pt idx="20">
                  <c:v>287425.50361412542</c:v>
                </c:pt>
                <c:pt idx="21">
                  <c:v>287053.80682697945</c:v>
                </c:pt>
                <c:pt idx="22">
                  <c:v>286574.5676928066</c:v>
                </c:pt>
                <c:pt idx="23">
                  <c:v>284512.1135342464</c:v>
                </c:pt>
                <c:pt idx="24">
                  <c:v>285184.8883307568</c:v>
                </c:pt>
                <c:pt idx="25">
                  <c:v>284724.83428307163</c:v>
                </c:pt>
                <c:pt idx="26">
                  <c:v>285316.23651177384</c:v>
                </c:pt>
                <c:pt idx="27">
                  <c:v>284742.00002267497</c:v>
                </c:pt>
                <c:pt idx="28">
                  <c:v>284744.17144241254</c:v>
                </c:pt>
                <c:pt idx="29">
                  <c:v>284533.70390754199</c:v>
                </c:pt>
                <c:pt idx="30">
                  <c:v>283579.48458645277</c:v>
                </c:pt>
                <c:pt idx="31">
                  <c:v>283180.2773671826</c:v>
                </c:pt>
                <c:pt idx="32">
                  <c:v>283088.79648594745</c:v>
                </c:pt>
                <c:pt idx="33">
                  <c:v>282902.70377098746</c:v>
                </c:pt>
                <c:pt idx="34">
                  <c:v>282523.19555619097</c:v>
                </c:pt>
                <c:pt idx="35">
                  <c:v>282612.97804622084</c:v>
                </c:pt>
                <c:pt idx="36">
                  <c:v>283213.41223791183</c:v>
                </c:pt>
                <c:pt idx="37">
                  <c:v>282603.19398605917</c:v>
                </c:pt>
                <c:pt idx="38">
                  <c:v>282051.05984011415</c:v>
                </c:pt>
                <c:pt idx="39">
                  <c:v>282522.507219958</c:v>
                </c:pt>
                <c:pt idx="40">
                  <c:v>282090.04196705099</c:v>
                </c:pt>
                <c:pt idx="41">
                  <c:v>281825.39936119271</c:v>
                </c:pt>
                <c:pt idx="42">
                  <c:v>281497.21920190373</c:v>
                </c:pt>
                <c:pt idx="43">
                  <c:v>281585.24358770659</c:v>
                </c:pt>
                <c:pt idx="44">
                  <c:v>282515.30133284739</c:v>
                </c:pt>
                <c:pt idx="45">
                  <c:v>282955.9658930226</c:v>
                </c:pt>
                <c:pt idx="46">
                  <c:v>282812.47761607199</c:v>
                </c:pt>
                <c:pt idx="47">
                  <c:v>282986.52021578857</c:v>
                </c:pt>
                <c:pt idx="48">
                  <c:v>282842.37472432083</c:v>
                </c:pt>
                <c:pt idx="49">
                  <c:v>283353.25422826194</c:v>
                </c:pt>
                <c:pt idx="50">
                  <c:v>283261.27404171991</c:v>
                </c:pt>
                <c:pt idx="51">
                  <c:v>283227.96249313833</c:v>
                </c:pt>
                <c:pt idx="52">
                  <c:v>282436.96500235482</c:v>
                </c:pt>
                <c:pt idx="53">
                  <c:v>282218.45952951827</c:v>
                </c:pt>
                <c:pt idx="54">
                  <c:v>282473.47259704262</c:v>
                </c:pt>
                <c:pt idx="55">
                  <c:v>282341.25878630683</c:v>
                </c:pt>
                <c:pt idx="56">
                  <c:v>282436.07337166881</c:v>
                </c:pt>
                <c:pt idx="57">
                  <c:v>282409.05944718519</c:v>
                </c:pt>
                <c:pt idx="58">
                  <c:v>282783.42160196591</c:v>
                </c:pt>
                <c:pt idx="59">
                  <c:v>282874.7671702762</c:v>
                </c:pt>
                <c:pt idx="60">
                  <c:v>282665.62258700299</c:v>
                </c:pt>
                <c:pt idx="61">
                  <c:v>282870.91286905488</c:v>
                </c:pt>
                <c:pt idx="62">
                  <c:v>283041.50652564329</c:v>
                </c:pt>
                <c:pt idx="63">
                  <c:v>283048.76682306302</c:v>
                </c:pt>
                <c:pt idx="64">
                  <c:v>283455.56087643193</c:v>
                </c:pt>
                <c:pt idx="65">
                  <c:v>283355.68033731461</c:v>
                </c:pt>
                <c:pt idx="66">
                  <c:v>283531.23568003264</c:v>
                </c:pt>
                <c:pt idx="67">
                  <c:v>283845.20853086235</c:v>
                </c:pt>
                <c:pt idx="68">
                  <c:v>283956.04749243485</c:v>
                </c:pt>
                <c:pt idx="69">
                  <c:v>284070.82180421316</c:v>
                </c:pt>
                <c:pt idx="70">
                  <c:v>284411.47480776429</c:v>
                </c:pt>
                <c:pt idx="71">
                  <c:v>283918.02333608246</c:v>
                </c:pt>
                <c:pt idx="72">
                  <c:v>283793.36587631493</c:v>
                </c:pt>
                <c:pt idx="73">
                  <c:v>283730.97308901028</c:v>
                </c:pt>
                <c:pt idx="74">
                  <c:v>283392.21869589959</c:v>
                </c:pt>
                <c:pt idx="75">
                  <c:v>282890.58502155694</c:v>
                </c:pt>
                <c:pt idx="76">
                  <c:v>282984.59336550342</c:v>
                </c:pt>
                <c:pt idx="77">
                  <c:v>283404.72283843043</c:v>
                </c:pt>
                <c:pt idx="78">
                  <c:v>283564.41381489119</c:v>
                </c:pt>
                <c:pt idx="79">
                  <c:v>283507.31780891784</c:v>
                </c:pt>
                <c:pt idx="80">
                  <c:v>283788.24905963632</c:v>
                </c:pt>
                <c:pt idx="81">
                  <c:v>283996.82101866481</c:v>
                </c:pt>
                <c:pt idx="82">
                  <c:v>283874.05730455398</c:v>
                </c:pt>
                <c:pt idx="83">
                  <c:v>283681.55229705729</c:v>
                </c:pt>
                <c:pt idx="84">
                  <c:v>283505.55660300818</c:v>
                </c:pt>
                <c:pt idx="85">
                  <c:v>283285.52591863554</c:v>
                </c:pt>
                <c:pt idx="86">
                  <c:v>283575.16227684618</c:v>
                </c:pt>
                <c:pt idx="87">
                  <c:v>283537.03537808551</c:v>
                </c:pt>
                <c:pt idx="88">
                  <c:v>283554.00950947229</c:v>
                </c:pt>
                <c:pt idx="89">
                  <c:v>283690.68523185037</c:v>
                </c:pt>
                <c:pt idx="90">
                  <c:v>283812.32813086617</c:v>
                </c:pt>
                <c:pt idx="91">
                  <c:v>283658.02767407685</c:v>
                </c:pt>
                <c:pt idx="92">
                  <c:v>283680.9668633191</c:v>
                </c:pt>
                <c:pt idx="93">
                  <c:v>283853.83616399014</c:v>
                </c:pt>
                <c:pt idx="94">
                  <c:v>284157.54577704478</c:v>
                </c:pt>
                <c:pt idx="95">
                  <c:v>284277.31704870763</c:v>
                </c:pt>
                <c:pt idx="96">
                  <c:v>284332.33672165842</c:v>
                </c:pt>
                <c:pt idx="97">
                  <c:v>284320.72006701771</c:v>
                </c:pt>
                <c:pt idx="98">
                  <c:v>284191.33367762144</c:v>
                </c:pt>
                <c:pt idx="99">
                  <c:v>284182.59956440167</c:v>
                </c:pt>
                <c:pt idx="100">
                  <c:v>283966.40852134529</c:v>
                </c:pt>
                <c:pt idx="101">
                  <c:v>284185.85758752684</c:v>
                </c:pt>
                <c:pt idx="102">
                  <c:v>284303.50071081624</c:v>
                </c:pt>
                <c:pt idx="103">
                  <c:v>284159.94747897575</c:v>
                </c:pt>
                <c:pt idx="104">
                  <c:v>284101.56660406548</c:v>
                </c:pt>
                <c:pt idx="105">
                  <c:v>284094.8955203424</c:v>
                </c:pt>
                <c:pt idx="106">
                  <c:v>283677.45260008588</c:v>
                </c:pt>
                <c:pt idx="107">
                  <c:v>283769.49644991104</c:v>
                </c:pt>
                <c:pt idx="108">
                  <c:v>283696.94836255617</c:v>
                </c:pt>
                <c:pt idx="109">
                  <c:v>283527.70644926833</c:v>
                </c:pt>
                <c:pt idx="110">
                  <c:v>283257.80219048576</c:v>
                </c:pt>
                <c:pt idx="111">
                  <c:v>283140.08640349976</c:v>
                </c:pt>
                <c:pt idx="112">
                  <c:v>283122.18660862284</c:v>
                </c:pt>
                <c:pt idx="113">
                  <c:v>282952.70690637862</c:v>
                </c:pt>
                <c:pt idx="114">
                  <c:v>283136.52226732945</c:v>
                </c:pt>
                <c:pt idx="115">
                  <c:v>283348.82809986529</c:v>
                </c:pt>
                <c:pt idx="116">
                  <c:v>283377.3008616484</c:v>
                </c:pt>
                <c:pt idx="117">
                  <c:v>283391.48085230344</c:v>
                </c:pt>
                <c:pt idx="118">
                  <c:v>283410.84232817037</c:v>
                </c:pt>
                <c:pt idx="119">
                  <c:v>283395.51483578637</c:v>
                </c:pt>
                <c:pt idx="120">
                  <c:v>283326.17760739784</c:v>
                </c:pt>
                <c:pt idx="121">
                  <c:v>283022.29469198303</c:v>
                </c:pt>
                <c:pt idx="122">
                  <c:v>283416.79735547223</c:v>
                </c:pt>
                <c:pt idx="123">
                  <c:v>283591.80775163649</c:v>
                </c:pt>
                <c:pt idx="124">
                  <c:v>283433.26274217397</c:v>
                </c:pt>
                <c:pt idx="125">
                  <c:v>283275.77788069961</c:v>
                </c:pt>
                <c:pt idx="126">
                  <c:v>283432.73708621203</c:v>
                </c:pt>
                <c:pt idx="127">
                  <c:v>283375.19448844442</c:v>
                </c:pt>
                <c:pt idx="128">
                  <c:v>283014.5973283088</c:v>
                </c:pt>
                <c:pt idx="129">
                  <c:v>282744.81140338775</c:v>
                </c:pt>
                <c:pt idx="130">
                  <c:v>282589.0227430333</c:v>
                </c:pt>
                <c:pt idx="131">
                  <c:v>282690.928481462</c:v>
                </c:pt>
                <c:pt idx="132">
                  <c:v>282817.55823640811</c:v>
                </c:pt>
                <c:pt idx="133">
                  <c:v>282735.33916234691</c:v>
                </c:pt>
                <c:pt idx="134">
                  <c:v>282531.89632312534</c:v>
                </c:pt>
                <c:pt idx="135">
                  <c:v>282733.52469853166</c:v>
                </c:pt>
                <c:pt idx="136">
                  <c:v>282546.63408004667</c:v>
                </c:pt>
                <c:pt idx="137">
                  <c:v>282783.51645680581</c:v>
                </c:pt>
                <c:pt idx="138">
                  <c:v>282612.52536500857</c:v>
                </c:pt>
                <c:pt idx="139">
                  <c:v>282706.35344979784</c:v>
                </c:pt>
                <c:pt idx="140">
                  <c:v>282993.95511951658</c:v>
                </c:pt>
                <c:pt idx="141">
                  <c:v>282784.17865875654</c:v>
                </c:pt>
                <c:pt idx="142">
                  <c:v>282770.49799353833</c:v>
                </c:pt>
                <c:pt idx="143">
                  <c:v>282899.62835383031</c:v>
                </c:pt>
                <c:pt idx="144">
                  <c:v>282953.93344611826</c:v>
                </c:pt>
                <c:pt idx="145">
                  <c:v>282887.02011279587</c:v>
                </c:pt>
                <c:pt idx="146">
                  <c:v>282637.38824527332</c:v>
                </c:pt>
                <c:pt idx="147">
                  <c:v>282574.45615401806</c:v>
                </c:pt>
                <c:pt idx="148">
                  <c:v>282637.28506140364</c:v>
                </c:pt>
                <c:pt idx="149">
                  <c:v>282575.03322133468</c:v>
                </c:pt>
                <c:pt idx="150">
                  <c:v>282428.51971639326</c:v>
                </c:pt>
                <c:pt idx="151">
                  <c:v>282244.38533325883</c:v>
                </c:pt>
                <c:pt idx="152">
                  <c:v>282327.65229535924</c:v>
                </c:pt>
                <c:pt idx="153">
                  <c:v>282381.60965152405</c:v>
                </c:pt>
                <c:pt idx="154">
                  <c:v>282145.43984309206</c:v>
                </c:pt>
                <c:pt idx="155">
                  <c:v>282089.55503520457</c:v>
                </c:pt>
                <c:pt idx="156">
                  <c:v>282268.55737363425</c:v>
                </c:pt>
                <c:pt idx="157">
                  <c:v>282132.44494333566</c:v>
                </c:pt>
                <c:pt idx="158">
                  <c:v>282033.42727015988</c:v>
                </c:pt>
                <c:pt idx="159">
                  <c:v>282022.99331852852</c:v>
                </c:pt>
                <c:pt idx="160">
                  <c:v>282255.25351749419</c:v>
                </c:pt>
                <c:pt idx="161">
                  <c:v>282348.95767817745</c:v>
                </c:pt>
                <c:pt idx="162">
                  <c:v>282462.65823898773</c:v>
                </c:pt>
                <c:pt idx="163">
                  <c:v>282564.77181670908</c:v>
                </c:pt>
                <c:pt idx="164">
                  <c:v>282393.98805048649</c:v>
                </c:pt>
                <c:pt idx="165">
                  <c:v>282621.50733722956</c:v>
                </c:pt>
                <c:pt idx="166">
                  <c:v>282420.15606031677</c:v>
                </c:pt>
                <c:pt idx="167">
                  <c:v>282013.79836336913</c:v>
                </c:pt>
                <c:pt idx="168">
                  <c:v>282100.03895940742</c:v>
                </c:pt>
                <c:pt idx="169">
                  <c:v>282126.40100341802</c:v>
                </c:pt>
                <c:pt idx="170">
                  <c:v>282197.45839673257</c:v>
                </c:pt>
                <c:pt idx="171">
                  <c:v>281887.81114448985</c:v>
                </c:pt>
                <c:pt idx="172">
                  <c:v>281799.40057548904</c:v>
                </c:pt>
                <c:pt idx="173">
                  <c:v>281788.74400149699</c:v>
                </c:pt>
                <c:pt idx="174">
                  <c:v>281638.96302209061</c:v>
                </c:pt>
                <c:pt idx="175">
                  <c:v>281407.81955378386</c:v>
                </c:pt>
                <c:pt idx="176">
                  <c:v>281392.72366877965</c:v>
                </c:pt>
                <c:pt idx="177">
                  <c:v>281550.70674406557</c:v>
                </c:pt>
                <c:pt idx="178">
                  <c:v>281462.47464976792</c:v>
                </c:pt>
                <c:pt idx="179">
                  <c:v>281546.08757470001</c:v>
                </c:pt>
                <c:pt idx="180">
                  <c:v>281400.47799342487</c:v>
                </c:pt>
                <c:pt idx="181">
                  <c:v>281388.86523991788</c:v>
                </c:pt>
                <c:pt idx="182">
                  <c:v>281020.03423217847</c:v>
                </c:pt>
                <c:pt idx="183">
                  <c:v>280939.35978200258</c:v>
                </c:pt>
                <c:pt idx="184">
                  <c:v>281061.09880435676</c:v>
                </c:pt>
                <c:pt idx="185">
                  <c:v>281140.13921082451</c:v>
                </c:pt>
                <c:pt idx="186">
                  <c:v>281013.39963774028</c:v>
                </c:pt>
                <c:pt idx="187">
                  <c:v>281079.40887843887</c:v>
                </c:pt>
                <c:pt idx="188">
                  <c:v>280919.98149354127</c:v>
                </c:pt>
                <c:pt idx="189">
                  <c:v>281038.09760748164</c:v>
                </c:pt>
                <c:pt idx="190">
                  <c:v>281100.00706246472</c:v>
                </c:pt>
                <c:pt idx="191">
                  <c:v>281057.51227732707</c:v>
                </c:pt>
                <c:pt idx="192">
                  <c:v>281040.1373211178</c:v>
                </c:pt>
                <c:pt idx="193">
                  <c:v>281239.89596641687</c:v>
                </c:pt>
                <c:pt idx="194">
                  <c:v>281324.53052996483</c:v>
                </c:pt>
                <c:pt idx="195">
                  <c:v>281366.76027047064</c:v>
                </c:pt>
                <c:pt idx="196">
                  <c:v>281367.24960206775</c:v>
                </c:pt>
                <c:pt idx="197">
                  <c:v>281132.39026207663</c:v>
                </c:pt>
                <c:pt idx="198">
                  <c:v>281047.81885836687</c:v>
                </c:pt>
                <c:pt idx="199">
                  <c:v>280947.6874710921</c:v>
                </c:pt>
                <c:pt idx="200">
                  <c:v>280813.54213389684</c:v>
                </c:pt>
                <c:pt idx="201">
                  <c:v>280740.08564083447</c:v>
                </c:pt>
                <c:pt idx="202">
                  <c:v>280657.0452520079</c:v>
                </c:pt>
                <c:pt idx="203">
                  <c:v>280583.70513043163</c:v>
                </c:pt>
                <c:pt idx="204">
                  <c:v>280681.66953924217</c:v>
                </c:pt>
                <c:pt idx="205">
                  <c:v>280625.6064712074</c:v>
                </c:pt>
                <c:pt idx="206">
                  <c:v>280637.6322759224</c:v>
                </c:pt>
                <c:pt idx="207">
                  <c:v>280772.15345400939</c:v>
                </c:pt>
                <c:pt idx="208">
                  <c:v>280773.10953604913</c:v>
                </c:pt>
                <c:pt idx="209">
                  <c:v>280857.05012135976</c:v>
                </c:pt>
                <c:pt idx="210">
                  <c:v>280834.56011988549</c:v>
                </c:pt>
                <c:pt idx="211">
                  <c:v>280984.96835886088</c:v>
                </c:pt>
                <c:pt idx="212">
                  <c:v>280920.01516659145</c:v>
                </c:pt>
                <c:pt idx="213">
                  <c:v>280885.61613876087</c:v>
                </c:pt>
                <c:pt idx="214">
                  <c:v>280794.61907527846</c:v>
                </c:pt>
                <c:pt idx="215">
                  <c:v>280942.89030435175</c:v>
                </c:pt>
                <c:pt idx="216">
                  <c:v>280997.37784935639</c:v>
                </c:pt>
                <c:pt idx="217">
                  <c:v>280857.72697432782</c:v>
                </c:pt>
                <c:pt idx="218">
                  <c:v>280827.38166124251</c:v>
                </c:pt>
                <c:pt idx="219">
                  <c:v>280952.42069795122</c:v>
                </c:pt>
                <c:pt idx="220">
                  <c:v>280888.37096353673</c:v>
                </c:pt>
                <c:pt idx="221">
                  <c:v>280876.98905763263</c:v>
                </c:pt>
                <c:pt idx="222">
                  <c:v>281001.989490151</c:v>
                </c:pt>
                <c:pt idx="223">
                  <c:v>281025.33640605514</c:v>
                </c:pt>
                <c:pt idx="224">
                  <c:v>280992.44056183042</c:v>
                </c:pt>
                <c:pt idx="225">
                  <c:v>280827.64784645702</c:v>
                </c:pt>
                <c:pt idx="226">
                  <c:v>280807.07214686211</c:v>
                </c:pt>
                <c:pt idx="227">
                  <c:v>280920.48854196834</c:v>
                </c:pt>
                <c:pt idx="228">
                  <c:v>280992.28471184883</c:v>
                </c:pt>
                <c:pt idx="229">
                  <c:v>281070.35138157097</c:v>
                </c:pt>
                <c:pt idx="230">
                  <c:v>281178.36309762765</c:v>
                </c:pt>
                <c:pt idx="231">
                  <c:v>281189.55382464558</c:v>
                </c:pt>
                <c:pt idx="232">
                  <c:v>281338.74583733652</c:v>
                </c:pt>
                <c:pt idx="233">
                  <c:v>281327.67918974836</c:v>
                </c:pt>
                <c:pt idx="234">
                  <c:v>281480.53042994183</c:v>
                </c:pt>
                <c:pt idx="235">
                  <c:v>281490.73012446484</c:v>
                </c:pt>
                <c:pt idx="236">
                  <c:v>281479.01550234936</c:v>
                </c:pt>
                <c:pt idx="237">
                  <c:v>281458.42599046079</c:v>
                </c:pt>
                <c:pt idx="238">
                  <c:v>281492.73362093477</c:v>
                </c:pt>
                <c:pt idx="239">
                  <c:v>281533.20069572504</c:v>
                </c:pt>
                <c:pt idx="240">
                  <c:v>281545.39646648627</c:v>
                </c:pt>
                <c:pt idx="241">
                  <c:v>281543.64949973061</c:v>
                </c:pt>
                <c:pt idx="242">
                  <c:v>281581.27582674538</c:v>
                </c:pt>
                <c:pt idx="243">
                  <c:v>281376.04755078122</c:v>
                </c:pt>
                <c:pt idx="244">
                  <c:v>281485.2864722691</c:v>
                </c:pt>
                <c:pt idx="245">
                  <c:v>281361.659813968</c:v>
                </c:pt>
                <c:pt idx="246">
                  <c:v>281441.45861211687</c:v>
                </c:pt>
                <c:pt idx="247">
                  <c:v>281534.92629266513</c:v>
                </c:pt>
                <c:pt idx="248">
                  <c:v>281426.27320779068</c:v>
                </c:pt>
                <c:pt idx="249">
                  <c:v>281562.91846905835</c:v>
                </c:pt>
                <c:pt idx="250">
                  <c:v>281618.75824508461</c:v>
                </c:pt>
                <c:pt idx="251">
                  <c:v>281609.55994259403</c:v>
                </c:pt>
                <c:pt idx="252">
                  <c:v>281497.15604042553</c:v>
                </c:pt>
                <c:pt idx="253">
                  <c:v>281504.9899530434</c:v>
                </c:pt>
                <c:pt idx="254">
                  <c:v>281494.78610558773</c:v>
                </c:pt>
                <c:pt idx="255">
                  <c:v>281531.89988130156</c:v>
                </c:pt>
                <c:pt idx="256">
                  <c:v>281466.40870166896</c:v>
                </c:pt>
                <c:pt idx="257">
                  <c:v>281613.29858373333</c:v>
                </c:pt>
                <c:pt idx="258">
                  <c:v>281527.27521602809</c:v>
                </c:pt>
                <c:pt idx="259">
                  <c:v>281369.59021542198</c:v>
                </c:pt>
                <c:pt idx="260">
                  <c:v>281348.4823455094</c:v>
                </c:pt>
                <c:pt idx="261">
                  <c:v>281346.50968328258</c:v>
                </c:pt>
                <c:pt idx="262">
                  <c:v>281443.58790196537</c:v>
                </c:pt>
                <c:pt idx="263">
                  <c:v>281475.17448963068</c:v>
                </c:pt>
                <c:pt idx="264">
                  <c:v>281386.003621387</c:v>
                </c:pt>
                <c:pt idx="265">
                  <c:v>281544.2087520769</c:v>
                </c:pt>
                <c:pt idx="266">
                  <c:v>281624.2454870065</c:v>
                </c:pt>
                <c:pt idx="267">
                  <c:v>281604.13462995196</c:v>
                </c:pt>
                <c:pt idx="268">
                  <c:v>281565.82308672526</c:v>
                </c:pt>
                <c:pt idx="269">
                  <c:v>281631.17371674097</c:v>
                </c:pt>
                <c:pt idx="270">
                  <c:v>281661.28214575246</c:v>
                </c:pt>
                <c:pt idx="271">
                  <c:v>281757.31368244195</c:v>
                </c:pt>
                <c:pt idx="272">
                  <c:v>281807.86013950536</c:v>
                </c:pt>
                <c:pt idx="273">
                  <c:v>281690.06158550287</c:v>
                </c:pt>
                <c:pt idx="274">
                  <c:v>281830.36697483255</c:v>
                </c:pt>
                <c:pt idx="275">
                  <c:v>281865.30241600546</c:v>
                </c:pt>
                <c:pt idx="276">
                  <c:v>282004.52007915359</c:v>
                </c:pt>
                <c:pt idx="277">
                  <c:v>282009.87896771129</c:v>
                </c:pt>
                <c:pt idx="278">
                  <c:v>282042.00594412244</c:v>
                </c:pt>
                <c:pt idx="279">
                  <c:v>282113.95801866782</c:v>
                </c:pt>
                <c:pt idx="280">
                  <c:v>282202.89139036281</c:v>
                </c:pt>
                <c:pt idx="281">
                  <c:v>282135.774943411</c:v>
                </c:pt>
                <c:pt idx="282">
                  <c:v>282010.34518735757</c:v>
                </c:pt>
                <c:pt idx="283">
                  <c:v>281949.90131802898</c:v>
                </c:pt>
                <c:pt idx="284">
                  <c:v>281932.37473034835</c:v>
                </c:pt>
                <c:pt idx="285">
                  <c:v>282054.25217376591</c:v>
                </c:pt>
                <c:pt idx="286">
                  <c:v>281954.35937847797</c:v>
                </c:pt>
                <c:pt idx="287">
                  <c:v>282081.87853821408</c:v>
                </c:pt>
                <c:pt idx="288">
                  <c:v>282169.32836965373</c:v>
                </c:pt>
                <c:pt idx="289">
                  <c:v>282148.66582722712</c:v>
                </c:pt>
                <c:pt idx="290">
                  <c:v>282190.92956132139</c:v>
                </c:pt>
                <c:pt idx="291">
                  <c:v>282189.47237153788</c:v>
                </c:pt>
                <c:pt idx="292">
                  <c:v>282180.07091635786</c:v>
                </c:pt>
                <c:pt idx="293">
                  <c:v>282217.15085217688</c:v>
                </c:pt>
                <c:pt idx="294">
                  <c:v>282148.93386294495</c:v>
                </c:pt>
                <c:pt idx="295">
                  <c:v>282255.72077045217</c:v>
                </c:pt>
                <c:pt idx="296">
                  <c:v>282255.76451634028</c:v>
                </c:pt>
                <c:pt idx="297">
                  <c:v>282242.311973595</c:v>
                </c:pt>
                <c:pt idx="298">
                  <c:v>282249.09735730354</c:v>
                </c:pt>
                <c:pt idx="299">
                  <c:v>282296.55014589918</c:v>
                </c:pt>
                <c:pt idx="300">
                  <c:v>282237.58161363803</c:v>
                </c:pt>
                <c:pt idx="301">
                  <c:v>282287.79024710564</c:v>
                </c:pt>
                <c:pt idx="302">
                  <c:v>282271.91167610424</c:v>
                </c:pt>
                <c:pt idx="303">
                  <c:v>282189.43357612938</c:v>
                </c:pt>
                <c:pt idx="304">
                  <c:v>282052.1881250306</c:v>
                </c:pt>
                <c:pt idx="305">
                  <c:v>282131.94353091437</c:v>
                </c:pt>
                <c:pt idx="306">
                  <c:v>282087.71219413221</c:v>
                </c:pt>
                <c:pt idx="307">
                  <c:v>282035.48609249934</c:v>
                </c:pt>
                <c:pt idx="308">
                  <c:v>281930.87276749109</c:v>
                </c:pt>
                <c:pt idx="309">
                  <c:v>281931.28887581354</c:v>
                </c:pt>
                <c:pt idx="310">
                  <c:v>281986.04709283618</c:v>
                </c:pt>
                <c:pt idx="311">
                  <c:v>282031.11812183511</c:v>
                </c:pt>
                <c:pt idx="312">
                  <c:v>282021.02436492784</c:v>
                </c:pt>
                <c:pt idx="313">
                  <c:v>282094.29096680449</c:v>
                </c:pt>
                <c:pt idx="314">
                  <c:v>282064.49685397552</c:v>
                </c:pt>
                <c:pt idx="315">
                  <c:v>282032.91962084238</c:v>
                </c:pt>
                <c:pt idx="316">
                  <c:v>282087.63639675325</c:v>
                </c:pt>
                <c:pt idx="317">
                  <c:v>282055.55820005556</c:v>
                </c:pt>
                <c:pt idx="318">
                  <c:v>282100.2650163566</c:v>
                </c:pt>
                <c:pt idx="319">
                  <c:v>282165.1274073323</c:v>
                </c:pt>
                <c:pt idx="320">
                  <c:v>282071.40305619553</c:v>
                </c:pt>
                <c:pt idx="321">
                  <c:v>282094.3150923319</c:v>
                </c:pt>
                <c:pt idx="322">
                  <c:v>282074.70972286002</c:v>
                </c:pt>
                <c:pt idx="323">
                  <c:v>281987.42445478984</c:v>
                </c:pt>
                <c:pt idx="324">
                  <c:v>282034.51509900519</c:v>
                </c:pt>
                <c:pt idx="325">
                  <c:v>282046.9905316566</c:v>
                </c:pt>
                <c:pt idx="326">
                  <c:v>282100.79466141143</c:v>
                </c:pt>
                <c:pt idx="327">
                  <c:v>282138.61659032782</c:v>
                </c:pt>
                <c:pt idx="328">
                  <c:v>282147.75049144833</c:v>
                </c:pt>
                <c:pt idx="329">
                  <c:v>282146.09069849557</c:v>
                </c:pt>
                <c:pt idx="330">
                  <c:v>282104.85174583527</c:v>
                </c:pt>
                <c:pt idx="331">
                  <c:v>282144.98006978282</c:v>
                </c:pt>
                <c:pt idx="332">
                  <c:v>282167.79292520956</c:v>
                </c:pt>
                <c:pt idx="333">
                  <c:v>282026.66090210929</c:v>
                </c:pt>
                <c:pt idx="334">
                  <c:v>281995.7328699865</c:v>
                </c:pt>
                <c:pt idx="335">
                  <c:v>281959.66082541691</c:v>
                </c:pt>
                <c:pt idx="336">
                  <c:v>281925.21740286227</c:v>
                </c:pt>
                <c:pt idx="337">
                  <c:v>281987.25728718669</c:v>
                </c:pt>
                <c:pt idx="338">
                  <c:v>282016.31030937546</c:v>
                </c:pt>
                <c:pt idx="339">
                  <c:v>282029.20186899131</c:v>
                </c:pt>
                <c:pt idx="340">
                  <c:v>282111.43122958753</c:v>
                </c:pt>
                <c:pt idx="341">
                  <c:v>282165.62553805311</c:v>
                </c:pt>
                <c:pt idx="342">
                  <c:v>282086.573847469</c:v>
                </c:pt>
                <c:pt idx="343">
                  <c:v>282116.12616330595</c:v>
                </c:pt>
                <c:pt idx="344">
                  <c:v>282192.71830912528</c:v>
                </c:pt>
                <c:pt idx="345">
                  <c:v>282259.03875743644</c:v>
                </c:pt>
                <c:pt idx="346">
                  <c:v>282306.61312000483</c:v>
                </c:pt>
                <c:pt idx="347">
                  <c:v>282314.87098064297</c:v>
                </c:pt>
                <c:pt idx="348">
                  <c:v>282157.3875588901</c:v>
                </c:pt>
                <c:pt idx="349">
                  <c:v>282151.30686644238</c:v>
                </c:pt>
                <c:pt idx="350">
                  <c:v>282088.67597311462</c:v>
                </c:pt>
                <c:pt idx="351">
                  <c:v>282055.7483834814</c:v>
                </c:pt>
                <c:pt idx="352">
                  <c:v>281965.19402288692</c:v>
                </c:pt>
                <c:pt idx="353">
                  <c:v>281886.44762817683</c:v>
                </c:pt>
                <c:pt idx="354">
                  <c:v>281883.34036169545</c:v>
                </c:pt>
                <c:pt idx="355">
                  <c:v>281973.04429666401</c:v>
                </c:pt>
                <c:pt idx="356">
                  <c:v>281945.54146996135</c:v>
                </c:pt>
                <c:pt idx="357">
                  <c:v>281923.33099953079</c:v>
                </c:pt>
                <c:pt idx="358">
                  <c:v>281962.99352697289</c:v>
                </c:pt>
                <c:pt idx="359">
                  <c:v>281959.7564176009</c:v>
                </c:pt>
                <c:pt idx="360">
                  <c:v>281901.56908662437</c:v>
                </c:pt>
                <c:pt idx="361">
                  <c:v>281934.10988941387</c:v>
                </c:pt>
                <c:pt idx="362">
                  <c:v>281861.54843881039</c:v>
                </c:pt>
                <c:pt idx="363">
                  <c:v>281863.7787778569</c:v>
                </c:pt>
                <c:pt idx="364">
                  <c:v>281868.45731932309</c:v>
                </c:pt>
                <c:pt idx="365">
                  <c:v>281880.86819827231</c:v>
                </c:pt>
                <c:pt idx="366">
                  <c:v>281882.48497817852</c:v>
                </c:pt>
                <c:pt idx="367">
                  <c:v>281863.21797121532</c:v>
                </c:pt>
                <c:pt idx="368">
                  <c:v>281825.14499156841</c:v>
                </c:pt>
                <c:pt idx="369">
                  <c:v>281881.64183017722</c:v>
                </c:pt>
                <c:pt idx="370">
                  <c:v>281900.59990723414</c:v>
                </c:pt>
                <c:pt idx="371">
                  <c:v>281865.47021975089</c:v>
                </c:pt>
                <c:pt idx="372">
                  <c:v>281800.19439332257</c:v>
                </c:pt>
                <c:pt idx="373">
                  <c:v>281790.59796430747</c:v>
                </c:pt>
                <c:pt idx="374">
                  <c:v>281784.91759375791</c:v>
                </c:pt>
                <c:pt idx="375">
                  <c:v>281818.20270410192</c:v>
                </c:pt>
                <c:pt idx="376">
                  <c:v>281713.57821928395</c:v>
                </c:pt>
                <c:pt idx="377">
                  <c:v>281721.55617078656</c:v>
                </c:pt>
                <c:pt idx="378">
                  <c:v>281889.79560727032</c:v>
                </c:pt>
                <c:pt idx="379">
                  <c:v>281832.50988031377</c:v>
                </c:pt>
                <c:pt idx="380">
                  <c:v>281682.6330598332</c:v>
                </c:pt>
                <c:pt idx="381">
                  <c:v>281715.42060008767</c:v>
                </c:pt>
                <c:pt idx="382">
                  <c:v>281656.94586791046</c:v>
                </c:pt>
                <c:pt idx="383">
                  <c:v>281683.18721178127</c:v>
                </c:pt>
                <c:pt idx="384">
                  <c:v>281646.55326601822</c:v>
                </c:pt>
                <c:pt idx="385">
                  <c:v>281588.88573511672</c:v>
                </c:pt>
                <c:pt idx="386">
                  <c:v>281620.44161276205</c:v>
                </c:pt>
                <c:pt idx="387">
                  <c:v>281641.3057035575</c:v>
                </c:pt>
                <c:pt idx="388">
                  <c:v>281701.04760603234</c:v>
                </c:pt>
                <c:pt idx="389">
                  <c:v>281628.1595911794</c:v>
                </c:pt>
                <c:pt idx="390">
                  <c:v>281643.91149489058</c:v>
                </c:pt>
                <c:pt idx="391">
                  <c:v>281747.72004995588</c:v>
                </c:pt>
                <c:pt idx="392">
                  <c:v>281678.3718566685</c:v>
                </c:pt>
                <c:pt idx="393">
                  <c:v>281669.25442526839</c:v>
                </c:pt>
                <c:pt idx="394">
                  <c:v>281713.91623394995</c:v>
                </c:pt>
                <c:pt idx="395">
                  <c:v>281738.96261804248</c:v>
                </c:pt>
                <c:pt idx="396">
                  <c:v>281751.60320745129</c:v>
                </c:pt>
                <c:pt idx="397">
                  <c:v>281757.59038216481</c:v>
                </c:pt>
                <c:pt idx="398">
                  <c:v>281776.63062727352</c:v>
                </c:pt>
                <c:pt idx="399">
                  <c:v>281803.16952733631</c:v>
                </c:pt>
                <c:pt idx="400">
                  <c:v>281741.42502486164</c:v>
                </c:pt>
                <c:pt idx="401">
                  <c:v>281704.68983689614</c:v>
                </c:pt>
                <c:pt idx="402">
                  <c:v>281769.10523107537</c:v>
                </c:pt>
                <c:pt idx="403">
                  <c:v>281747.72279065993</c:v>
                </c:pt>
                <c:pt idx="404">
                  <c:v>281747.90954671614</c:v>
                </c:pt>
                <c:pt idx="405">
                  <c:v>281704.97221034585</c:v>
                </c:pt>
                <c:pt idx="406">
                  <c:v>281730.6256978779</c:v>
                </c:pt>
                <c:pt idx="407">
                  <c:v>281713.58717248106</c:v>
                </c:pt>
                <c:pt idx="408">
                  <c:v>281810.35051722761</c:v>
                </c:pt>
                <c:pt idx="409">
                  <c:v>281809.90546812548</c:v>
                </c:pt>
                <c:pt idx="410">
                  <c:v>281707.25832518068</c:v>
                </c:pt>
                <c:pt idx="411">
                  <c:v>281733.59185761487</c:v>
                </c:pt>
                <c:pt idx="412">
                  <c:v>281814.32518027839</c:v>
                </c:pt>
                <c:pt idx="413">
                  <c:v>281843.82781973301</c:v>
                </c:pt>
                <c:pt idx="414">
                  <c:v>281851.10995710111</c:v>
                </c:pt>
                <c:pt idx="415">
                  <c:v>281917.3765184423</c:v>
                </c:pt>
                <c:pt idx="416">
                  <c:v>281937.14784366428</c:v>
                </c:pt>
                <c:pt idx="417">
                  <c:v>281899.34636699414</c:v>
                </c:pt>
                <c:pt idx="418">
                  <c:v>281855.57671777374</c:v>
                </c:pt>
                <c:pt idx="419">
                  <c:v>281783.99441712978</c:v>
                </c:pt>
                <c:pt idx="420">
                  <c:v>281935.54431104346</c:v>
                </c:pt>
                <c:pt idx="421">
                  <c:v>282010.01091331686</c:v>
                </c:pt>
                <c:pt idx="422">
                  <c:v>281959.13267910329</c:v>
                </c:pt>
                <c:pt idx="423">
                  <c:v>281947.5996256519</c:v>
                </c:pt>
                <c:pt idx="424">
                  <c:v>281984.12005871697</c:v>
                </c:pt>
                <c:pt idx="425">
                  <c:v>281954.68930701609</c:v>
                </c:pt>
                <c:pt idx="426">
                  <c:v>281896.93111008796</c:v>
                </c:pt>
                <c:pt idx="427">
                  <c:v>281875.220210823</c:v>
                </c:pt>
                <c:pt idx="428">
                  <c:v>281888.46565283887</c:v>
                </c:pt>
                <c:pt idx="429">
                  <c:v>281965.68983256706</c:v>
                </c:pt>
                <c:pt idx="430">
                  <c:v>281931.3962620676</c:v>
                </c:pt>
                <c:pt idx="431">
                  <c:v>281883.67763752263</c:v>
                </c:pt>
                <c:pt idx="432">
                  <c:v>281900.10216760571</c:v>
                </c:pt>
                <c:pt idx="433">
                  <c:v>281966.65514972567</c:v>
                </c:pt>
                <c:pt idx="434">
                  <c:v>281934.63930358435</c:v>
                </c:pt>
                <c:pt idx="435">
                  <c:v>282044.86093848018</c:v>
                </c:pt>
                <c:pt idx="436">
                  <c:v>282066.4889329226</c:v>
                </c:pt>
                <c:pt idx="437">
                  <c:v>282085.73843587824</c:v>
                </c:pt>
                <c:pt idx="438">
                  <c:v>282077.5311333969</c:v>
                </c:pt>
                <c:pt idx="439">
                  <c:v>282078.15718724648</c:v>
                </c:pt>
                <c:pt idx="440">
                  <c:v>281932.97060398001</c:v>
                </c:pt>
                <c:pt idx="441">
                  <c:v>282008.21034929139</c:v>
                </c:pt>
                <c:pt idx="442">
                  <c:v>281974.67476638529</c:v>
                </c:pt>
                <c:pt idx="443">
                  <c:v>282007.80617596634</c:v>
                </c:pt>
                <c:pt idx="444">
                  <c:v>282043.39692355326</c:v>
                </c:pt>
                <c:pt idx="445">
                  <c:v>281981.34414957545</c:v>
                </c:pt>
                <c:pt idx="446">
                  <c:v>281964.00678871304</c:v>
                </c:pt>
                <c:pt idx="447">
                  <c:v>282008.65690273757</c:v>
                </c:pt>
                <c:pt idx="448">
                  <c:v>281973.26305918873</c:v>
                </c:pt>
                <c:pt idx="449">
                  <c:v>281913.88522795244</c:v>
                </c:pt>
                <c:pt idx="450">
                  <c:v>281880.21429616486</c:v>
                </c:pt>
                <c:pt idx="451">
                  <c:v>281898.47306931345</c:v>
                </c:pt>
                <c:pt idx="452">
                  <c:v>281856.08597736823</c:v>
                </c:pt>
                <c:pt idx="453">
                  <c:v>281861.66299760004</c:v>
                </c:pt>
                <c:pt idx="454">
                  <c:v>281869.85049753985</c:v>
                </c:pt>
                <c:pt idx="455">
                  <c:v>281948.16601121915</c:v>
                </c:pt>
                <c:pt idx="456">
                  <c:v>281941.03917828988</c:v>
                </c:pt>
                <c:pt idx="457">
                  <c:v>281972.7448388731</c:v>
                </c:pt>
                <c:pt idx="458">
                  <c:v>281949.38355747028</c:v>
                </c:pt>
                <c:pt idx="459">
                  <c:v>281969.41084408335</c:v>
                </c:pt>
                <c:pt idx="460">
                  <c:v>281943.89703116775</c:v>
                </c:pt>
                <c:pt idx="461">
                  <c:v>281915.01500007056</c:v>
                </c:pt>
                <c:pt idx="462">
                  <c:v>281826.27676897414</c:v>
                </c:pt>
                <c:pt idx="463">
                  <c:v>281780.02295286307</c:v>
                </c:pt>
                <c:pt idx="464">
                  <c:v>281754.76443487959</c:v>
                </c:pt>
                <c:pt idx="465">
                  <c:v>281804.90527035668</c:v>
                </c:pt>
                <c:pt idx="466">
                  <c:v>281724.81836637011</c:v>
                </c:pt>
                <c:pt idx="467">
                  <c:v>281668.45904530288</c:v>
                </c:pt>
                <c:pt idx="468">
                  <c:v>281725.12339944084</c:v>
                </c:pt>
                <c:pt idx="469">
                  <c:v>281752.59126406367</c:v>
                </c:pt>
                <c:pt idx="470">
                  <c:v>281703.99355778983</c:v>
                </c:pt>
                <c:pt idx="471">
                  <c:v>281660.97039021226</c:v>
                </c:pt>
                <c:pt idx="472">
                  <c:v>281640.81091041636</c:v>
                </c:pt>
                <c:pt idx="473">
                  <c:v>281695.59969289933</c:v>
                </c:pt>
                <c:pt idx="474">
                  <c:v>281636.88299242983</c:v>
                </c:pt>
                <c:pt idx="475">
                  <c:v>281516.10552685964</c:v>
                </c:pt>
                <c:pt idx="476">
                  <c:v>281530.46968337591</c:v>
                </c:pt>
                <c:pt idx="477">
                  <c:v>281550.47416780557</c:v>
                </c:pt>
                <c:pt idx="478">
                  <c:v>281585.1138867574</c:v>
                </c:pt>
                <c:pt idx="479">
                  <c:v>281556.56351430475</c:v>
                </c:pt>
                <c:pt idx="480">
                  <c:v>281512.88309910294</c:v>
                </c:pt>
                <c:pt idx="481">
                  <c:v>281538.24369006255</c:v>
                </c:pt>
                <c:pt idx="482">
                  <c:v>281581.30016949662</c:v>
                </c:pt>
                <c:pt idx="483">
                  <c:v>281550.00393880595</c:v>
                </c:pt>
                <c:pt idx="484">
                  <c:v>281525.92128521908</c:v>
                </c:pt>
                <c:pt idx="485">
                  <c:v>281505.54646076733</c:v>
                </c:pt>
                <c:pt idx="486">
                  <c:v>281514.28758793086</c:v>
                </c:pt>
                <c:pt idx="487">
                  <c:v>281555.57119811664</c:v>
                </c:pt>
                <c:pt idx="488">
                  <c:v>281603.69957505487</c:v>
                </c:pt>
                <c:pt idx="489">
                  <c:v>281642.63108365738</c:v>
                </c:pt>
                <c:pt idx="490">
                  <c:v>281611.30352791061</c:v>
                </c:pt>
                <c:pt idx="491">
                  <c:v>281587.81820121472</c:v>
                </c:pt>
                <c:pt idx="492">
                  <c:v>281593.9777230192</c:v>
                </c:pt>
                <c:pt idx="493">
                  <c:v>281557.55649490107</c:v>
                </c:pt>
                <c:pt idx="494">
                  <c:v>281546.17204117909</c:v>
                </c:pt>
                <c:pt idx="495">
                  <c:v>281528.47503067536</c:v>
                </c:pt>
                <c:pt idx="496">
                  <c:v>281540.02498340985</c:v>
                </c:pt>
                <c:pt idx="497">
                  <c:v>281466.67723590421</c:v>
                </c:pt>
                <c:pt idx="498">
                  <c:v>281503.34191517514</c:v>
                </c:pt>
                <c:pt idx="499">
                  <c:v>281544.01275379246</c:v>
                </c:pt>
                <c:pt idx="500">
                  <c:v>281527.18459536001</c:v>
                </c:pt>
                <c:pt idx="501">
                  <c:v>281537.0067837481</c:v>
                </c:pt>
                <c:pt idx="502">
                  <c:v>281494.24010579189</c:v>
                </c:pt>
                <c:pt idx="503">
                  <c:v>281578.93166350602</c:v>
                </c:pt>
                <c:pt idx="504">
                  <c:v>281487.60808910389</c:v>
                </c:pt>
                <c:pt idx="505">
                  <c:v>281492.5179908126</c:v>
                </c:pt>
                <c:pt idx="506">
                  <c:v>281500.4099192291</c:v>
                </c:pt>
                <c:pt idx="507">
                  <c:v>281458.61560486176</c:v>
                </c:pt>
                <c:pt idx="508">
                  <c:v>281438.87680220359</c:v>
                </c:pt>
                <c:pt idx="509">
                  <c:v>281485.37795833731</c:v>
                </c:pt>
                <c:pt idx="510">
                  <c:v>281463.38574412698</c:v>
                </c:pt>
                <c:pt idx="511">
                  <c:v>281371.47629261255</c:v>
                </c:pt>
                <c:pt idx="512">
                  <c:v>281326.43381825852</c:v>
                </c:pt>
                <c:pt idx="513">
                  <c:v>281364.37394117826</c:v>
                </c:pt>
                <c:pt idx="514">
                  <c:v>281383.10787819372</c:v>
                </c:pt>
                <c:pt idx="515">
                  <c:v>281425.84684294928</c:v>
                </c:pt>
                <c:pt idx="516">
                  <c:v>281478.16908085381</c:v>
                </c:pt>
                <c:pt idx="517">
                  <c:v>281494.34040122083</c:v>
                </c:pt>
                <c:pt idx="518">
                  <c:v>281485.78204882302</c:v>
                </c:pt>
                <c:pt idx="519">
                  <c:v>281479.93854231515</c:v>
                </c:pt>
                <c:pt idx="520">
                  <c:v>281375.55505793082</c:v>
                </c:pt>
                <c:pt idx="521">
                  <c:v>281389.6661504631</c:v>
                </c:pt>
                <c:pt idx="522">
                  <c:v>281461.33870926074</c:v>
                </c:pt>
                <c:pt idx="523">
                  <c:v>281410.62629595643</c:v>
                </c:pt>
                <c:pt idx="524">
                  <c:v>281380.1135596885</c:v>
                </c:pt>
                <c:pt idx="525">
                  <c:v>281367.54240564641</c:v>
                </c:pt>
                <c:pt idx="526">
                  <c:v>281294.82860594639</c:v>
                </c:pt>
                <c:pt idx="527">
                  <c:v>281311.56739103585</c:v>
                </c:pt>
                <c:pt idx="528">
                  <c:v>281316.47948631749</c:v>
                </c:pt>
                <c:pt idx="529">
                  <c:v>281272.79523798812</c:v>
                </c:pt>
                <c:pt idx="530">
                  <c:v>281250.52278510708</c:v>
                </c:pt>
                <c:pt idx="531">
                  <c:v>281293.15757321019</c:v>
                </c:pt>
                <c:pt idx="532">
                  <c:v>281263.24745389773</c:v>
                </c:pt>
                <c:pt idx="533">
                  <c:v>281216.86339543253</c:v>
                </c:pt>
                <c:pt idx="534">
                  <c:v>281241.57956250937</c:v>
                </c:pt>
                <c:pt idx="535">
                  <c:v>281244.19920456049</c:v>
                </c:pt>
                <c:pt idx="536">
                  <c:v>281256.93555594952</c:v>
                </c:pt>
                <c:pt idx="537">
                  <c:v>281263.63808286743</c:v>
                </c:pt>
                <c:pt idx="538">
                  <c:v>281272.77170524414</c:v>
                </c:pt>
                <c:pt idx="539">
                  <c:v>281268.31759524252</c:v>
                </c:pt>
                <c:pt idx="540">
                  <c:v>281200.930893699</c:v>
                </c:pt>
                <c:pt idx="541">
                  <c:v>281110.72943090496</c:v>
                </c:pt>
                <c:pt idx="542">
                  <c:v>281133.32213893771</c:v>
                </c:pt>
                <c:pt idx="543">
                  <c:v>281178.52134519833</c:v>
                </c:pt>
                <c:pt idx="544">
                  <c:v>281176.3348733114</c:v>
                </c:pt>
                <c:pt idx="545">
                  <c:v>281224.44092382985</c:v>
                </c:pt>
                <c:pt idx="546">
                  <c:v>281202.1360811026</c:v>
                </c:pt>
                <c:pt idx="547">
                  <c:v>281091.38774750324</c:v>
                </c:pt>
                <c:pt idx="548">
                  <c:v>281119.43233580905</c:v>
                </c:pt>
                <c:pt idx="549">
                  <c:v>281094.10665914469</c:v>
                </c:pt>
                <c:pt idx="550">
                  <c:v>281051.46994054882</c:v>
                </c:pt>
                <c:pt idx="551">
                  <c:v>281047.40216993453</c:v>
                </c:pt>
                <c:pt idx="552">
                  <c:v>281044.06297799019</c:v>
                </c:pt>
                <c:pt idx="553">
                  <c:v>281070.97840016778</c:v>
                </c:pt>
                <c:pt idx="554">
                  <c:v>281031.42649530596</c:v>
                </c:pt>
                <c:pt idx="555">
                  <c:v>280970.88243202685</c:v>
                </c:pt>
                <c:pt idx="556">
                  <c:v>280901.26370076794</c:v>
                </c:pt>
                <c:pt idx="557">
                  <c:v>280894.07869527693</c:v>
                </c:pt>
                <c:pt idx="558">
                  <c:v>280875.61059368588</c:v>
                </c:pt>
                <c:pt idx="559">
                  <c:v>280852.35410953371</c:v>
                </c:pt>
                <c:pt idx="560">
                  <c:v>280888.11353084806</c:v>
                </c:pt>
                <c:pt idx="561">
                  <c:v>280922.20343620988</c:v>
                </c:pt>
                <c:pt idx="562">
                  <c:v>280952.58607542934</c:v>
                </c:pt>
                <c:pt idx="563">
                  <c:v>280956.76166282507</c:v>
                </c:pt>
                <c:pt idx="564">
                  <c:v>280892.43175849604</c:v>
                </c:pt>
                <c:pt idx="565">
                  <c:v>280870.14008094068</c:v>
                </c:pt>
                <c:pt idx="566">
                  <c:v>280822.53709002043</c:v>
                </c:pt>
                <c:pt idx="567">
                  <c:v>280876.46405619383</c:v>
                </c:pt>
                <c:pt idx="568">
                  <c:v>280912.82299490593</c:v>
                </c:pt>
                <c:pt idx="569">
                  <c:v>280896.30551997456</c:v>
                </c:pt>
                <c:pt idx="570">
                  <c:v>280936.67670864816</c:v>
                </c:pt>
                <c:pt idx="571">
                  <c:v>280927.6677778142</c:v>
                </c:pt>
                <c:pt idx="572">
                  <c:v>280922.5807057101</c:v>
                </c:pt>
                <c:pt idx="573">
                  <c:v>280902.90730903298</c:v>
                </c:pt>
                <c:pt idx="574">
                  <c:v>280824.64202897379</c:v>
                </c:pt>
                <c:pt idx="575">
                  <c:v>280819.42064530548</c:v>
                </c:pt>
                <c:pt idx="576">
                  <c:v>280807.37520659954</c:v>
                </c:pt>
                <c:pt idx="577">
                  <c:v>280718.3438995608</c:v>
                </c:pt>
                <c:pt idx="578">
                  <c:v>280739.58193407231</c:v>
                </c:pt>
                <c:pt idx="579">
                  <c:v>280726.79871394177</c:v>
                </c:pt>
                <c:pt idx="580">
                  <c:v>280773.43175679707</c:v>
                </c:pt>
                <c:pt idx="581">
                  <c:v>280780.97434836003</c:v>
                </c:pt>
                <c:pt idx="582">
                  <c:v>280790.92636510159</c:v>
                </c:pt>
                <c:pt idx="583">
                  <c:v>280774.09461182379</c:v>
                </c:pt>
                <c:pt idx="584">
                  <c:v>280701.09636188432</c:v>
                </c:pt>
                <c:pt idx="585">
                  <c:v>280660.54376878106</c:v>
                </c:pt>
                <c:pt idx="586">
                  <c:v>280694.98277749459</c:v>
                </c:pt>
                <c:pt idx="587">
                  <c:v>280728.22612267389</c:v>
                </c:pt>
                <c:pt idx="588">
                  <c:v>280703.45941789233</c:v>
                </c:pt>
                <c:pt idx="589">
                  <c:v>280702.34906812612</c:v>
                </c:pt>
                <c:pt idx="590">
                  <c:v>280645.68798103568</c:v>
                </c:pt>
                <c:pt idx="591">
                  <c:v>280618.03528899932</c:v>
                </c:pt>
                <c:pt idx="592">
                  <c:v>280651.36493055522</c:v>
                </c:pt>
                <c:pt idx="593">
                  <c:v>280640.17901318904</c:v>
                </c:pt>
                <c:pt idx="594">
                  <c:v>280631.91826805484</c:v>
                </c:pt>
                <c:pt idx="595">
                  <c:v>280621.05712966924</c:v>
                </c:pt>
                <c:pt idx="596">
                  <c:v>280574.95677964925</c:v>
                </c:pt>
                <c:pt idx="597">
                  <c:v>280609.79883679445</c:v>
                </c:pt>
                <c:pt idx="598">
                  <c:v>280637.13963346905</c:v>
                </c:pt>
                <c:pt idx="599">
                  <c:v>280635.65756373003</c:v>
                </c:pt>
                <c:pt idx="600">
                  <c:v>280692.96647259954</c:v>
                </c:pt>
                <c:pt idx="601">
                  <c:v>280628.77442238515</c:v>
                </c:pt>
                <c:pt idx="602">
                  <c:v>280569.71057649743</c:v>
                </c:pt>
                <c:pt idx="603">
                  <c:v>280531.16571868426</c:v>
                </c:pt>
                <c:pt idx="604">
                  <c:v>280550.87390600576</c:v>
                </c:pt>
                <c:pt idx="605">
                  <c:v>280535.01634574204</c:v>
                </c:pt>
                <c:pt idx="606">
                  <c:v>280510.29720458551</c:v>
                </c:pt>
                <c:pt idx="607">
                  <c:v>280486.63933490706</c:v>
                </c:pt>
                <c:pt idx="608">
                  <c:v>280539.39891104377</c:v>
                </c:pt>
                <c:pt idx="609">
                  <c:v>280581.48645755899</c:v>
                </c:pt>
                <c:pt idx="610">
                  <c:v>280548.6045728781</c:v>
                </c:pt>
                <c:pt idx="611">
                  <c:v>280596.77927117102</c:v>
                </c:pt>
                <c:pt idx="612">
                  <c:v>280589.39400772069</c:v>
                </c:pt>
                <c:pt idx="613">
                  <c:v>280635.41093746177</c:v>
                </c:pt>
                <c:pt idx="614">
                  <c:v>280588.73173407459</c:v>
                </c:pt>
                <c:pt idx="615">
                  <c:v>280637.0707339631</c:v>
                </c:pt>
                <c:pt idx="616">
                  <c:v>280590.47084446676</c:v>
                </c:pt>
                <c:pt idx="617">
                  <c:v>280598.64420956792</c:v>
                </c:pt>
                <c:pt idx="618">
                  <c:v>280631.9805782144</c:v>
                </c:pt>
                <c:pt idx="619">
                  <c:v>280652.79628086399</c:v>
                </c:pt>
                <c:pt idx="620">
                  <c:v>280688.53416453954</c:v>
                </c:pt>
                <c:pt idx="621">
                  <c:v>280743.90032134426</c:v>
                </c:pt>
                <c:pt idx="622">
                  <c:v>280748.3672657538</c:v>
                </c:pt>
                <c:pt idx="623">
                  <c:v>280753.06475219724</c:v>
                </c:pt>
                <c:pt idx="624">
                  <c:v>280778.23503207118</c:v>
                </c:pt>
                <c:pt idx="625">
                  <c:v>280785.76084310765</c:v>
                </c:pt>
                <c:pt idx="626">
                  <c:v>280853.05945149052</c:v>
                </c:pt>
                <c:pt idx="627">
                  <c:v>280892.61993218563</c:v>
                </c:pt>
                <c:pt idx="628">
                  <c:v>280882.08483374317</c:v>
                </c:pt>
                <c:pt idx="629">
                  <c:v>280899.75499923161</c:v>
                </c:pt>
                <c:pt idx="630">
                  <c:v>280907.53182740737</c:v>
                </c:pt>
                <c:pt idx="631">
                  <c:v>280927.17738830351</c:v>
                </c:pt>
                <c:pt idx="632">
                  <c:v>280916.73419108504</c:v>
                </c:pt>
                <c:pt idx="633">
                  <c:v>280921.88623880595</c:v>
                </c:pt>
                <c:pt idx="634">
                  <c:v>280844.55785444169</c:v>
                </c:pt>
                <c:pt idx="635">
                  <c:v>280885.07435933908</c:v>
                </c:pt>
                <c:pt idx="636">
                  <c:v>280899.44379223365</c:v>
                </c:pt>
                <c:pt idx="637">
                  <c:v>280922.81796769978</c:v>
                </c:pt>
                <c:pt idx="638">
                  <c:v>280913.24659341841</c:v>
                </c:pt>
                <c:pt idx="639">
                  <c:v>280910.80286253587</c:v>
                </c:pt>
                <c:pt idx="640">
                  <c:v>280938.74019227386</c:v>
                </c:pt>
                <c:pt idx="641">
                  <c:v>280985.08937290899</c:v>
                </c:pt>
                <c:pt idx="642">
                  <c:v>281002.59288146719</c:v>
                </c:pt>
                <c:pt idx="643">
                  <c:v>280984.24970479944</c:v>
                </c:pt>
                <c:pt idx="644">
                  <c:v>280960.98974800232</c:v>
                </c:pt>
                <c:pt idx="645">
                  <c:v>280968.20084500179</c:v>
                </c:pt>
                <c:pt idx="646">
                  <c:v>280971.57848140399</c:v>
                </c:pt>
                <c:pt idx="647">
                  <c:v>280966.70811628317</c:v>
                </c:pt>
                <c:pt idx="648">
                  <c:v>280974.29010192573</c:v>
                </c:pt>
                <c:pt idx="649">
                  <c:v>281001.00539797213</c:v>
                </c:pt>
                <c:pt idx="650">
                  <c:v>280965.39661131345</c:v>
                </c:pt>
                <c:pt idx="651">
                  <c:v>280984.55084155418</c:v>
                </c:pt>
                <c:pt idx="652">
                  <c:v>281002.58266882563</c:v>
                </c:pt>
                <c:pt idx="653">
                  <c:v>280992.01643513382</c:v>
                </c:pt>
                <c:pt idx="654">
                  <c:v>280978.93147747678</c:v>
                </c:pt>
                <c:pt idx="655">
                  <c:v>281000.22184280091</c:v>
                </c:pt>
                <c:pt idx="656">
                  <c:v>280995.68752242549</c:v>
                </c:pt>
                <c:pt idx="657">
                  <c:v>280959.97464709927</c:v>
                </c:pt>
                <c:pt idx="658">
                  <c:v>280915.33045135927</c:v>
                </c:pt>
                <c:pt idx="659">
                  <c:v>280886.50211724237</c:v>
                </c:pt>
                <c:pt idx="660">
                  <c:v>280894.85180772783</c:v>
                </c:pt>
                <c:pt idx="661">
                  <c:v>280944.77170016884</c:v>
                </c:pt>
                <c:pt idx="662">
                  <c:v>280959.01511073695</c:v>
                </c:pt>
                <c:pt idx="663">
                  <c:v>280917.21196533483</c:v>
                </c:pt>
                <c:pt idx="664">
                  <c:v>280835.25969967584</c:v>
                </c:pt>
                <c:pt idx="665">
                  <c:v>280852.91138786089</c:v>
                </c:pt>
                <c:pt idx="666">
                  <c:v>280832.70473169175</c:v>
                </c:pt>
                <c:pt idx="667">
                  <c:v>280802.42472302873</c:v>
                </c:pt>
                <c:pt idx="668">
                  <c:v>280755.56176520407</c:v>
                </c:pt>
                <c:pt idx="669">
                  <c:v>280734.02026761061</c:v>
                </c:pt>
                <c:pt idx="670">
                  <c:v>280847.87634068128</c:v>
                </c:pt>
                <c:pt idx="671">
                  <c:v>280821.66043573967</c:v>
                </c:pt>
                <c:pt idx="672">
                  <c:v>280873.41241851484</c:v>
                </c:pt>
                <c:pt idx="673">
                  <c:v>280838.21772830188</c:v>
                </c:pt>
                <c:pt idx="674">
                  <c:v>280843.40113935375</c:v>
                </c:pt>
                <c:pt idx="675">
                  <c:v>280841.20418773219</c:v>
                </c:pt>
                <c:pt idx="676">
                  <c:v>280848.57185230934</c:v>
                </c:pt>
                <c:pt idx="677">
                  <c:v>280797.82017176325</c:v>
                </c:pt>
                <c:pt idx="678">
                  <c:v>280780.34471199312</c:v>
                </c:pt>
                <c:pt idx="679">
                  <c:v>280817.96662999835</c:v>
                </c:pt>
                <c:pt idx="680">
                  <c:v>280831.20116542227</c:v>
                </c:pt>
                <c:pt idx="681">
                  <c:v>280860.46624677436</c:v>
                </c:pt>
                <c:pt idx="682">
                  <c:v>280819.74625669949</c:v>
                </c:pt>
                <c:pt idx="683">
                  <c:v>280853.10251188587</c:v>
                </c:pt>
                <c:pt idx="684">
                  <c:v>280899.05952733982</c:v>
                </c:pt>
                <c:pt idx="685">
                  <c:v>280927.74465638102</c:v>
                </c:pt>
                <c:pt idx="686">
                  <c:v>280916.66776736302</c:v>
                </c:pt>
                <c:pt idx="687">
                  <c:v>280889.79728835489</c:v>
                </c:pt>
                <c:pt idx="688">
                  <c:v>280885.51567367243</c:v>
                </c:pt>
                <c:pt idx="689">
                  <c:v>280910.36103486503</c:v>
                </c:pt>
                <c:pt idx="690">
                  <c:v>280912.89259662735</c:v>
                </c:pt>
                <c:pt idx="691">
                  <c:v>280924.90251539112</c:v>
                </c:pt>
                <c:pt idx="692">
                  <c:v>280961.66503800743</c:v>
                </c:pt>
                <c:pt idx="693">
                  <c:v>280974.78015388502</c:v>
                </c:pt>
                <c:pt idx="694">
                  <c:v>280975.4331142077</c:v>
                </c:pt>
                <c:pt idx="695">
                  <c:v>280980.95673871844</c:v>
                </c:pt>
                <c:pt idx="696">
                  <c:v>280961.90496044978</c:v>
                </c:pt>
                <c:pt idx="697">
                  <c:v>280918.52170744498</c:v>
                </c:pt>
                <c:pt idx="698">
                  <c:v>280894.32848032768</c:v>
                </c:pt>
                <c:pt idx="699">
                  <c:v>280877.94109406933</c:v>
                </c:pt>
                <c:pt idx="700">
                  <c:v>280881.63053587481</c:v>
                </c:pt>
                <c:pt idx="701">
                  <c:v>280881.06052669015</c:v>
                </c:pt>
                <c:pt idx="702">
                  <c:v>280888.74418915529</c:v>
                </c:pt>
                <c:pt idx="703">
                  <c:v>280902.36465338076</c:v>
                </c:pt>
                <c:pt idx="704">
                  <c:v>280913.58373268275</c:v>
                </c:pt>
                <c:pt idx="705">
                  <c:v>280899.2176070062</c:v>
                </c:pt>
                <c:pt idx="706">
                  <c:v>280881.86657128076</c:v>
                </c:pt>
                <c:pt idx="707">
                  <c:v>280867.75209967262</c:v>
                </c:pt>
                <c:pt idx="708">
                  <c:v>280882.80269859469</c:v>
                </c:pt>
                <c:pt idx="709">
                  <c:v>280869.33528177335</c:v>
                </c:pt>
                <c:pt idx="710">
                  <c:v>280834.06605967821</c:v>
                </c:pt>
                <c:pt idx="711">
                  <c:v>280840.06376461155</c:v>
                </c:pt>
                <c:pt idx="712">
                  <c:v>280793.93005544221</c:v>
                </c:pt>
                <c:pt idx="713">
                  <c:v>280799.57710818772</c:v>
                </c:pt>
                <c:pt idx="714">
                  <c:v>280849.98989087995</c:v>
                </c:pt>
                <c:pt idx="715">
                  <c:v>280829.65641087369</c:v>
                </c:pt>
                <c:pt idx="716">
                  <c:v>280796.40484739782</c:v>
                </c:pt>
                <c:pt idx="717">
                  <c:v>280826.36952303664</c:v>
                </c:pt>
                <c:pt idx="718">
                  <c:v>280828.53633916372</c:v>
                </c:pt>
                <c:pt idx="719">
                  <c:v>280839.16389742785</c:v>
                </c:pt>
                <c:pt idx="720">
                  <c:v>280840.95157979592</c:v>
                </c:pt>
                <c:pt idx="721">
                  <c:v>280882.83233496058</c:v>
                </c:pt>
                <c:pt idx="722">
                  <c:v>280870.03201836406</c:v>
                </c:pt>
                <c:pt idx="723">
                  <c:v>280863.70736090565</c:v>
                </c:pt>
                <c:pt idx="724">
                  <c:v>280845.77976656338</c:v>
                </c:pt>
                <c:pt idx="725">
                  <c:v>280833.15795105579</c:v>
                </c:pt>
                <c:pt idx="726">
                  <c:v>280811.6466303629</c:v>
                </c:pt>
                <c:pt idx="727">
                  <c:v>280832.21389214409</c:v>
                </c:pt>
                <c:pt idx="728">
                  <c:v>280805.9655233458</c:v>
                </c:pt>
                <c:pt idx="729">
                  <c:v>280819.4858502936</c:v>
                </c:pt>
                <c:pt idx="730">
                  <c:v>280719.37725837581</c:v>
                </c:pt>
                <c:pt idx="731">
                  <c:v>280714.23294993362</c:v>
                </c:pt>
                <c:pt idx="732">
                  <c:v>280721.99256516912</c:v>
                </c:pt>
                <c:pt idx="733">
                  <c:v>280721.22334618593</c:v>
                </c:pt>
                <c:pt idx="734">
                  <c:v>280720.52483461599</c:v>
                </c:pt>
                <c:pt idx="735">
                  <c:v>280688.25158879143</c:v>
                </c:pt>
                <c:pt idx="736">
                  <c:v>280707.39744141826</c:v>
                </c:pt>
                <c:pt idx="737">
                  <c:v>280742.29333778116</c:v>
                </c:pt>
                <c:pt idx="738">
                  <c:v>280738.91842519987</c:v>
                </c:pt>
                <c:pt idx="739">
                  <c:v>280811.38319792447</c:v>
                </c:pt>
                <c:pt idx="740">
                  <c:v>280816.18061935401</c:v>
                </c:pt>
                <c:pt idx="741">
                  <c:v>280770.39230205439</c:v>
                </c:pt>
                <c:pt idx="742">
                  <c:v>280779.23626285628</c:v>
                </c:pt>
                <c:pt idx="743">
                  <c:v>280717.73969118734</c:v>
                </c:pt>
                <c:pt idx="744">
                  <c:v>280698.81158934446</c:v>
                </c:pt>
                <c:pt idx="745">
                  <c:v>280723.69863420777</c:v>
                </c:pt>
                <c:pt idx="746">
                  <c:v>280709.48489345179</c:v>
                </c:pt>
                <c:pt idx="747">
                  <c:v>280703.21757015365</c:v>
                </c:pt>
                <c:pt idx="748">
                  <c:v>280712.26621660573</c:v>
                </c:pt>
                <c:pt idx="749">
                  <c:v>280664.10760508827</c:v>
                </c:pt>
                <c:pt idx="750">
                  <c:v>280709.99676415295</c:v>
                </c:pt>
                <c:pt idx="751">
                  <c:v>280687.94875858951</c:v>
                </c:pt>
                <c:pt idx="752">
                  <c:v>280714.10175615136</c:v>
                </c:pt>
                <c:pt idx="753">
                  <c:v>280692.0878290165</c:v>
                </c:pt>
                <c:pt idx="754">
                  <c:v>280719.50459412101</c:v>
                </c:pt>
                <c:pt idx="755">
                  <c:v>280753.92490072199</c:v>
                </c:pt>
                <c:pt idx="756">
                  <c:v>280778.90952632716</c:v>
                </c:pt>
                <c:pt idx="757">
                  <c:v>280776.2146338906</c:v>
                </c:pt>
                <c:pt idx="758">
                  <c:v>280775.22492808301</c:v>
                </c:pt>
                <c:pt idx="759">
                  <c:v>280761.05972156941</c:v>
                </c:pt>
                <c:pt idx="760">
                  <c:v>280783.40337975748</c:v>
                </c:pt>
                <c:pt idx="761">
                  <c:v>280773.64153514977</c:v>
                </c:pt>
                <c:pt idx="762">
                  <c:v>280761.10087281332</c:v>
                </c:pt>
                <c:pt idx="763">
                  <c:v>280785.40630108345</c:v>
                </c:pt>
                <c:pt idx="764">
                  <c:v>280776.38126506424</c:v>
                </c:pt>
                <c:pt idx="765">
                  <c:v>280795.02003342239</c:v>
                </c:pt>
                <c:pt idx="766">
                  <c:v>280798.85799073032</c:v>
                </c:pt>
                <c:pt idx="767">
                  <c:v>280805.24077422387</c:v>
                </c:pt>
                <c:pt idx="768">
                  <c:v>280825.8321411736</c:v>
                </c:pt>
                <c:pt idx="769">
                  <c:v>280792.20581745246</c:v>
                </c:pt>
                <c:pt idx="770">
                  <c:v>280780.94793964928</c:v>
                </c:pt>
                <c:pt idx="771">
                  <c:v>280788.92623782414</c:v>
                </c:pt>
                <c:pt idx="772">
                  <c:v>280788.62561959308</c:v>
                </c:pt>
                <c:pt idx="773">
                  <c:v>280792.76221742836</c:v>
                </c:pt>
                <c:pt idx="774">
                  <c:v>280817.12056162313</c:v>
                </c:pt>
                <c:pt idx="775">
                  <c:v>280864.0091248164</c:v>
                </c:pt>
                <c:pt idx="776">
                  <c:v>280917.14096690307</c:v>
                </c:pt>
                <c:pt idx="777">
                  <c:v>280899.54297633754</c:v>
                </c:pt>
                <c:pt idx="778">
                  <c:v>280867.4212612813</c:v>
                </c:pt>
                <c:pt idx="779">
                  <c:v>280846.57106666878</c:v>
                </c:pt>
                <c:pt idx="780">
                  <c:v>280887.98858988832</c:v>
                </c:pt>
                <c:pt idx="781">
                  <c:v>280837.94099498552</c:v>
                </c:pt>
                <c:pt idx="782">
                  <c:v>280848.8063122204</c:v>
                </c:pt>
                <c:pt idx="783">
                  <c:v>280860.30880508525</c:v>
                </c:pt>
                <c:pt idx="784">
                  <c:v>280848.36388655094</c:v>
                </c:pt>
                <c:pt idx="785">
                  <c:v>280809.95279503328</c:v>
                </c:pt>
                <c:pt idx="786">
                  <c:v>280813.15824092599</c:v>
                </c:pt>
                <c:pt idx="787">
                  <c:v>280806.50001110457</c:v>
                </c:pt>
                <c:pt idx="788">
                  <c:v>280811.1163379596</c:v>
                </c:pt>
                <c:pt idx="789">
                  <c:v>280836.72034847672</c:v>
                </c:pt>
                <c:pt idx="790">
                  <c:v>280818.35591465281</c:v>
                </c:pt>
                <c:pt idx="791">
                  <c:v>280848.35766651336</c:v>
                </c:pt>
                <c:pt idx="792">
                  <c:v>280878.89121408603</c:v>
                </c:pt>
                <c:pt idx="793">
                  <c:v>280864.1630541156</c:v>
                </c:pt>
                <c:pt idx="794">
                  <c:v>280878.71633457206</c:v>
                </c:pt>
                <c:pt idx="795">
                  <c:v>280892.91013898287</c:v>
                </c:pt>
                <c:pt idx="796">
                  <c:v>280782.07524925179</c:v>
                </c:pt>
                <c:pt idx="797">
                  <c:v>280755.24408260075</c:v>
                </c:pt>
                <c:pt idx="798">
                  <c:v>280783.39316791261</c:v>
                </c:pt>
                <c:pt idx="799">
                  <c:v>280801.40212929907</c:v>
                </c:pt>
                <c:pt idx="800">
                  <c:v>280801.05864564684</c:v>
                </c:pt>
                <c:pt idx="801">
                  <c:v>280826.30689829984</c:v>
                </c:pt>
                <c:pt idx="802">
                  <c:v>280831.95158214233</c:v>
                </c:pt>
                <c:pt idx="803">
                  <c:v>280836.82838707545</c:v>
                </c:pt>
                <c:pt idx="804">
                  <c:v>280842.5138458946</c:v>
                </c:pt>
                <c:pt idx="805">
                  <c:v>280863.12822563626</c:v>
                </c:pt>
                <c:pt idx="806">
                  <c:v>280852.93146731972</c:v>
                </c:pt>
                <c:pt idx="807">
                  <c:v>280854.05969966238</c:v>
                </c:pt>
                <c:pt idx="808">
                  <c:v>280815.10655137227</c:v>
                </c:pt>
                <c:pt idx="809">
                  <c:v>280855.80913063005</c:v>
                </c:pt>
                <c:pt idx="810">
                  <c:v>280818.81884294219</c:v>
                </c:pt>
                <c:pt idx="811">
                  <c:v>280845.46571073367</c:v>
                </c:pt>
                <c:pt idx="812">
                  <c:v>280832.13153471734</c:v>
                </c:pt>
                <c:pt idx="813">
                  <c:v>280813.69718286284</c:v>
                </c:pt>
                <c:pt idx="814">
                  <c:v>280811.79031198367</c:v>
                </c:pt>
                <c:pt idx="815">
                  <c:v>280814.90749190206</c:v>
                </c:pt>
                <c:pt idx="816">
                  <c:v>280819.73458722385</c:v>
                </c:pt>
                <c:pt idx="817">
                  <c:v>280831.38663644402</c:v>
                </c:pt>
                <c:pt idx="818">
                  <c:v>280820.464484989</c:v>
                </c:pt>
                <c:pt idx="819">
                  <c:v>280842.30173018767</c:v>
                </c:pt>
                <c:pt idx="820">
                  <c:v>280837.64431930223</c:v>
                </c:pt>
                <c:pt idx="821">
                  <c:v>280871.51666130248</c:v>
                </c:pt>
                <c:pt idx="822">
                  <c:v>280858.28432211292</c:v>
                </c:pt>
                <c:pt idx="823">
                  <c:v>280843.67966583755</c:v>
                </c:pt>
                <c:pt idx="824">
                  <c:v>280824.0448360875</c:v>
                </c:pt>
                <c:pt idx="825">
                  <c:v>280841.33397487417</c:v>
                </c:pt>
                <c:pt idx="826">
                  <c:v>280839.80469743191</c:v>
                </c:pt>
                <c:pt idx="827">
                  <c:v>280801.47850623593</c:v>
                </c:pt>
                <c:pt idx="828">
                  <c:v>280781.99701550725</c:v>
                </c:pt>
                <c:pt idx="829">
                  <c:v>280812.13948339113</c:v>
                </c:pt>
                <c:pt idx="830">
                  <c:v>280805.76040307787</c:v>
                </c:pt>
                <c:pt idx="831">
                  <c:v>280806.02694457077</c:v>
                </c:pt>
                <c:pt idx="832">
                  <c:v>280783.6188264626</c:v>
                </c:pt>
                <c:pt idx="833">
                  <c:v>280814.24340243917</c:v>
                </c:pt>
                <c:pt idx="834">
                  <c:v>280807.5983255005</c:v>
                </c:pt>
                <c:pt idx="835">
                  <c:v>280817.08386274363</c:v>
                </c:pt>
                <c:pt idx="836">
                  <c:v>280833.2271120199</c:v>
                </c:pt>
                <c:pt idx="837">
                  <c:v>280798.71235582762</c:v>
                </c:pt>
                <c:pt idx="838">
                  <c:v>280810.87305684766</c:v>
                </c:pt>
                <c:pt idx="839">
                  <c:v>280800.91080657591</c:v>
                </c:pt>
                <c:pt idx="840">
                  <c:v>280798.96045915491</c:v>
                </c:pt>
                <c:pt idx="841">
                  <c:v>280803.60349928</c:v>
                </c:pt>
                <c:pt idx="842">
                  <c:v>280780.76796836831</c:v>
                </c:pt>
                <c:pt idx="843">
                  <c:v>280797.19052762666</c:v>
                </c:pt>
                <c:pt idx="844">
                  <c:v>280832.9465378421</c:v>
                </c:pt>
                <c:pt idx="845">
                  <c:v>280872.20425283146</c:v>
                </c:pt>
                <c:pt idx="846">
                  <c:v>280843.98821892054</c:v>
                </c:pt>
                <c:pt idx="847">
                  <c:v>280827.04599573929</c:v>
                </c:pt>
                <c:pt idx="848">
                  <c:v>280824.72769534425</c:v>
                </c:pt>
                <c:pt idx="849">
                  <c:v>280839.909377512</c:v>
                </c:pt>
                <c:pt idx="850">
                  <c:v>280813.46677090949</c:v>
                </c:pt>
                <c:pt idx="851">
                  <c:v>280764.81988897576</c:v>
                </c:pt>
                <c:pt idx="852">
                  <c:v>280742.16680866468</c:v>
                </c:pt>
                <c:pt idx="853">
                  <c:v>280769.41055592988</c:v>
                </c:pt>
                <c:pt idx="854">
                  <c:v>280789.64915994048</c:v>
                </c:pt>
                <c:pt idx="855">
                  <c:v>280785.47297188319</c:v>
                </c:pt>
                <c:pt idx="856">
                  <c:v>280808.22776658862</c:v>
                </c:pt>
                <c:pt idx="857">
                  <c:v>280807.60584307846</c:v>
                </c:pt>
                <c:pt idx="858">
                  <c:v>280816.19541558914</c:v>
                </c:pt>
                <c:pt idx="859">
                  <c:v>280823.67571980559</c:v>
                </c:pt>
                <c:pt idx="860">
                  <c:v>280831.67185537179</c:v>
                </c:pt>
                <c:pt idx="861">
                  <c:v>280826.02131296322</c:v>
                </c:pt>
                <c:pt idx="862">
                  <c:v>280838.280002593</c:v>
                </c:pt>
                <c:pt idx="863">
                  <c:v>280866.37319012603</c:v>
                </c:pt>
                <c:pt idx="864">
                  <c:v>280836.96511222952</c:v>
                </c:pt>
                <c:pt idx="865">
                  <c:v>280820.27333745052</c:v>
                </c:pt>
                <c:pt idx="866">
                  <c:v>280814.17691938847</c:v>
                </c:pt>
                <c:pt idx="867">
                  <c:v>280840.90139799583</c:v>
                </c:pt>
                <c:pt idx="868">
                  <c:v>280810.60308935476</c:v>
                </c:pt>
                <c:pt idx="869">
                  <c:v>280787.50613784476</c:v>
                </c:pt>
                <c:pt idx="870">
                  <c:v>280783.93066248274</c:v>
                </c:pt>
                <c:pt idx="871">
                  <c:v>280786.37676485634</c:v>
                </c:pt>
                <c:pt idx="872">
                  <c:v>280807.51040590549</c:v>
                </c:pt>
                <c:pt idx="873">
                  <c:v>280833.73341284896</c:v>
                </c:pt>
                <c:pt idx="874">
                  <c:v>280846.62325868494</c:v>
                </c:pt>
                <c:pt idx="875">
                  <c:v>280834.23804818647</c:v>
                </c:pt>
                <c:pt idx="876">
                  <c:v>280831.76268976333</c:v>
                </c:pt>
                <c:pt idx="877">
                  <c:v>280852.15499727102</c:v>
                </c:pt>
                <c:pt idx="878">
                  <c:v>280894.57157165132</c:v>
                </c:pt>
                <c:pt idx="879">
                  <c:v>280857.6044316031</c:v>
                </c:pt>
                <c:pt idx="880">
                  <c:v>280831.64175925823</c:v>
                </c:pt>
                <c:pt idx="881">
                  <c:v>280789.92570064275</c:v>
                </c:pt>
                <c:pt idx="882">
                  <c:v>280793.02297732292</c:v>
                </c:pt>
                <c:pt idx="883">
                  <c:v>280797.58249261597</c:v>
                </c:pt>
                <c:pt idx="884">
                  <c:v>280812.55986430828</c:v>
                </c:pt>
                <c:pt idx="885">
                  <c:v>280880.17905166728</c:v>
                </c:pt>
                <c:pt idx="886">
                  <c:v>280876.34887925623</c:v>
                </c:pt>
                <c:pt idx="887">
                  <c:v>280845.33201821591</c:v>
                </c:pt>
                <c:pt idx="888">
                  <c:v>280819.40746864153</c:v>
                </c:pt>
                <c:pt idx="889">
                  <c:v>280832.02210200246</c:v>
                </c:pt>
                <c:pt idx="890">
                  <c:v>280830.82639795815</c:v>
                </c:pt>
                <c:pt idx="891">
                  <c:v>280872.66361084604</c:v>
                </c:pt>
                <c:pt idx="892">
                  <c:v>280908.596102009</c:v>
                </c:pt>
                <c:pt idx="893">
                  <c:v>280920.86886451003</c:v>
                </c:pt>
                <c:pt idx="894">
                  <c:v>280890.54834352696</c:v>
                </c:pt>
                <c:pt idx="895">
                  <c:v>280849.09424059384</c:v>
                </c:pt>
                <c:pt idx="896">
                  <c:v>280852.37392163265</c:v>
                </c:pt>
                <c:pt idx="897">
                  <c:v>280865.2517898244</c:v>
                </c:pt>
                <c:pt idx="898">
                  <c:v>280837.31256885821</c:v>
                </c:pt>
                <c:pt idx="899">
                  <c:v>280814.14417458361</c:v>
                </c:pt>
                <c:pt idx="900">
                  <c:v>280809.45519699145</c:v>
                </c:pt>
                <c:pt idx="901">
                  <c:v>280816.40871714451</c:v>
                </c:pt>
                <c:pt idx="902">
                  <c:v>280809.41053993319</c:v>
                </c:pt>
                <c:pt idx="903">
                  <c:v>280806.13623983844</c:v>
                </c:pt>
                <c:pt idx="904">
                  <c:v>280819.44043991336</c:v>
                </c:pt>
                <c:pt idx="905">
                  <c:v>280791.74104119354</c:v>
                </c:pt>
                <c:pt idx="906">
                  <c:v>280789.06116333388</c:v>
                </c:pt>
                <c:pt idx="907">
                  <c:v>280826.43464039749</c:v>
                </c:pt>
                <c:pt idx="908">
                  <c:v>280866.89364094462</c:v>
                </c:pt>
                <c:pt idx="909">
                  <c:v>280906.38527931366</c:v>
                </c:pt>
                <c:pt idx="910">
                  <c:v>280857.41904415877</c:v>
                </c:pt>
                <c:pt idx="911">
                  <c:v>280838.81654645817</c:v>
                </c:pt>
                <c:pt idx="912">
                  <c:v>280836.22820039297</c:v>
                </c:pt>
                <c:pt idx="913">
                  <c:v>280828.90702215681</c:v>
                </c:pt>
                <c:pt idx="914">
                  <c:v>280810.12665302376</c:v>
                </c:pt>
                <c:pt idx="915">
                  <c:v>280799.84536385624</c:v>
                </c:pt>
                <c:pt idx="916">
                  <c:v>280783.74285370251</c:v>
                </c:pt>
                <c:pt idx="917">
                  <c:v>280747.63010836765</c:v>
                </c:pt>
                <c:pt idx="918">
                  <c:v>280758.06009486254</c:v>
                </c:pt>
                <c:pt idx="919">
                  <c:v>280743.12636586779</c:v>
                </c:pt>
                <c:pt idx="920">
                  <c:v>280771.77409240534</c:v>
                </c:pt>
                <c:pt idx="921">
                  <c:v>280779.50403946073</c:v>
                </c:pt>
                <c:pt idx="922">
                  <c:v>280804.40546014986</c:v>
                </c:pt>
                <c:pt idx="923">
                  <c:v>280856.47932903172</c:v>
                </c:pt>
                <c:pt idx="924">
                  <c:v>280883.62270503253</c:v>
                </c:pt>
                <c:pt idx="925">
                  <c:v>280901.69755823055</c:v>
                </c:pt>
                <c:pt idx="926">
                  <c:v>280904.28820447874</c:v>
                </c:pt>
                <c:pt idx="927">
                  <c:v>280893.54844417883</c:v>
                </c:pt>
                <c:pt idx="928">
                  <c:v>280886.34063551546</c:v>
                </c:pt>
                <c:pt idx="929">
                  <c:v>280893.0530599482</c:v>
                </c:pt>
                <c:pt idx="930">
                  <c:v>280880.92570174229</c:v>
                </c:pt>
                <c:pt idx="931">
                  <c:v>280921.03090184141</c:v>
                </c:pt>
                <c:pt idx="932">
                  <c:v>280917.17141388281</c:v>
                </c:pt>
                <c:pt idx="933">
                  <c:v>280928.60981008562</c:v>
                </c:pt>
                <c:pt idx="934">
                  <c:v>280898.93480945996</c:v>
                </c:pt>
                <c:pt idx="935">
                  <c:v>280897.06477251416</c:v>
                </c:pt>
                <c:pt idx="936">
                  <c:v>280922.93325021514</c:v>
                </c:pt>
                <c:pt idx="937">
                  <c:v>280910.48842938669</c:v>
                </c:pt>
                <c:pt idx="938">
                  <c:v>280882.2141887148</c:v>
                </c:pt>
                <c:pt idx="939">
                  <c:v>280889.49000347144</c:v>
                </c:pt>
                <c:pt idx="940">
                  <c:v>280897.61133810942</c:v>
                </c:pt>
                <c:pt idx="941">
                  <c:v>280893.06282565335</c:v>
                </c:pt>
                <c:pt idx="942">
                  <c:v>280973.86338210257</c:v>
                </c:pt>
                <c:pt idx="943">
                  <c:v>280961.29525080166</c:v>
                </c:pt>
                <c:pt idx="944">
                  <c:v>280960.55064717587</c:v>
                </c:pt>
                <c:pt idx="945">
                  <c:v>280989.9023009502</c:v>
                </c:pt>
                <c:pt idx="946">
                  <c:v>280971.28983176162</c:v>
                </c:pt>
                <c:pt idx="947">
                  <c:v>280986.50330509228</c:v>
                </c:pt>
                <c:pt idx="948">
                  <c:v>280991.37160297192</c:v>
                </c:pt>
                <c:pt idx="949">
                  <c:v>280983.43450339598</c:v>
                </c:pt>
                <c:pt idx="950">
                  <c:v>281000.42521033017</c:v>
                </c:pt>
                <c:pt idx="951">
                  <c:v>281016.76185528212</c:v>
                </c:pt>
                <c:pt idx="952">
                  <c:v>281044.05187321879</c:v>
                </c:pt>
                <c:pt idx="953">
                  <c:v>281054.28374091443</c:v>
                </c:pt>
                <c:pt idx="954">
                  <c:v>281080.06012075063</c:v>
                </c:pt>
                <c:pt idx="955">
                  <c:v>281093.5828073952</c:v>
                </c:pt>
                <c:pt idx="956">
                  <c:v>281080.95305889018</c:v>
                </c:pt>
                <c:pt idx="957">
                  <c:v>281062.11759669404</c:v>
                </c:pt>
                <c:pt idx="958">
                  <c:v>281035.55028097983</c:v>
                </c:pt>
                <c:pt idx="959">
                  <c:v>281016.68799273</c:v>
                </c:pt>
                <c:pt idx="960">
                  <c:v>281025.73266669078</c:v>
                </c:pt>
                <c:pt idx="961">
                  <c:v>281020.24871494801</c:v>
                </c:pt>
                <c:pt idx="962">
                  <c:v>280993.909482527</c:v>
                </c:pt>
                <c:pt idx="963">
                  <c:v>281034.00315287005</c:v>
                </c:pt>
                <c:pt idx="964">
                  <c:v>281035.75065677747</c:v>
                </c:pt>
                <c:pt idx="965">
                  <c:v>281030.08453186223</c:v>
                </c:pt>
                <c:pt idx="966">
                  <c:v>281021.1233453335</c:v>
                </c:pt>
                <c:pt idx="967">
                  <c:v>281043.42151225143</c:v>
                </c:pt>
                <c:pt idx="968">
                  <c:v>281046.1701766483</c:v>
                </c:pt>
                <c:pt idx="969">
                  <c:v>281079.4695166751</c:v>
                </c:pt>
                <c:pt idx="970">
                  <c:v>281068.74171622633</c:v>
                </c:pt>
                <c:pt idx="971">
                  <c:v>281081.79422050249</c:v>
                </c:pt>
                <c:pt idx="972">
                  <c:v>281071.57179822761</c:v>
                </c:pt>
                <c:pt idx="973">
                  <c:v>281041.3041097644</c:v>
                </c:pt>
                <c:pt idx="974">
                  <c:v>281031.17170633102</c:v>
                </c:pt>
                <c:pt idx="975">
                  <c:v>281046.62454332883</c:v>
                </c:pt>
                <c:pt idx="976">
                  <c:v>281029.28770842805</c:v>
                </c:pt>
                <c:pt idx="977">
                  <c:v>281019.37312825659</c:v>
                </c:pt>
                <c:pt idx="978">
                  <c:v>280976.26119842514</c:v>
                </c:pt>
                <c:pt idx="979">
                  <c:v>280957.4769396116</c:v>
                </c:pt>
                <c:pt idx="980">
                  <c:v>280973.02005713072</c:v>
                </c:pt>
                <c:pt idx="981">
                  <c:v>280966.70661381871</c:v>
                </c:pt>
                <c:pt idx="982">
                  <c:v>280994.83799293125</c:v>
                </c:pt>
                <c:pt idx="983">
                  <c:v>280969.41104671161</c:v>
                </c:pt>
                <c:pt idx="984">
                  <c:v>280991.39175243513</c:v>
                </c:pt>
                <c:pt idx="985">
                  <c:v>280976.28165694344</c:v>
                </c:pt>
                <c:pt idx="986">
                  <c:v>280963.26951967354</c:v>
                </c:pt>
                <c:pt idx="987">
                  <c:v>281006.10499399283</c:v>
                </c:pt>
                <c:pt idx="988">
                  <c:v>281055.78221336461</c:v>
                </c:pt>
                <c:pt idx="989">
                  <c:v>281043.76050605241</c:v>
                </c:pt>
                <c:pt idx="990">
                  <c:v>281064.94353069534</c:v>
                </c:pt>
                <c:pt idx="991">
                  <c:v>281100.16345404589</c:v>
                </c:pt>
                <c:pt idx="992">
                  <c:v>281099.31032864348</c:v>
                </c:pt>
                <c:pt idx="993">
                  <c:v>281096.50770483742</c:v>
                </c:pt>
                <c:pt idx="994">
                  <c:v>281110.78083172033</c:v>
                </c:pt>
                <c:pt idx="995">
                  <c:v>281096.34947308403</c:v>
                </c:pt>
                <c:pt idx="996">
                  <c:v>281132.54434111022</c:v>
                </c:pt>
                <c:pt idx="997">
                  <c:v>281171.5203264078</c:v>
                </c:pt>
                <c:pt idx="998">
                  <c:v>281171.49764263048</c:v>
                </c:pt>
                <c:pt idx="999">
                  <c:v>281177.63339792675</c:v>
                </c:pt>
              </c:numCache>
            </c:numRef>
          </c:val>
          <c:smooth val="0"/>
          <c:extLst>
            <c:ext xmlns:c16="http://schemas.microsoft.com/office/drawing/2014/chart" uri="{C3380CC4-5D6E-409C-BE32-E72D297353CC}">
              <c16:uniqueId val="{00000000-B69A-4A85-9A86-558498CDF489}"/>
            </c:ext>
          </c:extLst>
        </c:ser>
        <c:dLbls>
          <c:showLegendKey val="0"/>
          <c:showVal val="0"/>
          <c:showCatName val="0"/>
          <c:showSerName val="0"/>
          <c:showPercent val="0"/>
          <c:showBubbleSize val="0"/>
        </c:dLbls>
        <c:smooth val="0"/>
        <c:axId val="2076790431"/>
        <c:axId val="2076792063"/>
      </c:lineChart>
      <c:catAx>
        <c:axId val="207679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792063"/>
        <c:crosses val="autoZero"/>
        <c:auto val="1"/>
        <c:lblAlgn val="ctr"/>
        <c:lblOffset val="100"/>
        <c:noMultiLvlLbl val="0"/>
      </c:catAx>
      <c:valAx>
        <c:axId val="207679206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790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'Stimulated (copied)'!$G$6:$G$1005</cx:f>
        <cx:lvl ptCount="1000" formatCode="&quot;$&quot;#,##0">
          <cx:pt idx="0">257391.40215120954</cx:pt>
          <cx:pt idx="1">269387.38521275064</cx:pt>
          <cx:pt idx="2">270875.85613576928</cx:pt>
          <cx:pt idx="3">259673.21602515815</cx:pt>
          <cx:pt idx="4">309358.68365734286</cx:pt>
          <cx:pt idx="5">259533.49315571151</cx:pt>
          <cx:pt idx="6">256962.76944336508</cx:pt>
          <cx:pt idx="7">250113.16853822782</cx:pt>
          <cx:pt idx="8">267439.43502039398</cx:pt>
          <cx:pt idx="9">289342.69347186101</cx:pt>
          <cx:pt idx="10">263290.63285367313</cx:pt>
          <cx:pt idx="11">287662.68168064195</cx:pt>
          <cx:pt idx="12">283928.69573369488</cx:pt>
          <cx:pt idx="13">280378.4277952729</cx:pt>
          <cx:pt idx="14">300370.82831173507</cx:pt>
          <cx:pt idx="15">306382.03333175916</cx:pt>
          <cx:pt idx="16">278998.81340488937</cx:pt>
          <cx:pt idx="17">293138.79468117718</cx:pt>
          <cx:pt idx="18">285039.89418156201</cx:pt>
          <cx:pt idx="19">272564.77778312046</cx:pt>
          <cx:pt idx="20">276043.31769718108</cx:pt>
          <cx:pt idx="21">293813.42291376315</cx:pt>
          <cx:pt idx="22">283874.89095054782</cx:pt>
          <cx:pt idx="23">252399.14239921255</cx:pt>
          <cx:pt idx="24">295541.49351927906</cx:pt>
          <cx:pt idx="25">243942.1539931157</cx:pt>
          <cx:pt idx="26">302190.34705908265</cx:pt>
          <cx:pt idx="27">266157.05443532445</cx:pt>
          <cx:pt idx="28">286069.11173926562</cx:pt>
          <cx:pt idx="29">282110.99648263253</cx:pt>
          <cx:pt idx="30">271940.30165484385</cx:pt>
          <cx:pt idx="31">292125.88907607872</cx:pt>
          <cx:pt idx="32">290548.04772264609</cx:pt>
          <cx:pt idx="33">304874.13374885742</cx:pt>
          <cx:pt idx="34">254160.37400443049</cx:pt>
          <cx:pt idx="35">271353.98108710063</cx:pt>
          <cx:pt idx="36">249158.09481587505</cx:pt>
          <cx:pt idx="37">284624.82043470826</cx:pt>
          <cx:pt idx="38">265548.88119201304</cx:pt>
          <cx:pt idx="39">271448.36505372275</cx:pt>
          <cx:pt idx="40">308918.86591353209</cx:pt>
          <cx:pt idx="41">290203.88856180559</cx:pt>
          <cx:pt idx="42">304863.21623705508</cx:pt>
          <cx:pt idx="43">251932.47031454899</cx:pt>
          <cx:pt idx="44">277500.54886602599</cx:pt>
          <cx:pt idx="45">267636.92269306531</cx:pt>
          <cx:pt idx="46">252165.57309781687</cx:pt>
          <cx:pt idx="47">258539.97333841978</cx:pt>
          <cx:pt idx="48">293545.18622395262</cx:pt>
          <cx:pt idx="49">287606.51810901519</cx:pt>
          <cx:pt idx="50">262574.40493584081</cx:pt>
          <cx:pt idx="51">263600.05405407288</cx:pt>
          <cx:pt idx="52">300749.52252022369</cx:pt>
          <cx:pt idx="53">274766.01382184541</cx:pt>
          <cx:pt idx="54">302080.03444037365</cx:pt>
          <cx:pt idx="55">318731.22174354829</cx:pt>
          <cx:pt idx="56">300471.89502789744</cx:pt>
          <cx:pt idx="57">261899.66103200614</cx:pt>
          <cx:pt idx="58">271052.74221254291</cx:pt>
          <cx:pt idx="59">271992.50099373917</cx:pt>
          <cx:pt idx="60">284357.26768862002</cx:pt>
          <cx:pt idx="61">308879.92150028748</cx:pt>
          <cx:pt idx="62">261986.29327642301</cx:pt>
          <cx:pt idx="63">239156.39403465358</cx:pt>
          <cx:pt idx="64">293714.62233903899</cx:pt>
          <cx:pt idx="65">261232.24522851501</cx:pt>
          <cx:pt idx="66">296952.91767743067</cx:pt>
          <cx:pt idx="67">296556.44149233517</cx:pt>
          <cx:pt idx="68">255074.85380854987</cx:pt>
          <cx:pt idx="69">287330.87504869344</cx:pt>
          <cx:pt idx="70">254156.46720812554</cx:pt>
          <cx:pt idx="71">277468.13154820079</cx:pt>
          <cx:pt idx="72">299070.07282132824</cx:pt>
          <cx:pt idx="73">280800.38341612078</cx:pt>
          <cx:pt idx="74">244245.20498727105</cx:pt>
          <cx:pt idx="75">280261.77603036066</cx:pt>
          <cx:pt idx="76">288004.14746993134</cx:pt>
          <cx:pt idx="77">303006.76800154755</cx:pt>
          <cx:pt idx="78">254822.26480230273</cx:pt>
          <cx:pt idx="79">307436.3877376928</cx:pt>
          <cx:pt idx="80">323229.80779167428</cx:pt>
          <cx:pt idx="81">275143.00656730734</cx:pt>
          <cx:pt idx="82">268454.02890682872</cx:pt>
          <cx:pt idx="83">323606.32676936779</cx:pt>
          <cx:pt idx="84">302173.79496150749</cx:pt>
          <cx:pt idx="85">285286.29599615559</cx:pt>
          <cx:pt idx="86">280357.36846381798</cx:pt>
          <cx:pt idx="87">289492.67401863181</cx:pt>
          <cx:pt idx="88">290594.72195504507</cx:pt>
          <cx:pt idx="89">315494.26740224456</cx:pt>
          <cx:pt idx="90">297911.54865049763</cx:pt>
          <cx:pt idx="91">293723.42916369293</cx:pt>
          <cx:pt idx="92">293219.05004675413</cx:pt>
          <cx:pt idx="93">289861.24788369011</cx:pt>
          <cx:pt idx="94">277370.35183732287</cx:pt>
          <cx:pt idx="95">267820.08854970336</cx:pt>
          <cx:pt idx="96">305658.32500609022</cx:pt>
          <cx:pt idx="97">291054.28116679029</cx:pt>
          <cx:pt idx="98">321509.26698903588</cx:pt>
          <cx:pt idx="99">286689.11418293248</cx:pt>
          <cx:pt idx="100">309266.11456835561</cx:pt>
          <cx:pt idx="101">260597.39808127726</cx:pt>
          <cx:pt idx="102">282831.61105473485</cx:pt>
          <cx:pt idx="103">263925.46653632907</cx:pt>
          <cx:pt idx="104">285829.99852460017</cx:pt>
          <cx:pt idx="105">263408.30598571862</cx:pt>
          <cx:pt idx="106">283934.17645957967</cx:pt>
          <cx:pt idx="107">271297.83820101642</cx:pt>
          <cx:pt idx="108">274257.45494863496</cx:pt>
          <cx:pt idx="109">317860.7385605626</cx:pt>
          <cx:pt idx="110">317187.79880220356</cx:pt>
          <cx:pt idx="111">277302.40701294458</cx:pt>
          <cx:pt idx="112">248507.95198097694</cx:pt>
          <cx:pt idx="113">259164.23658928054</cx:pt>
          <cx:pt idx="114">301584.81764938758</cx:pt>
          <cx:pt idx="115">311357.82245608297</cx:pt>
          <cx:pt idx="116">299967.98891692288</cx:pt>
          <cx:pt idx="117">296575.65308561135</cx:pt>
          <cx:pt idx="118">267441.23919757793</cx:pt>
          <cx:pt idx="119">278970.02612117614</cx:pt>
          <cx:pt idx="120">296683.30207328638</cx:pt>
          <cx:pt idx="121">282537.09978225239</cx:pt>
          <cx:pt idx="122">288246.36630239111</cx:pt>
          <cx:pt idx="123">298598.20836348023</cx:pt>
          <cx:pt idx="124">249109.39001169355</cx:pt>
          <cx:pt idx="125">302569.26723996887</cx:pt>
          <cx:pt idx="126">260962.00502719212</cx:pt>
          <cx:pt idx="127">276459.54788301745</cx:pt>
          <cx:pt idx="128">262017.71905437674</cx:pt>
          <cx:pt idx="129">288392.23192531831</cx:pt>
          <cx:pt idx="130">245263.50968832558</cx:pt>
          <cx:pt idx="131">304533.73192385572</cx:pt>
          <cx:pt idx="132">268120.27808792854</cx:pt>
          <cx:pt idx="133">262033.83533104046</cx:pt>
          <cx:pt idx="134">305889.66173427377</cx:pt>
          <cx:pt idx="135">286973.27688492759</cx:pt>
          <cx:pt idx="136">265040.53237608843</cx:pt>
          <cx:pt idx="137">277991.29591827176</cx:pt>
          <cx:pt idx="138">251156.60592156131</cx:pt>
          <cx:pt idx="139">282631.41363881325</cx:pt>
          <cx:pt idx="140">282727.95900935115</cx:pt>
          <cx:pt idx="141">260974.56785441175</cx:pt>
          <cx:pt idx="142">274852.60169324459</cx:pt>
          <cx:pt idx="143">310370.31920361688</cx:pt>
          <cx:pt idx="144">292634.04325147904</cx:pt>
          <cx:pt idx="145">263441.54174470808</cx:pt>
          <cx:pt idx="146">285614.48683979182</cx:pt>
          <cx:pt idx="147">247524.70162040138</cx:pt>
          <cx:pt idx="148">285438.89802739059</cx:pt>
          <cx:pt idx="149">308592.75433634105</cx:pt>
          <cx:pt idx="150">282151.91642035125</cx:pt>
          <cx:pt idx="151">258538.1430498354</cx:pt>
          <cx:pt idx="152">266768.0293507718</cx:pt>
          <cx:pt idx="153">282823.48711977649</cx:pt>
          <cx:pt idx="154">255196.84116730225</cx:pt>
          <cx:pt idx="155">272958.04273386812</cx:pt>
          <cx:pt idx="156">253160.69786141557</cx:pt>
          <cx:pt idx="157">270016.41888265696</cx:pt>
          <cx:pt idx="158">269836.87939707417</cx:pt>
          <cx:pt idx="159">298490.77903775708</cx:pt>
          <cx:pt idx="160">266031.77705306618</cx:pt>
          <cx:pt idx="161">275219.9625229059</cx:pt>
          <cx:pt idx="162">277230.98672364926</cx:pt>
          <cx:pt idx="163">281086.65851954464</cx:pt>
          <cx:pt idx="164">293691.39705953514</cx:pt>
          <cx:pt idx="165">285325.61571765173</cx:pt>
          <cx:pt idx="166">278950.59337308235</cx:pt>
          <cx:pt idx="167">278713.17519017932</cx:pt>
          <cx:pt idx="168">252211.63487372763</cx:pt>
          <cx:pt idx="169">273663.42761604936</cx:pt>
          <cx:pt idx="170">319791.5862148155</cx:pt>
          <cx:pt idx="171">313872.8381870446</cx:pt>
          <cx:pt idx="172">296613.53601701115</cx:pt>
          <cx:pt idx="173">281824.715360259</cx:pt>
          <cx:pt idx="174">277061.9246020696</cx:pt>
          <cx:pt idx="175">295262.04118565907</cx:pt>
          <cx:pt idx="176">288348.65594306798</cx:pt>
          <cx:pt idx="177">245211.37904520173</cx:pt>
          <cx:pt idx="178">255306.24616936792</cx:pt>
          <cx:pt idx="179">251557.74438545667</cx:pt>
          <cx:pt idx="180">288787.22983483173</cx:pt>
          <cx:pt idx="181">238369.0249181148</cx:pt>
          <cx:pt idx="182">216726.15120902925</cx:pt>
          <cx:pt idx="183">266113.07473351184</cx:pt>
          <cx:pt idx="184">302236.97685686674</cx:pt>
          <cx:pt idx="185">263125.05012425652</cx:pt>
          <cx:pt idx="186">280963.67621289811</cx:pt>
          <cx:pt idx="187">263911.74272818124</cx:pt>
          <cx:pt idx="188">271254.1962668387</cx:pt>
          <cx:pt idx="189">296048.80891516013</cx:pt>
          <cx:pt idx="190">299608.66265798034</cx:pt>
          <cx:pt idx="191">282902.24702893954</cx:pt>
          <cx:pt idx="192">291396.10616576491</cx:pt>
          <cx:pt idx="193">242995.74531974058</cx:pt>
          <cx:pt idx="194">293078.11911376036</cx:pt>
          <cx:pt idx="195">291491.42393182975</cx:pt>
          <cx:pt idx="196">349382.35931391682</cx:pt>
          <cx:pt idx="197">309383.00835050753</cx:pt>
          <cx:pt idx="198">277624.28218614298</cx:pt>
          <cx:pt idx="199">302420.85317766556</cx:pt>
          <cx:pt idx="200">263844.49064847035</cx:pt>
          <cx:pt idx="201">277433.26073383127</cx:pt>
          <cx:pt idx="202">319961.89037900511</cx:pt>
          <cx:pt idx="203">253022.76927767307</cx:pt>
          <cx:pt idx="204">261823.01592498261</cx:pt>
          <cx:pt idx="205">279438.89452072443</cx:pt>
          <cx:pt idx="206">280655.55232250574</cx:pt>
          <cx:pt idx="207">287677.41718015278</cx:pt>
          <cx:pt idx="208">270076.1083758176</cx:pt>
          <cx:pt idx="209">293055.73672642629</cx:pt>
          <cx:pt idx="210">284498.61656686099</cx:pt>
          <cx:pt idx="211">281028.31459876226</cx:pt>
          <cx:pt idx="212">270031.67821815901</cx:pt>
          <cx:pt idx="213">281792.78885251662</cx:pt>
          <cx:pt idx="214">249170.25863609297</cx:pt>
          <cx:pt idx="215">304269.48163646052</cx:pt>
          <cx:pt idx="216">293794.66001389548</cx:pt>
          <cx:pt idx="217">306917.29131973349</cx:pt>
          <cx:pt idx="218">279944.21155086835</cx:pt>
          <cx:pt idx="219">264892.41607411997</cx:pt>
          <cx:pt idx="220">312480.49279809982</cx:pt>
          <cx:pt idx="221">279819.35127126408</cx:pt>
          <cx:pt idx="222">300164.55187913578</cx:pt>
          <cx:pt idx="223">277035.1122749183</cx:pt>
          <cx:pt idx="224">291105.9396851451</cx:pt>
          <cx:pt idx="225">307835.37692426605</cx:pt>
          <cx:pt idx="226">309703.95504880318</cx:pt>
          <cx:pt idx="227">287511.57948426658</cx:pt>
          <cx:pt idx="228">291506.59843037702</cx:pt>
          <cx:pt idx="229">286495.36046965205</cx:pt>
          <cx:pt idx="230">294721.91129548219</cx:pt>
          <cx:pt idx="231">279569.82428813027</cx:pt>
          <cx:pt idx="232">319223.17564536125</cx:pt>
          <cx:pt idx="233">261770.427497875</cx:pt>
          <cx:pt idx="234">299416.8083193624</cx:pt>
          <cx:pt idx="235">268681.54710276396</cx:pt>
          <cx:pt idx="236">300806.57875944517</cx:pt>
          <cx:pt idx="237">254410.11381966778</cx:pt>
          <cx:pt idx="238">278817.55236445909</cx:pt>
          <cx:pt idx="239">256889.80439293309</cx:pt>
          <cx:pt idx="240">267200.53242289758</cx:pt>
          <cx:pt idx="241">288394.32165212306</cx:pt>
          <cx:pt idx="242">274155.71503988886</cx:pt>
          <cx:pt idx="243">299459.16856803629</cx:pt>
          <cx:pt idx="244">262444.05349673715</cx:pt>
          <cx:pt idx="245">294814.55786735594</cx:pt>
          <cx:pt idx="246">261764.17778603287</cx:pt>
          <cx:pt idx="247">288339.06096113438</cx:pt>
          <cx:pt idx="248">264063.42126564082</cx:pt>
          <cx:pt idx="249">291152.48288791825</cx:pt>
          <cx:pt idx="250">269096.02888929221</cx:pt>
          <cx:pt idx="251">281177.87998743675</cx:pt>
          <cx:pt idx="252">295423.24211603246</cx:pt>
          <cx:pt idx="253">259203.20244060783</cx:pt>
          <cx:pt idx="254">289462.2274964978</cx:pt>
          <cx:pt idx="255">306610.30081798579</cx:pt>
          <cx:pt idx="256">275181.73393002071</cx:pt>
          <cx:pt idx="257">304465.52370938729</cx:pt>
          <cx:pt idx="258">290789.54403864476</cx:pt>
          <cx:pt idx="259">289678.85329193959</cx:pt>
          <cx:pt idx="260">278250.36183335801</cx:pt>
          <cx:pt idx="261">282969.19562132965</cx:pt>
          <cx:pt idx="262">281349.26939135551</cx:pt>
          <cx:pt idx="263">291752.35853037407</cx:pt>
          <cx:pt idx="264">262282.66546273022</cx:pt>
          <cx:pt idx="265">265206.94057593466</cx:pt>
          <cx:pt idx="266">328419.45340115798</cx:pt>
          <cx:pt idx="267">300316.89892909204</cx:pt>
          <cx:pt idx="268">252206.58684186242</cx:pt>
          <cx:pt idx="269">259918.88995534199</cx:pt>
          <cx:pt idx="270">249842.76054125506</cx:pt>
          <cx:pt idx="271">247089.64725283277</cx:pt>
          <cx:pt idx="272">272324.79348442936</cx:pt>
          <cx:pt idx="273">284473.46019663295</cx:pt>
          <cx:pt idx="274">260679.15759948714</cx:pt>
          <cx:pt idx="275">267504.12812103546</cx:pt>
          <cx:pt idx="276">274348.27251660213</cx:pt>
          <cx:pt idx="277">281400.28156100947</cx:pt>
          <cx:pt idx="278">260928.54608786601</cx:pt>
          <cx:pt idx="279">268250.47490945645</cx:pt>
          <cx:pt idx="280">271288.94714436599</cx:pt>
          <cx:pt idx="281">297500.55426662066</cx:pt>
          <cx:pt idx="282">312139.49034289562</cx:pt>
          <cx:pt idx="283">268517.74181976798</cx:pt>
          <cx:pt idx="284">309815.93130938016</cx:pt>
          <cx:pt idx="285">285055.63389423926</cx:pt>
          <cx:pt idx="286">309000.12886534218</cx:pt>
          <cx:pt idx="287">235422.92375874371</cx:pt>
          <cx:pt idx="288">281823.46124544006</cx:pt>
          <cx:pt idx="289">269409.41079159081</cx:pt>
          <cx:pt idx="290">272973.80991210701</cx:pt>
          <cx:pt idx="291">285594.11870879296</cx:pt>
          <cx:pt idx="292">287067.87248668523</cx:pt>
          <cx:pt idx="293">279064.43177009345</cx:pt>
          <cx:pt idx="294">277751.26471914788</cx:pt>
          <cx:pt idx="295">295278.53646715218</cx:pt>
          <cx:pt idx="296">275396.05756895209</cx:pt>
          <cx:pt idx="297">293149.09369290865</cx:pt>
          <cx:pt idx="298">297691.392063167</cx:pt>
          <cx:pt idx="299">297098.45262542285</cx:pt>
          <cx:pt idx="300">310532.92403680494</cx:pt>
          <cx:pt idx="301">303905.68730934674</cx:pt>
          <cx:pt idx="302">308089.69723714521</cx:pt>
          <cx:pt idx="303">277689.34842619003</cx:pt>
          <cx:pt idx="304">268009.73453440145</cx:pt>
          <cx:pt idx="305">270287.36219590029</cx:pt>
          <cx:pt idx="306">275931.92083339259</cx:pt>
          <cx:pt idx="307">281802.5405610376</cx:pt>
          <cx:pt idx="308">306622.1547916414</cx:pt>
          <cx:pt idx="309">275922.8516136285</cx:pt>
          <cx:pt idx="310">268133.58042795811</cx:pt>
          <cx:pt idx="311">321981.61019127152</cx:pt>
          <cx:pt idx="312">263949.16660496593</cx:pt>
          <cx:pt idx="313">267817.74340783118</cx:pt>
          <cx:pt idx="314">320727.49640030361</cx:pt>
          <cx:pt idx="315">288173.43601814762</cx:pt>
          <cx:pt idx="316">276650.51186018565</cx:pt>
          <cx:pt idx="317">283187.59986541094</cx:pt>
          <cx:pt idx="318">293190.85875301278</cx:pt>
          <cx:pt idx="319">243855.62014124429</cx:pt>
          <cx:pt idx="320">289306.00264968269</cx:pt>
          <cx:pt idx="321">258197.02791310733</cx:pt>
          <cx:pt idx="322">332781.11252116115</cx:pt>
          <cx:pt idx="323">258060.165574535</cx:pt>
          <cx:pt idx="324">312835.96974396176</cx:pt>
          <cx:pt idx="325">271438.03684015892</cx:pt>
          <cx:pt idx="326">272246.99526750675</cx:pt>
          <cx:pt idx="327">299280.94954840362</cx:pt>
          <cx:pt idx="328">248155.91204368777</cx:pt>
          <cx:pt idx="329">308100.77961541549</cx:pt>
          <cx:pt idx="330">257738.62095541769</cx:pt>
          <cx:pt idx="331">282430.55475894222</cx:pt>
          <cx:pt idx="332">303911.61789596814</cx:pt>
          <cx:pt idx="333">308372.77546829439</cx:pt>
          <cx:pt idx="334">252464.10236600222</cx:pt>
          <cx:pt idx="335">258861.31731297122</cx:pt>
          <cx:pt idx="336">285307.00725130102</cx:pt>
          <cx:pt idx="337">269513.55946701241</cx:pt>
          <cx:pt idx="338">341300.85008869536</cx:pt>
          <cx:pt idx="339">263739.81372214615</cx:pt>
          <cx:pt idx="340">239669.59132803386</cx:pt>
          <cx:pt idx="341">288956.2366069071</cx:pt>
          <cx:pt idx="342">286576.33150319214</cx:pt>
          <cx:pt idx="343">276191.78093273175</cx:pt>
          <cx:pt idx="344">285190.79304310976</cx:pt>
          <cx:pt idx="345">265077.87505070609</cx:pt>
          <cx:pt idx="346">282887.98487171577</cx:pt>
          <cx:pt idx="347">272650.8045331185</cx:pt>
          <cx:pt idx="348">314248.48617460876</cx:pt>
          <cx:pt idx="349">285128.18693838717</cx:pt>
          <cx:pt idx="350">291570.3849511036</cx:pt>
          <cx:pt idx="351">266638.33062000963</cx:pt>
          <cx:pt idx="352">273438.45577031031</cx:pt>
          <cx:pt idx="353">264264.93758352275</cx:pt>
          <cx:pt idx="354">278478.43630370474</cx:pt>
          <cx:pt idx="355">296698.61733473605</cx:pt>
          <cx:pt idx="356">290864.14535122621</cx:pt>
          <cx:pt idx="357">310213.76897761994</cx:pt>
          <cx:pt idx="358">308519.64022362244</cx:pt>
          <cx:pt idx="359">283839.3350642806</cx:pt>
          <cx:pt idx="360">247471.60407302907</cx:pt>
          <cx:pt idx="361">286830.58802303072</cx:pt>
          <cx:pt idx="362">286463.18889205524</cx:pt>
          <cx:pt idx="363">322314.45007459534</cx:pt>
          <cx:pt idx="364">285555.96750799671</cx:pt>
          <cx:pt idx="365">276214.70704806381</cx:pt>
          <cx:pt idx="366">259439.54001864739</cx:pt>
          <cx:pt idx="367">285074.36992141826</cx:pt>
          <cx:pt idx="368">288544.56084923528</cx:pt>
          <cx:pt idx="369">289942.6438357915</cx:pt>
          <cx:pt idx="370">285086.45711250982</cx:pt>
          <cx:pt idx="371">284923.64836210362</cx:pt>
          <cx:pt idx="372">268794.74137529411</cx:pt>
          <cx:pt idx="373">274229.10153860983</cx:pt>
          <cx:pt idx="374">241717.0903238772</cx:pt>
          <cx:pt idx="375">290051.36480095482</cx:pt>
          <cx:pt idx="376">307234.97438225709</cx:pt>
          <cx:pt idx="377">287327.27062941936</cx:pt>
          <cx:pt idx="378">289598.88206249796</cx:pt>
          <cx:pt idx="379">310730.99834567367</cx:pt>
          <cx:pt idx="380">274692.91063938057</cx:pt>
          <cx:pt idx="381">309931.01913692179</cx:pt>
          <cx:pt idx="382">277121.31219842075</cx:pt>
          <cx:pt idx="383">304149.88885908906</cx:pt>
          <cx:pt idx="384">330423.85216812399</cx:pt>
          <cx:pt idx="385">283935.83562871371</cx:pt>
          <cx:pt idx="386">276725.54071369563</cx:pt>
          <cx:pt idx="387">259600.81113364751</cx:pt>
          <cx:pt idx="388">259855.65869059501</cx:pt>
          <cx:pt idx="389">266911.62312559527</cx:pt>
          <cx:pt idx="390">263948.10661495657</cx:pt>
          <cx:pt idx="391">255651.49012123316</cx:pt>
          <cx:pt idx="392">261913.73921026685</cx:pt>
          <cx:pt idx="393">275872.56649044459</cx:pt>
          <cx:pt idx="394">292529.75788580778</cx:pt>
          <cx:pt idx="395">282518.20923763677</cx:pt>
          <cx:pt idx="396">281586.86616946396</cx:pt>
          <cx:pt idx="397">246413.95371291431</cx:pt>
          <cx:pt idx="398">285261.46595365682</cx:pt>
          <cx:pt idx="399">289577.16762578959</cx:pt>
          <cx:pt idx="400">242481.33560221351</cx:pt>
          <cx:pt idx="401">280814.07671700016</cx:pt>
          <cx:pt idx="402">287910.87600299023</cx:pt>
          <cx:pt idx="403">261817.57671653508</cx:pt>
          <cx:pt idx="404">268162.74973149219</cx:pt>
          <cx:pt idx="405">298897.85420728399</cx:pt>
          <cx:pt idx="406">303771.96396253828</cx:pt>
          <cx:pt idx="407">267543.48593857285</cx:pt>
          <cx:pt idx="408">260528.20570976273</cx:pt>
          <cx:pt idx="409">252087.19106150614</cx:pt>
          <cx:pt idx="410">255822.88482489495</cx:pt>
          <cx:pt idx="411">288445.58776676044</cx:pt>
          <cx:pt idx="412">312437.44566614175</cx:pt>
          <cx:pt idx="413">304872.88234655611</cx:pt>
          <cx:pt idx="414">270212.63869670819</cx:pt>
          <cx:pt idx="415">283670.77117181144</cx:pt>
          <cx:pt idx="416">273607.9034795558</cx:pt>
          <cx:pt idx="417">301855.77826765092</cx:pt>
          <cx:pt idx="418">273503.37164698058</cx:pt>
          <cx:pt idx="419">241769.45578877916</cx:pt>
          <cx:pt idx="420">260446.49557174733</cx:pt>
          <cx:pt idx="421">287838.83834043483</cx:pt>
          <cx:pt idx="422">298030.53802185704</cx:pt>
          <cx:pt idx="423">309028.46077602333</cx:pt>
          <cx:pt idx="424">263385.83034441859</cx:pt>
          <cx:pt idx="425">238301.81398322457</cx:pt>
          <cx:pt idx="426">257258.9232237656</cx:pt>
          <cx:pt idx="427">288381.82958138251</cx:pt>
          <cx:pt idx="428">228739.65596982266</cx:pt>
          <cx:pt idx="429">292279.75738482369</cx:pt>
          <cx:pt idx="430">290797.31956304418</cx:pt>
          <cx:pt idx="431">268414.02976865211</cx:pt>
          <cx:pt idx="432">260237.92365160029</cx:pt>
          <cx:pt idx="433">290481.28605428553</cx:pt>
          <cx:pt idx="434">282956.05542149086</cx:pt>
          <cx:pt idx="435">251467.10346418424</cx:pt>
          <cx:pt idx="436">282310.63176853617</cx:pt>
          <cx:pt idx="437">291479.55809215276</cx:pt>
          <cx:pt idx="438">305287.93919432157</cx:pt>
          <cx:pt idx="439">292954.04190849903</cx:pt>
          <cx:pt idx="440">302667.89085765561</cx:pt>
          <cx:pt idx="441">264067.47437369917</cx:pt>
          <cx:pt idx="442">266468.6952855917</cx:pt>
          <cx:pt idx="443">304349.37968751544</cx:pt>
          <cx:pt idx="444">268541.62353291787</cx:pt>
          <cx:pt idx="445">284196.2371475235</cx:pt>
          <cx:pt idx="446">264602.72307065665</cx:pt>
          <cx:pt idx="447">270244.43107290013</cx:pt>
          <cx:pt idx="448">301666.39406899037</cx:pt>
          <cx:pt idx="449">262118.00443033146</cx:pt>
          <cx:pt idx="450">293237.73776794673</cx:pt>
          <cx:pt idx="451">302833.31349366211</cx:pt>
          <cx:pt idx="452">293526.76132273587</cx:pt>
          <cx:pt idx="453">282951.57288241357</cx:pt>
          <cx:pt idx="454">312868.12709716737</cx:pt>
          <cx:pt idx="455">260239.50228825997</cx:pt>
          <cx:pt idx="456">279591.06222800969</cx:pt>
          <cx:pt idx="457">259351.31372550066</cx:pt>
          <cx:pt idx="458">270485.53207198728</cx:pt>
          <cx:pt idx="459">308175.64967517724</cx:pt>
          <cx:pt idx="460">304334.75406270137</cx:pt>
          <cx:pt idx="461">315607.06293964625</cx:pt>
          <cx:pt idx="462">266372.17257844139</cx:pt>
          <cx:pt idx="463">290394.19767470879</cx:pt>
          <cx:pt idx="464">286693.94574832247</cx:pt>
          <cx:pt idx="465">242301.49483128617</cx:pt>
          <cx:pt idx="466">252049.01545016243</cx:pt>
          <cx:pt idx="467">297040.90911038266</cx:pt>
          <cx:pt idx="468">267032.90930457431</cx:pt>
          <cx:pt idx="469">330676.82104574738</cx:pt>
          <cx:pt idx="470">282526.37983213703</cx:pt>
          <cx:pt idx="471">296197.60027795972</cx:pt>
          <cx:pt idx="472">289878.45899361122</cx:pt>
          <cx:pt idx="473">303357.00213564199</cx:pt>
          <cx:pt idx="474">291472.67393557105</cx:pt>
          <cx:pt idx="475">324971.79138367833</cx:pt>
          <cx:pt idx="476">311348.98649551714</cx:pt>
          <cx:pt idx="477">304702.22107637016</cx:pt>
          <cx:pt idx="478">284003.66742683121</cx:pt>
          <cx:pt idx="479">321217.48527832195</cx:pt>
          <cx:pt idx="480">290634.88187318406</cx:pt>
          <cx:pt idx="481">286112.44302431616</cx:pt>
          <cx:pt idx="482">288929.30250312702</cx:pt>
          <cx:pt idx="483">258359.49186814213</cx:pt>
          <cx:pt idx="484">325503.94165168679</cx:pt>
          <cx:pt idx="485">305936.70478879829</cx:pt>
          <cx:pt idx="486">299483.89082122088</cx:pt>
          <cx:pt idx="487">294128.23934369005</cx:pt>
          <cx:pt idx="488">298796.6256468604</cx:pt>
          <cx:pt idx="489">297971.32130502042</cx:pt>
          <cx:pt idx="490">285309.50386930956</cx:pt>
          <cx:pt idx="491">300672.92752486968</cx:pt>
          <cx:pt idx="492">253333.8999150343</cx:pt>
          <cx:pt idx="493">256667.02651714414</cx:pt>
          <cx:pt idx="494">287863.38331372855</cx:pt>
          <cx:pt idx="495">246861.40210199301</cx:pt>
          <cx:pt idx="496">309028.28091619408</cx:pt>
          <cx:pt idx="497">307939.57112882618</cx:pt>
          <cx:pt idx="498">299874.194760299</cx:pt>
          <cx:pt idx="499">289473.2466845141</cx:pt>
          <cx:pt idx="500">273448.38519068132</cx:pt>
          <cx:pt idx="501">270950.29656820372</cx:pt>
          <cx:pt idx="502">271684.27960462676</cx:pt>
          <cx:pt idx="503">290105.23396355112</cx:pt>
          <cx:pt idx="504">292882.12117081333</cx:pt>
          <cx:pt idx="505">257183.85183470341</cx:pt>
          <cx:pt idx="506">273659.60275835521</cx:pt>
          <cx:pt idx="507">267735.91330994637</cx:pt>
          <cx:pt idx="508">297021.00918890227</cx:pt>
          <cx:pt idx="509">283326.27487025777</cx:pt>
          <cx:pt idx="510">236382.83818211776</cx:pt>
          <cx:pt idx="511">268791.57588373369</cx:pt>
          <cx:pt idx="512">279672.67618752085</cx:pt>
          <cx:pt idx="513">295468.81490930985</cx:pt>
          <cx:pt idx="514">269649.90365793527</cx:pt>
          <cx:pt idx="515">245925.13555781715</cx:pt>
          <cx:pt idx="516">276608.33015464852</cx:pt>
          <cx:pt idx="517">267195.24817122682</cx:pt>
          <cx:pt idx="518">280557.4052083398</cx:pt>
          <cx:pt idx="519">238992.79733420987</cx:pt>
          <cx:pt idx="520">219480.98443281918</cx:pt>
          <cx:pt idx="521">288480.88000812865</cx:pt>
          <cx:pt idx="522">301054.75759994145</cx:pt>
          <cx:pt idx="523">246045.53969484201</cx:pt>
          <cx:pt idx="524">280493.27685680112</cx:pt>
          <cx:pt idx="525">259097.19523459807</cx:pt>
          <cx:pt idx="526">283749.79354362213</cx:pt>
          <cx:pt idx="527">273883.38291229849</cx:pt>
          <cx:pt idx="528">313980.64290653303</cx:pt>
          <cx:pt idx="529">263652.0377974385</cx:pt>
          <cx:pt idx="530">281066.94856641936</cx:pt>
          <cx:pt idx="531">288746.44481671287</cx:pt>
          <cx:pt idx="532">329284.60144557827</cx:pt>
          <cx:pt idx="533">294333.66724128486</cx:pt>
          <cx:pt idx="534">275816.24351622828</cx:pt>
          <cx:pt idx="535">275561.06383686239</cx:pt>
          <cx:pt idx="536">283952.80408153706</cx:pt>
          <cx:pt idx="537">315510.03981846356</cx:pt>
          <cx:pt idx="538">319111.4509007106</cx:pt>
          <cx:pt idx="539">238336.64962364789</cx:pt>
          <cx:pt idx="540">289159.51422555541</cx:pt>
          <cx:pt idx="541">241492.99897307446</cx:pt>
          <cx:pt idx="542">294598.19855716958</cx:pt>
          <cx:pt idx="543">299247.7436540075</cx:pt>
          <cx:pt idx="544">305810.35203040275</cx:pt>
          <cx:pt idx="545">278647.92445379344</cx:pt>
          <cx:pt idx="546">300322.27377188799</cx:pt>
          <cx:pt idx="547">313382.52754456236</cx:pt>
          <cx:pt idx="548">291404.0068377718</cx:pt>
          <cx:pt idx="549">298801.6678637868</cx:pt>
          <cx:pt idx="550">281720.36144355242</cx:pt>
          <cx:pt idx="551">296877.74686851649</cx:pt>
          <cx:pt idx="552">278445.01447479421</cx:pt>
          <cx:pt idx="553">268033.99366627447</cx:pt>
          <cx:pt idx="554">289620.74263770349</cx:pt>
          <cx:pt idx="555">294515.74618057429</cx:pt>
          <cx:pt idx="556">277980.72225422563</cx:pt>
          <cx:pt idx="557">311254.98538067512</cx:pt>
          <cx:pt idx="558">281666.69409248617</cx:pt>
          <cx:pt idx="559">251814.58466782889</cx:pt>
          <cx:pt idx="560">262272.25660025206</cx:pt>
          <cx:pt idx="561">293248.90032114444</cx:pt>
          <cx:pt idx="562">245176.0896805544</cx:pt>
          <cx:pt idx="563">293784.9373158348</cx:pt>
          <cx:pt idx="564">279265.07369250798</cx:pt>
          <cx:pt idx="565">310903.07239907695</cx:pt>
          <cx:pt idx="566">251370.7823943301</cx:pt>
          <cx:pt idx="567">273806.31355465826</cx:pt>
          <cx:pt idx="568">278334.41601344565</cx:pt>
          <cx:pt idx="569">267953.03002398676</cx:pt>
          <cx:pt idx="570">271421.40567359974</cx:pt>
          <cx:pt idx="571">279888.08268243598</cx:pt>
          <cx:pt idx="572">271943.60030307015</cx:pt>
          <cx:pt idx="573">279744.11996044486</cx:pt>
          <cx:pt idx="574">252004.67952241344</cx:pt>
          <cx:pt idx="575">296147.14193787077</cx:pt>
          <cx:pt idx="576">268692.87579070282</cx:pt>
          <cx:pt idx="577">267866.38917804038</cx:pt>
          <cx:pt idx="578">258829.61892420493</cx:pt>
          <cx:pt idx="579">251110.7164969476</cx:pt>
          <cx:pt idx="580">288642.50900601508</cx:pt>
          <cx:pt idx="581">280081.33957259555</cx:pt>
          <cx:pt idx="582">313065.33480030292</cx:pt>
          <cx:pt idx="583">273196.64647217566</cx:pt>
          <cx:pt idx="584">274723.53306862403</cx:pt>
          <cx:pt idx="585">274648.51268120215</cx:pt>
          <cx:pt idx="586">290465.66744478408</cx:pt>
          <cx:pt idx="587">272848.29746285401</cx:pt>
          <cx:pt idx="588">311114.2511607015</cx:pt>
          <cx:pt idx="589">279710.72778512177</cx:pt>
          <cx:pt idx="590">307728.40329013235</cx:pt>
          <cx:pt idx="591">297002.19030561065</cx:pt>
          <cx:pt idx="592">295220.04430026939</cx:pt>
          <cx:pt idx="593">287652.44259138982</cx:pt>
          <cx:pt idx="594">264575.77289753599</cx:pt>
          <cx:pt idx="595">271998.92068265274</cx:pt>
          <cx:pt idx="596">256936.62418434216</cx:pt>
          <cx:pt idx="597">283433.33909017401</cx:pt>
          <cx:pt idx="598">332019.84835067816</cx:pt>
          <cx:pt idx="599">247374.56604549565</cx:pt>
          <cx:pt idx="600">270773.6783706657</cx:pt>
          <cx:pt idx="601">268325.58245253394</cx:pt>
          <cx:pt idx="602">280057.98431648832</cx:pt>
          <cx:pt idx="603">315884.74982600962</cx:pt>
          <cx:pt idx="604">278489.05225677078</cx:pt>
          <cx:pt idx="605">302422.93561615323</cx:pt>
          <cx:pt idx="606">271425.71639448707</cx:pt>
          <cx:pt idx="607">268022.40485235647</cx:pt>
          <cx:pt idx="608">286530.28255600022</cx:pt>
          <cx:pt idx="609">298881.44366761303</cx:pt>
          <cx:pt idx="610">275513.1101393362</cx:pt>
          <cx:pt idx="611">258003.34772634887</cx:pt>
          <cx:pt idx="612">270171.25873015093</cx:pt>
          <cx:pt idx="613">291706.21068646957</cx:pt>
          <cx:pt idx="614">299425.01387310063</cx:pt>
          <cx:pt idx="615">273425.66419905482</cx:pt>
          <cx:pt idx="616">258449.15475071681</cx:pt>
          <cx:pt idx="617">280431.79578576417</cx:pt>
          <cx:pt idx="618">281646.84857644641</cx:pt>
          <cx:pt idx="619">290391.11423676752</cx:pt>
          <cx:pt idx="620">306333.95188534434</cx:pt>
          <cx:pt idx="621">237312.84721871925</cx:pt>
          <cx:pt idx="622">274980.57140247273</cx:pt>
          <cx:pt idx="623">315609.0582256632</cx:pt>
          <cx:pt idx="624">275837.18977738946</cx:pt>
          <cx:pt idx="625">283326.24440618273</cx:pt>
          <cx:pt idx="626">296237.6969000746</cx:pt>
          <cx:pt idx="627">270844.0141279308</cx:pt>
          <cx:pt idx="628">286512.16862126067</cx:pt>
          <cx:pt idx="629">278169.59674252721</cx:pt>
          <cx:pt idx="630">268027.59972984652</cx:pt>
          <cx:pt idx="631">288530.59061500354</cx:pt>
          <cx:pt idx="632">302929.28688966529</cx:pt>
          <cx:pt idx="633">311524.68025217467</cx:pt>
          <cx:pt idx="634">285309.30811615509</cx:pt>
          <cx:pt idx="635">279373.24727344641</cx:pt>
          <cx:pt idx="636">282470.90625279071</cx:pt>
          <cx:pt idx="637">287308.53192567005</cx:pt>
          <cx:pt idx="638">270273.47935942211</cx:pt>
          <cx:pt idx="639">285001.95980607992</cx:pt>
          <cx:pt idx="640">276914.69519722543</cx:pt>
          <cx:pt idx="641">271590.25716981891</cx:pt>
          <cx:pt idx="642">293313.22586821736</cx:pt>
          <cx:pt idx="643">322422.77557919105</cx:pt>
          <cx:pt idx="644">288316.12766954256</cx:pt>
          <cx:pt idx="645">302915.67596198426</cx:pt>
          <cx:pt idx="646">253932.17173370515</cx:pt>
          <cx:pt idx="647">272783.43441108533</cx:pt>
          <cx:pt idx="648">281951.77939921943</cx:pt>
          <cx:pt idx="649">252912.85601545731</cx:pt>
          <cx:pt idx="650">289010.06578637584</cx:pt>
          <cx:pt idx="651">271233.09223281674</cx:pt>
          <cx:pt idx="652">281540.32156105776</cx:pt>
          <cx:pt idx="653">281498.39552041248</cx:pt>
          <cx:pt idx="654">240725.48995999061</cx:pt>
          <cx:pt idx="655">309941.12234023033</cx:pt>
          <cx:pt idx="656">312387.36773362523</cx:pt>
          <cx:pt idx="657">303096.10495074635</cx:pt>
          <cx:pt idx="658">320216.94205260766</cx:pt>
          <cx:pt idx="659">307448.57237771561</cx:pt>
          <cx:pt idx="660">280433.68214059609</cx:pt>
          <cx:pt idx="661">284016.63263610442</cx:pt>
          <cx:pt idx="662">319153.57137333188</cx:pt>
          <cx:pt idx="663">289051.88468983956</cx:pt>
          <cx:pt idx="664">294573.27017113927</cx:pt>
          <cx:pt idx="665">293420.06873691449</cx:pt>
          <cx:pt idx="666">273834.3354575921</cx:pt>
          <cx:pt idx="667">295639.30818679644</cx:pt>
          <cx:pt idx="668">292577.07629576884</cx:pt>
          <cx:pt idx="669">280228.13573123602</cx:pt>
          <cx:pt idx="670">295616.91355166811</cx:pt>
          <cx:pt idx="671">296987.61285981291</cx:pt>
          <cx:pt idx="672">284353.72178016376</cx:pt>
          <cx:pt idx="673">291284.00378701341</cx:pt>
          <cx:pt idx="674">271608.71160916524</cx:pt>
          <cx:pt idx="675">270452.11403539858</cx:pt>
          <cx:pt idx="676">313977.82243356633</cx:pt>
          <cx:pt idx="677">295066.73024834582</cx:pt>
          <cx:pt idx="678">277068.51369926205</cx:pt>
          <cx:pt idx="679">309805.14576686127</cx:pt>
          <cx:pt idx="680">258865.57103370663</cx:pt>
          <cx:pt idx="681">264767.44126384967</cx:pt>
          <cx:pt idx="682">287549.14497535705</cx:pt>
          <cx:pt idx="683">257869.47038208507</cx:pt>
          <cx:pt idx="684">277725.43601420487</cx:pt>
          <cx:pt idx="685">261825.93511299888</cx:pt>
          <cx:pt idx="686">308229.73267821909</cx:pt>
          <cx:pt idx="687">306561.21004568157</cx:pt>
          <cx:pt idx="688">286659.53874039208</cx:pt>
          <cx:pt idx="689">298440.67844143347</cx:pt>
          <cx:pt idx="690">297914.80455144431</cx:pt>
          <cx:pt idx="691">271091.29043667362</cx:pt>
          <cx:pt idx="692">270729.9616451097</cx:pt>
          <cx:pt idx="693">273762.77071836172</cx:pt>
          <cx:pt idx="694">267730.21035092144</cx:pt>
          <cx:pt idx="695">275221.78893585998</cx:pt>
          <cx:pt idx="696">270022.39094134467</cx:pt>
          <cx:pt idx="697">281745.1393574978</cx:pt>
          <cx:pt idx="698">293629.60947016644</cx:pt>
          <cx:pt idx="699">284628.34433435282</cx:pt>
          <cx:pt idx="700">241396.9741553913</cx:pt>
          <cx:pt idx="701">344013.36654053692</cx:pt>
          <cx:pt idx="702">260360.36782310263</cx:pt>
          <cx:pt idx="703">305559.09275826043</cx:pt>
          <cx:pt idx="704">276614.66637224844</cx:pt>
          <cx:pt idx="705">249543.37978728072</cx:pt>
          <cx:pt idx="706">296780.41352549428</cx:pt>
          <cx:pt idx="707">264483.80775738263</cx:pt>
          <cx:pt idx="708">283090.71654562809</cx:pt>
          <cx:pt idx="709">291070.73779815715</cx:pt>
          <cx:pt idx="710">279759.44524313352</cx:pt>
          <cx:pt idx="711">316134.92871061788</cx:pt>
          <cx:pt idx="712">255012.61790212983</cx:pt>
          <cx:pt idx="713">317140.54046118469</cx:pt>
          <cx:pt idx="714">321130.4435955034</cx:pt>
          <cx:pt idx="715">280939.28770883067</cx:pt>
          <cx:pt idx="716">287666.72081091517</cx:pt>
          <cx:pt idx="717">271056.43015838292</cx:pt>
          <cx:pt idx="718">320380.17864669464</cx:pt>
          <cx:pt idx="719">274604.95428157155</cx:pt>
          <cx:pt idx="720">276069.47919316875</cx:pt>
          <cx:pt idx="721">251696.24333360515</cx:pt>
          <cx:pt idx="722">269132.79674765695</cx:pt>
          <cx:pt idx="723">276037.25294997095</cx:pt>
          <cx:pt idx="724">285236.12598973321</cx:pt>
          <cx:pt idx="725">284289.48395994847</cx:pt>
          <cx:pt idx="726">279387.40311572747</cx:pt>
          <cx:pt idx="727">272205.08344827034</cx:pt>
          <cx:pt idx="728">299310.31426761585</cx:pt>
          <cx:pt idx="729">291080.29732596991</cx:pt>
          <cx:pt idx="730">278206.23700088589</cx:pt>
          <cx:pt idx="731">307859.44175882149</cx:pt>
          <cx:pt idx="732">280720.26559746027</cx:pt>
          <cx:pt idx="733">229655.61402358965</cx:pt>
          <cx:pt idx="734">276625.91224044352</cx:pt>
          <cx:pt idx="735">275865.62575917743</cx:pt>
          <cx:pt idx="736">260063.99213144573</cx:pt>
          <cx:pt idx="737">266570.77253900416</cx:pt>
          <cx:pt idx="738">282558.00445358636</cx:pt>
          <cx:pt idx="739">250778.26528260854</cx:pt>
          <cx:pt idx="740">285807.8963211223</cx:pt>
          <cx:pt idx="741">215367.61742768693</cx:pt>
          <cx:pt idx="742">260687.35432679279</cx:pt>
          <cx:pt idx="743">273238.22495756892</cx:pt>
          <cx:pt idx="744">266574.90201186243</cx:pt>
          <cx:pt idx="745">292554.79940503772</cx:pt>
          <cx:pt idx="746">302627.86354922521</cx:pt>
          <cx:pt idx="747">284386.51616217586</cx:pt>
          <cx:pt idx="748">295689.72036523197</cx:pt>
          <cx:pt idx="749">253657.44508738187</cx:pt>
          <cx:pt idx="750">272810.98650759901</cx:pt>
          <cx:pt idx="751">258876.10565766194</cx:pt>
          <cx:pt idx="752">262474.43786486192</cx:pt>
          <cx:pt idx="753">274978.24995285558</cx:pt>
          <cx:pt idx="754">287577.00351321255</cx:pt>
          <cx:pt idx="755">307684.47796098428</cx:pt>
          <cx:pt idx="756">285517.72385345685</cx:pt>
          <cx:pt idx="757">299088.39515145286</cx:pt>
          <cx:pt idx="758">296707.12890759925</cx:pt>
          <cx:pt idx="759">283611.55209476146</cx:pt>
          <cx:pt idx="760">293754.51298121386</cx:pt>
          <cx:pt idx="761">278860.34656765225</cx:pt>
          <cx:pt idx="762">276095.84524524707</cx:pt>
          <cx:pt idx="763">259792.88383223108</cx:pt>
          <cx:pt idx="764">295422.07973142486</cx:pt>
          <cx:pt idx="765">308822.84360077721</cx:pt>
          <cx:pt idx="766">295323.71057497495</cx:pt>
          <cx:pt idx="767">280885.39158781519</cx:pt>
          <cx:pt idx="768">273622.54853883228</cx:pt>
          <cx:pt idx="769">260950.3395500292</cx:pt>
          <cx:pt idx="770">259003.52140558258</cx:pt>
          <cx:pt idx="771">269228.68786699517</cx:pt>
          <cx:pt idx="772">291499.30745995708</cx:pt>
          <cx:pt idx="773">298865.16342114494</cx:pt>
          <cx:pt idx="774">296920.04970586102</cx:pt>
          <cx:pt idx="775">305984.5099092063</cx:pt>
          <cx:pt idx="776">265893.25221405167</cx:pt>
          <cx:pt idx="777">274754.64996921446</cx:pt>
          <cx:pt idx="778">278910.26636935171</cx:pt>
          <cx:pt idx="779">270901.25545778417</cx:pt>
          <cx:pt idx="780">291919.9707620219</cx:pt>
          <cx:pt idx="781">275619.94813165994</cx:pt>
          <cx:pt idx="782">266109.87408390036</cx:pt>
          <cx:pt idx="783">237308.23988519429</cx:pt>
          <cx:pt idx="784">280948.38365436281</cx:pt>
          <cx:pt idx="785">284831.09452543437</cx:pt>
          <cx:pt idx="786">276408.57254588709</cx:pt>
          <cx:pt idx="787">341489.43027622194</cx:pt>
          <cx:pt idx="788">277817.49407320289</cx:pt>
          <cx:pt idx="789">287436.03728249914</cx:pt>
          <cx:pt idx="790">270816.3599358268</cx:pt>
          <cx:pt idx="791">270672.06226921309</cx:pt>
          <cx:pt idx="792">296696.52199136233</cx:pt>
          <cx:pt idx="793">242990.0603908154</cx:pt>
          <cx:pt idx="794">307638.34417699004</cx:pt>
          <cx:pt idx="795">255382.83633107349</cx:pt>
          <cx:pt idx="796">307733.54244804417</cx:pt>
          <cx:pt idx="797">294391.03556202794</cx:pt>
          <cx:pt idx="798">288631.09562838357</cx:pt>
          <cx:pt idx="799">234539.00436867736</cx:pt>
          <cx:pt idx="800">296775.61955006904</cx:pt>
          <cx:pt idx="801">265819.47387936793</cx:pt>
          <cx:pt idx="802">276015.11169346969</cx:pt>
          <cx:pt idx="803">309630.2840767047</cx:pt>
          <cx:pt idx="804">279884.06444745912</cx:pt>
          <cx:pt idx="805">272969.02929948579</cx:pt>
          <cx:pt idx="806">285493.31467059924</cx:pt>
          <cx:pt idx="807">312967.65652465634</cx:pt>
          <cx:pt idx="808">249923.67494401717</cx:pt>
          <cx:pt idx="809">264110.45763774001</cx:pt>
          <cx:pt idx="810">258984.95776362676</cx:pt>
          <cx:pt idx="811">270703.30044672947</cx:pt>
          <cx:pt idx="812">252077.48419390415</cx:pt>
          <cx:pt idx="813">285921.72447382193</cx:pt>
          <cx:pt idx="814">299383.65120829234</cx:pt>
          <cx:pt idx="815">250439.80009469204</cx:pt>
          <cx:pt idx="816">251773.98377231645</cx:pt>
          <cx:pt idx="817">294263.11222139798</cx:pt>
          <cx:pt idx="818">251299.05328027895</cx:pt>
          <cx:pt idx="819">248320.01970204306</cx:pt>
          <cx:pt idx="820">260837.53980476901</cx:pt>
          <cx:pt idx="821">294952.14364665002</cx:pt>
          <cx:pt idx="822">267308.56900639849</cx:pt>
          <cx:pt idx="823">299878.91238394601</cx:pt>
          <cx:pt idx="824">281468.37875746406</cx:pt>
          <cx:pt idx="825">281385.34835319477</cx:pt>
          <cx:pt idx="826">315418.53648177802</cx:pt>
          <cx:pt idx="827">279218.61583085527</cx:pt>
          <cx:pt idx="828">280918.70201284304</cx:pt>
          <cx:pt idx="829">294314.65636165539</cx:pt>
          <cx:pt idx="830">304838.62290866673</cx:pt>
          <cx:pt idx="831">243572.472429596</cx:pt>
          <cx:pt idx="832">256774.80215942324</cx:pt>
          <cx:pt idx="833">293481.38346454134</cx:pt>
          <cx:pt idx="834">288079.6457149827</cx:pt>
          <cx:pt idx="835">271202.28888015967</cx:pt>
          <cx:pt idx="836">287740.06892161834</cx:pt>
          <cx:pt idx="837">294062.61421192245</cx:pt>
          <cx:pt idx="838">289412.46305323945</cx:pt>
          <cx:pt idx="839">272498.29834488092</cx:pt>
          <cx:pt idx="840">303283.36392790667</cx:pt>
          <cx:pt idx="841">248836.14102223152</cx:pt>
          <cx:pt idx="842">291923.43854843004</cx:pt>
          <cx:pt idx="843">284162.77619472373</cx:pt>
          <cx:pt idx="844">260663.41019909678</cx:pt>
          <cx:pt idx="845">279373.87482789886</cx:pt>
          <cx:pt idx="846">299843.80017789471</cx:pt>
          <cx:pt idx="847">278084.12629598018</cx:pt>
          <cx:pt idx="848">286524.90681869315</cx:pt>
          <cx:pt idx="849">282318.33412153652</cx:pt>
          <cx:pt idx="850">305366.91618571477</cx:pt>
          <cx:pt idx="851">290540.73220330098</cx:pt>
          <cx:pt idx="852">271301.21252968459</cx:pt>
          <cx:pt idx="853">295142.00124850863</cx:pt>
          <cx:pt idx="854">302647.5683986012</cx:pt>
          <cx:pt idx="855">267616.59960430831</cx:pt>
          <cx:pt idx="856">298304.67156272469</cx:pt>
          <cx:pt idx="857">263624.90581025078</cx:pt>
          <cx:pt idx="858">259705.56370393597</cx:pt>
          <cx:pt idx="859">287794.55361466447</cx:pt>
          <cx:pt idx="860">261182.39993551519</cx:pt>
          <cx:pt idx="861">270735.64522875956</cx:pt>
          <cx:pt idx="862">257239.8523330935</cx:pt>
          <cx:pt idx="863">229355.74969335683</cx:pt>
          <cx:pt idx="864">292293.83755198901</cx:pt>
          <cx:pt idx="865">283417.37961918639</cx:pt>
          <cx:pt idx="866">246537.78223010775</cx:pt>
          <cx:pt idx="867">274535.67049190938</cx:pt>
          <cx:pt idx="868">269712.44306320156</cx:pt>
          <cx:pt idx="869">270117.44064520899</cx:pt>
          <cx:pt idx="870">293780.61840984866</cx:pt>
          <cx:pt idx="871">280979.88469924126</cx:pt>
          <cx:pt idx="872">274544.96799487621</cx:pt>
          <cx:pt idx="873">297049.36201792798</cx:pt>
          <cx:pt idx="874">269303.80475540145</cx:pt>
          <cx:pt idx="875">314142.68117696734</cx:pt>
          <cx:pt idx="876">315494.92944428709</cx:pt>
          <cx:pt idx="877">276087.48829317896</cx:pt>
          <cx:pt idx="878">309396.20512875117</cx:pt>
          <cx:pt idx="879">258812.05315194215</cx:pt>
          <cx:pt idx="880">273717.29250961135</cx:pt>
          <cx:pt idx="881">275088.49712781358</cx:pt>
          <cx:pt idx="882">274567.16117064154</cx:pt>
          <cx:pt idx="883">254641.21109265892</cx:pt>
          <cx:pt idx="884">309476.01013759157</cx:pt>
          <cx:pt idx="885">276573.88667405007</cx:pt>
          <cx:pt idx="886">316088.95302423573</cx:pt>
          <cx:pt idx="887">308706.11988375976</cx:pt>
          <cx:pt idx="888">265061.03692977951</cx:pt>
          <cx:pt idx="889">280820.5561805871</cx:pt>
          <cx:pt idx="890">298069.26847465843</cx:pt>
          <cx:pt idx="891">256037.05562346079</cx:pt>
          <cx:pt idx="892">275782.08633267629</cx:pt>
          <cx:pt idx="893">324893.94837303803</cx:pt>
          <cx:pt idx="894">309137.80715501896</cx:pt>
          <cx:pt idx="895">294542.67778589641</cx:pt>
          <cx:pt idx="896">279079.68545884901</cx:pt>
          <cx:pt idx="897">286980.91419116966</cx:pt>
          <cx:pt idx="898">269122.83423948195</cx:pt>
          <cx:pt idx="899">277432.57158034039</cx:pt>
          <cx:pt idx="900">271556.97285326035</cx:pt>
          <cx:pt idx="901">292532.09046936891</cx:pt>
          <cx:pt idx="902">309591.74637366884</cx:pt>
          <cx:pt idx="903">259509.51596252609</cx:pt>
          <cx:pt idx="904">257665.34360140687</cx:pt>
          <cx:pt idx="905">250948.15878810579</cx:pt>
          <cx:pt idx="906">250377.0701033067</cx:pt>
          <cx:pt idx="907">247126.29081775239</cx:pt>
          <cx:pt idx="908">297112.60539434396</cx:pt>
          <cx:pt idx="909">281109.9721368936</cx:pt>
          <cx:pt idx="910">271951.00520333485</cx:pt>
          <cx:pt idx="911">289507.90560513211</cx:pt>
          <cx:pt idx="912">274218.92443153379</cx:pt>
          <cx:pt idx="913">293649.64782260108</cx:pt>
          <cx:pt idx="914">270080.24854469317</cx:pt>
          <cx:pt idx="915">268716.92059463647</cx:pt>
          <cx:pt idx="916">287182.24289557704</cx:pt>
          <cx:pt idx="917">256682.88302071075</cx:pt>
          <cx:pt idx="918">289836.51382018713</cx:pt>
          <cx:pt idx="919">280525.69090537634</cx:pt>
          <cx:pt idx="920">262920.26020539599</cx:pt>
          <cx:pt idx="921">278123.71808244544</cx:pt>
          <cx:pt idx="922">299542.48525267484</cx:pt>
          <cx:pt idx="923">313538.11805539392</cx:pt>
          <cx:pt idx="924">285157.45324804011</cx:pt>
          <cx:pt idx="925">277939.32085135014</cx:pt>
          <cx:pt idx="926">294345.49409249006</cx:pt>
          <cx:pt idx="927">281823.86777585512</cx:pt>
          <cx:pt idx="928">292327.47039807821</cx:pt>
          <cx:pt idx="929">283205.9052314182</cx:pt>
          <cx:pt idx="930">270286.17700845108</cx:pt>
          <cx:pt idx="931">283110.01874358242</cx:pt>
          <cx:pt idx="932">295422.36868837645</cx:pt>
          <cx:pt idx="933">282572.4416802398</cx:pt>
          <cx:pt idx="934">276402.09498594038</cx:pt>
          <cx:pt idx="935">286075.27899110183</cx:pt>
          <cx:pt idx="936">285288.24288786348</cx:pt>
          <cx:pt idx="937">303812.40404334327</cx:pt>
          <cx:pt idx="938">281485.56824665645</cx:pt>
          <cx:pt idx="939">290220.89277558721</cx:pt>
          <cx:pt idx="940">321378.34067637683</cx:pt>
          <cx:pt idx="941">250576.59572144007</cx:pt>
          <cx:pt idx="942">286336.13417945825</cx:pt>
          <cx:pt idx="943">294896.38278801838</cx:pt>
          <cx:pt idx="944">315868.36708816711</cx:pt>
          <cx:pt idx="945">271008.91601577797</cx:pt>
          <cx:pt idx="946">301705.19279830606</cx:pt>
          <cx:pt idx="947">303472.46245579887</cx:pt>
          <cx:pt idx="948">293784.42403507495</cx:pt>
          <cx:pt idx="949">285440.21957905189</cx:pt>
          <cx:pt idx="950">305790.20594607643</cx:pt>
          <cx:pt idx="951">298177.10868846998</cx:pt>
          <cx:pt idx="952">306212.53117824695</cx:pt>
          <cx:pt idx="953">268712.76888960524</cx:pt>
          <cx:pt idx="954">275465.29151936609</cx:pt>
          <cx:pt idx="955">289108.15629398765</cx:pt>
          <cx:pt idx="956">241357.99669849064</cx:pt>
          <cx:pt idx="957">255921.79698329585</cx:pt>
          <cx:pt idx="958">305596.34132608899</cx:pt>
          <cx:pt idx="959">267947.158322095</cx:pt>
          <cx:pt idx="960">270773.55665774777</cx:pt>
          <cx:pt idx="961">266747.79687350901</cx:pt>
          <cx:pt idx="962">288251.41133279511</cx:pt>
          <cx:pt idx="963">280938.76449443353</cx:pt>
          <cx:pt idx="964">310363.70580987283</cx:pt>
          <cx:pt idx="965">312779.54037801543</cx:pt>
          <cx:pt idx="966">301999.41639186122</cx:pt>
          <cx:pt idx="967">292784.78479952482</cx:pt>
          <cx:pt idx="968">286614.37916015874</cx:pt>
          <cx:pt idx="969">304608.06666207383</cx:pt>
          <cx:pt idx="970">305291.55031037761</cx:pt>
          <cx:pt idx="971">313988.77937560022</cx:pt>
          <cx:pt idx="972">268586.53431239899</cx:pt>
          <cx:pt idx="973">269521.05751609453</cx:pt>
          <cx:pt idx="974">286448.26090671605</cx:pt>
          <cx:pt idx="975">279163.17483626842</cx:pt>
          <cx:pt idx="976">304905.39878776018</cx:pt>
          <cx:pt idx="977">269217.66086868307</cx:pt>
          <cx:pt idx="978">236923.16169376773</cx:pt>
          <cx:pt idx="979">258331.93786773173</cx:pt>
          <cx:pt idx="980">322840.88232064631</cx:pt>
          <cx:pt idx="981">289930.02643104532</cx:pt>
          <cx:pt idx="982">276903.4417993172</cx:pt>
          <cx:pt idx="983">280498.17168908723</cx:pt>
          <cx:pt idx="984">257341.73228610624</cx:pt>
          <cx:pt idx="985">287822.72481884796</cx:pt>
          <cx:pt idx="986">269906.84497169615</cx:pt>
          <cx:pt idx="987">303470.8518494498</cx:pt>
          <cx:pt idx="988">263168.86997213814</cx:pt>
          <cx:pt idx="989">313847.40475697792</cx:pt>
          <cx:pt idx="990">262859.51587683155</cx:pt>
          <cx:pt idx="991">293418.30648948636</cx:pt>
          <cx:pt idx="992">261735.57621128525</cx:pt>
          <cx:pt idx="993">269115.37323486729</cx:pt>
          <cx:pt idx="994">245625.77156209463</cx:pt>
          <cx:pt idx="995">320664.86531276704</cx:pt>
          <cx:pt idx="996">270558.64006422472</cx:pt>
          <cx:pt idx="997">273449.65260885062</cx:pt>
          <cx:pt idx="998">277612.70006242237</cx:pt>
          <cx:pt idx="999">266652.11069326592</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Box plot for distribution of values when price = 599</a:t>
            </a:r>
            <a:endParaRPr lang="en-AU">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u="none" strike="noStrike" baseline="0">
              <a:solidFill>
                <a:sysClr val="windowText" lastClr="000000">
                  <a:lumMod val="65000"/>
                  <a:lumOff val="35000"/>
                </a:sysClr>
              </a:solidFill>
              <a:latin typeface="Calibri" panose="020F0502020204030204"/>
            </a:endParaRPr>
          </a:p>
        </cx:rich>
      </cx:tx>
    </cx:title>
    <cx:plotArea>
      <cx:plotAreaRegion>
        <cx:series layoutId="boxWhisker" uniqueId="{955A954C-6191-B84E-B047-45121403D18A}">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'Stimulated (copied)'!$S$5:$S$1005</cx:f>
        <cx:lvl ptCount="1001" formatCode="&quot;$&quot;#,##0">
          <cx:pt idx="0">302865.59877604729</cx:pt>
          <cx:pt idx="1">255040.21058337501</cx:pt>
          <cx:pt idx="2">320008.7268598004</cx:pt>
          <cx:pt idx="3">331425.16544507397</cx:pt>
          <cx:pt idx="4">278056.90004440467</cx:pt>
          <cx:pt idx="5">285973.24547744327</cx:pt>
          <cx:pt idx="6">251812.77211097916</cx:pt>
          <cx:pt idx="7">268384.32835445291</cx:pt>
          <cx:pt idx="8">280444.16136320896</cx:pt>
          <cx:pt idx="9">289384.10054918396</cx:pt>
          <cx:pt idx="10">278464.92697497352</cx:pt>
          <cx:pt idx="11">288778.75376463874</cx:pt>
          <cx:pt idx="12">238558.21278129134</cx:pt>
          <cx:pt idx="13">267781.06930751144</cx:pt>
          <cx:pt idx="14">304990.47686584893</cx:pt>
          <cx:pt idx="15">249032.91064572876</cx:pt>
          <cx:pt idx="16">299764.65375659289</cx:pt>
          <cx:pt idx="17">271993.95527465694</cx:pt>
          <cx:pt idx="18">299456.16020516393</cx:pt>
          <cx:pt idx="19">314327.23211585486</cx:pt>
          <cx:pt idx="20">276783.90162493789</cx:pt>
          <cx:pt idx="21">258119.88915655299</cx:pt>
          <cx:pt idx="22">249699.31260002643</cx:pt>
          <cx:pt idx="23">254742.07298845038</cx:pt>
          <cx:pt idx="24">283471.53962555423</cx:pt>
          <cx:pt idx="25">289624.67915753834</cx:pt>
          <cx:pt idx="26">277976.48644611321</cx:pt>
          <cx:pt idx="27">286131.23471571499</cx:pt>
          <cx:pt idx="28">289301.35142753192</cx:pt>
          <cx:pt idx="29">291315.77895694308</cx:pt>
          <cx:pt idx="30">284765.67270818632</cx:pt>
          <cx:pt idx="31">261240.13716988696</cx:pt>
          <cx:pt idx="32">244739.49083729082</cx:pt>
          <cx:pt idx="33">272247.38123267284</cx:pt>
          <cx:pt idx="34">288031.70096133091</cx:pt>
          <cx:pt idx="35">301342.24170733814</cx:pt>
          <cx:pt idx="36">255637.51921231358</cx:pt>
          <cx:pt idx="37">247664.08454959156</cx:pt>
          <cx:pt idx="38">280574.72415741754</cx:pt>
          <cx:pt idx="39">291752.0011794634</cx:pt>
          <cx:pt idx="40">271786.88041384838</cx:pt>
          <cx:pt idx="41">243303.31181649852</cx:pt>
          <cx:pt idx="42">244729.10232720996</cx:pt>
          <cx:pt idx="43">288786.65107585571</cx:pt>
          <cx:pt idx="44">286665.22453779669</cx:pt>
          <cx:pt idx="45">294641.36601179984</cx:pt>
          <cx:pt idx="46">276504.76845077518</cx:pt>
          <cx:pt idx="47">278685.54321876506</cx:pt>
          <cx:pt idx="48">267072.67324796203</cx:pt>
          <cx:pt idx="49">268909.54623796674</cx:pt>
          <cx:pt idx="50">290855.2690030408</cx:pt>
          <cx:pt idx="51">312535.30299030809</cx:pt>
          <cx:pt idx="52">273745.96164904209</cx:pt>
          <cx:pt idx="53">244497.25565936253</cx:pt>
          <cx:pt idx="54">273304.73410719261</cx:pt>
          <cx:pt idx="55">288534.48002658295</cx:pt>
          <cx:pt idx="56">271806.28323775035</cx:pt>
          <cx:pt idx="57">262379.09001841454</cx:pt>
          <cx:pt idx="58">290869.77819117811</cx:pt>
          <cx:pt idx="59">290940.81662892178</cx:pt>
          <cx:pt idx="60">285237.17744602117</cx:pt>
          <cx:pt idx="61">290717.29331563995</cx:pt>
          <cx:pt idx="62">273651.9701293814</cx:pt>
          <cx:pt idx="63">299638.27596602496</cx:pt>
          <cx:pt idx="64">262262.07028993953</cx:pt>
          <cx:pt idx="65">308232.03184136184</cx:pt>
          <cx:pt idx="66">260578.71742223491</cx:pt>
          <cx:pt idx="67">274605.38907176576</cx:pt>
          <cx:pt idx="68">286937.9071711477</cx:pt>
          <cx:pt idx="69">311679.61699834577</cx:pt>
          <cx:pt idx="70">340688.70275527547</cx:pt>
          <cx:pt idx="71">263303.47746826668</cx:pt>
          <cx:pt idx="72">272411.86432026321</cx:pt>
          <cx:pt idx="73">286660.87918136822</cx:pt>
          <cx:pt idx="74">267323.96314499469</cx:pt>
          <cx:pt idx="75">274977.64607945143</cx:pt>
          <cx:pt idx="76">300277.63070698624</cx:pt>
          <cx:pt idx="77">260641.44437622881</cx:pt>
          <cx:pt idx="78">301989.4774552114</cx:pt>
          <cx:pt idx="79">303742.38220596622</cx:pt>
          <cx:pt idx="80">310144.52870705363</cx:pt>
          <cx:pt idx="81">323678.64108925802</cx:pt>
          <cx:pt idx="82">288507.48444285255</cx:pt>
          <cx:pt idx="83">289299.38931288611</cx:pt>
          <cx:pt idx="84">312750.57974850584</cx:pt>
          <cx:pt idx="85">334099.233707737</cx:pt>
          <cx:pt idx="86">270289.02109789191</cx:pt>
          <cx:pt idx="87">281588.03629270435</cx:pt>
          <cx:pt idx="88">281110.76667374175</cx:pt>
          <cx:pt idx="89">261493.63812368232</cx:pt>
          <cx:pt idx="90">270271.25342918129</cx:pt>
          <cx:pt idx="91">279908.30149227165</cx:pt>
          <cx:pt idx="92">277697.75483331206</cx:pt>
          <cx:pt idx="93">295292.42742262362</cx:pt>
          <cx:pt idx="94">289013.49727429287</cx:pt>
          <cx:pt idx="95">271809.70264413091</cx:pt>
          <cx:pt idx="96">287604.46320297534</cx:pt>
          <cx:pt idx="97">294073.4397219845</cx:pt>
          <cx:pt idx="98">291295.02016136498</cx:pt>
          <cx:pt idx="99">312517.81841306033</cx:pt>
          <cx:pt idx="100">296229.06448816857</cx:pt>
          <cx:pt idx="101">255857.76213592515</cx:pt>
          <cx:pt idx="102">255050.43163843793</cx:pt>
          <cx:pt idx="103">271882.01322845096</cx:pt>
          <cx:pt idx="104">284562.38200295629</cx:pt>
          <cx:pt idx="105">308297.55581308383</cx:pt>
          <cx:pt idx="106">274110.88117870112</cx:pt>
          <cx:pt idx="107">273546.15702366445</cx:pt>
          <cx:pt idx="108">315824.23242549226</cx:pt>
          <cx:pt idx="109">250350.22304290021</cx:pt>
          <cx:pt idx="110">315070.08346028981</cx:pt>
          <cx:pt idx="111">245163.93734852783</cx:pt>
          <cx:pt idx="112">252340.38184663543</cx:pt>
          <cx:pt idx="113">269248.54501701763</cx:pt>
          <cx:pt idx="114">265520.64209000324</cx:pt>
          <cx:pt idx="115">286113.5443213032</cx:pt>
          <cx:pt idx="116">285011.55279548047</cx:pt>
          <cx:pt idx="117">274246.78839669423</cx:pt>
          <cx:pt idx="118">274760.44716429815</cx:pt>
          <cx:pt idx="119">280972.8163398531</cx:pt>
          <cx:pt idx="120">302960.20619991428</cx:pt>
          <cx:pt idx="121">267519.87421321101</cx:pt>
          <cx:pt idx="122">307675.5524957272</cx:pt>
          <cx:pt idx="123">267936.74730194331</cx:pt>
          <cx:pt idx="124">239631.86489679239</cx:pt>
          <cx:pt idx="125">250930.08597774082</cx:pt>
          <cx:pt idx="126">261123.02202920127</cx:pt>
          <cx:pt idx="127">291064.25211272988</cx:pt>
          <cx:pt idx="128">267488.78597260424</cx:pt>
          <cx:pt idx="129">301474.71396037407</cx:pt>
          <cx:pt idx="130">288214.22435342468</cx:pt>
          <cx:pt idx="131">267402.0107278314</cx:pt>
          <cx:pt idx="132">299197.1272458813</cx:pt>
          <cx:pt idx="133">293466.61537154147</cx:pt>
          <cx:pt idx="134">274881.01424728025</cx:pt>
          <cx:pt idx="135">242262.04749419718</cx:pt>
          <cx:pt idx="136">265511.61837235489</cx:pt>
          <cx:pt idx="137">299727.66498895548</cx:pt>
          <cx:pt idx="138">304374.98572275642</cx:pt>
          <cx:pt idx="139">286417.06447909272</cx:pt>
          <cx:pt idx="140">269303.73662908626</cx:pt>
          <cx:pt idx="141">256801.47262176033</cx:pt>
          <cx:pt idx="142">277045.37555799802</cx:pt>
          <cx:pt idx="143">264493.33832022286</cx:pt>
          <cx:pt idx="144">285496.87079280178</cx:pt>
          <cx:pt idx="145">280493.01119587006</cx:pt>
          <cx:pt idx="146">315671.81288728293</cx:pt>
          <cx:pt idx="147">329827.45401144843</cx:pt>
          <cx:pt idx="148">273327.25585058605</cx:pt>
          <cx:pt idx="149">267424.81765573297</cx:pt>
          <cx:pt idx="150">276026.70584408566</cx:pt>
          <cx:pt idx="151">298356.15599215805</cx:pt>
          <cx:pt idx="152">309793.8119564685</cx:pt>
          <cx:pt idx="153">277090.66676783166</cx:pt>
          <cx:pt idx="154">263880.57675168396</cx:pt>
          <cx:pt idx="155">296506.29000886751</cx:pt>
          <cx:pt idx="156">249536.74435681393</cx:pt>
          <cx:pt idx="157">317839.1059916775</cx:pt>
          <cx:pt idx="158">312904.40093091532</cx:pt>
          <cx:pt idx="159">260324.67168942379</cx:pt>
          <cx:pt idx="160">243938.54641607229</cx:pt>
          <cx:pt idx="161">259056.91863829558</cx:pt>
          <cx:pt idx="162">296694.17149751773</cx:pt>
          <cx:pt idx="163">318776.78065390378</cx:pt>
          <cx:pt idx="164">311351.62729735451</cx:pt>
          <cx:pt idx="165">312827.5647843206</cx:pt>
          <cx:pt idx="166">308989.18623356317</cx:pt>
          <cx:pt idx="167">259234.71837128076</cx:pt>
          <cx:pt idx="168">291410.62761551567</cx:pt>
          <cx:pt idx="169">248367.40259134638</cx:pt>
          <cx:pt idx="170">254049.85883068258</cx:pt>
          <cx:pt idx="171">261958.15683463719</cx:pt>
          <cx:pt idx="172">311554.03207605786</cx:pt>
          <cx:pt idx="173">272189.0804638759</cx:pt>
          <cx:pt idx="174">260590.79303870673</cx:pt>
          <cx:pt idx="175">292640.77966567961</cx:pt>
          <cx:pt idx="176">292126.63978989824</cx:pt>
          <cx:pt idx="177">245399.40644074688</cx:pt>
          <cx:pt idx="178">275835.78886592423</cx:pt>
          <cx:pt idx="179">294331.64646776137</cx:pt>
          <cx:pt idx="180">287401.77680579189</cx:pt>
          <cx:pt idx="181">279894.36684189783</cx:pt>
          <cx:pt idx="182">287490.5421299361</cx:pt>
          <cx:pt idx="183">269509.27440156491</cx:pt>
          <cx:pt idx="184">288499.20153466531</cx:pt>
          <cx:pt idx="185">291076.78374922968</cx:pt>
          <cx:pt idx="186">288504.20161635958</cx:pt>
          <cx:pt idx="187">270278.01006531488</cx:pt>
          <cx:pt idx="188">280858.82418293477</cx:pt>
          <cx:pt idx="189">235588.44932471926</cx:pt>
          <cx:pt idx="190">257438.44012891941</cx:pt>
          <cx:pt idx="191">282433.36754543823</cx:pt>
          <cx:pt idx="192">293004.17291373189</cx:pt>
          <cx:pt idx="193">274198.54638869746</cx:pt>
          <cx:pt idx="194">301915.81801106234</cx:pt>
          <cx:pt idx="195">288355.14798587665</cx:pt>
          <cx:pt idx="196">253057.49837733523</cx:pt>
          <cx:pt idx="197">256957.91273436567</cx:pt>
          <cx:pt idx="198">293609.98790486139</cx:pt>
          <cx:pt idx="199">287253.09529947402</cx:pt>
          <cx:pt idx="200">254856.62915138487</cx:pt>
          <cx:pt idx="201">297209.21217098285</cx:pt>
          <cx:pt idx="202">299043.99714312656</cx:pt>
          <cx:pt idx="203">276117.41390513332</cx:pt>
          <cx:pt idx="204">291252.03956868022</cx:pt>
          <cx:pt idx="205">315023.688410495</cx:pt>
          <cx:pt idx="206">276789.43094597937</cx:pt>
          <cx:pt idx="207">263017.39058116876</cx:pt>
          <cx:pt idx="208">261192.9486262931</cx:pt>
          <cx:pt idx="209">269339.64357450302</cx:pt>
          <cx:pt idx="210">313349.75873642619</cx:pt>
          <cx:pt idx="211">309239.54280032322</cx:pt>
          <cx:pt idx="212">248980.1011652367</cx:pt>
          <cx:pt idx="213">256826.54191926226</cx:pt>
          <cx:pt idx="214">316178.30083522573</cx:pt>
          <cx:pt idx="215">274210.20234435354</cx:pt>
          <cx:pt idx="216">299662.44165534631</cx:pt>
          <cx:pt idx="217">287872.09225999215</cx:pt>
          <cx:pt idx="218">302000.13830168598</cx:pt>
          <cx:pt idx="219">264609.86727480363</cx:pt>
          <cx:pt idx="220">298660.82638318231</cx:pt>
          <cx:pt idx="221">278677.26239339594</cx:pt>
          <cx:pt idx="222">289241.41848724731</cx:pt>
          <cx:pt idx="223">227049.7650181042</cx:pt>
          <cx:pt idx="224">292827.36229994008</cx:pt>
          <cx:pt idx="225">239596.62683763387</cx:pt>
          <cx:pt idx="226">287900.00557374</cx:pt>
          <cx:pt idx="227">288538.4352242187</cx:pt>
          <cx:pt idx="228">239519.88224976679</cx:pt>
          <cx:pt idx="229">258189.87344577099</cx:pt>
          <cx:pt idx="230">287409.47486340353</cx:pt>
          <cx:pt idx="231">277579.2697988844</cx:pt>
          <cx:pt idx="232">291244.16327810666</cx:pt>
          <cx:pt idx="233">260182.34308516586</cx:pt>
          <cx:pt idx="234">284230.08232324803</cx:pt>
          <cx:pt idx="235">268637.83037590055</cx:pt>
          <cx:pt idx="236">272006.27156820218</cx:pt>
          <cx:pt idx="237">278809.4715362236</cx:pt>
          <cx:pt idx="238">280785.81785644306</cx:pt>
          <cx:pt idx="239">309407.92162721261</cx:pt>
          <cx:pt idx="240">263191.09134060098</cx:pt>
          <cx:pt idx="241">287795.06539424154</cx:pt>
          <cx:pt idx="242">276429.32290721283</cx:pt>
          <cx:pt idx="243">312485.28683593246</cx:pt>
          <cx:pt idx="244">310021.45802237745</cx:pt>
          <cx:pt idx="245">283339.83497344673</cx:pt>
          <cx:pt idx="246">259888.14893937416</cx:pt>
          <cx:pt idx="247">299249.67015565489</cx:pt>
          <cx:pt idx="248">270449.95655962516</cx:pt>
          <cx:pt idx="249">274341.36542999995</cx:pt>
          <cx:pt idx="250">234850.51727212087</cx:pt>
          <cx:pt idx="251">289693.69597273489</cx:pt>
          <cx:pt idx="252">290386.6637332692</cx:pt>
          <cx:pt idx="253">291796.11578320054</cx:pt>
          <cx:pt idx="254">261288.77862352025</cx:pt>
          <cx:pt idx="255">282935.73095776583</cx:pt>
          <cx:pt idx="256">294084.00634556636</cx:pt>
          <cx:pt idx="257">283168.50035429507</cx:pt>
          <cx:pt idx="258">286324.95797512523</cx:pt>
          <cx:pt idx="259">295407.97205822979</cx:pt>
          <cx:pt idx="260">283708.77665518684</cx:pt>
          <cx:pt idx="261">283973.16837753914</cx:pt>
          <cx:pt idx="262">287164.65552762494</cx:pt>
          <cx:pt idx="263">278857.2721656505</cx:pt>
          <cx:pt idx="264">274501.50725660421</cx:pt>
          <cx:pt idx="265">278116.39874313294</cx:pt>
          <cx:pt idx="266">271809.95601806458</cx:pt>
          <cx:pt idx="267">272044.69733131386</cx:pt>
          <cx:pt idx="268">252376.28444332411</cx:pt>
          <cx:pt idx="269">277485.7986573269</cx:pt>
          <cx:pt idx="270">278205.78584728873</cx:pt>
          <cx:pt idx="271">268509.69010013412</cx:pt>
          <cx:pt idx="272">271906.55657821038</cx:pt>
          <cx:pt idx="273">342634.89013748948</cx:pt>
          <cx:pt idx="274">271320.53747460956</cx:pt>
          <cx:pt idx="275">272497.31868499046</cx:pt>
          <cx:pt idx="276">296117.92210226355</cx:pt>
          <cx:pt idx="277">266193.51858126221</cx:pt>
          <cx:pt idx="278">247163.13233641707</cx:pt>
          <cx:pt idx="279">299425.69556242262</cx:pt>
          <cx:pt idx="280">253462.05151552317</cx:pt>
          <cx:pt idx="281">259709.19378352142</cx:pt>
          <cx:pt idx="282">299704.48711146234</cx:pt>
          <cx:pt idx="283">258732.59130163077</cx:pt>
          <cx:pt idx="284">259533.26345213893</cx:pt>
          <cx:pt idx="285">272813.50609504007</cx:pt>
          <cx:pt idx="286">250716.38068571192</cx:pt>
          <cx:pt idx="287">304705.73106269498</cx:pt>
          <cx:pt idx="288">276477.81580744439</cx:pt>
          <cx:pt idx="289">272129.70234106731</cx:pt>
          <cx:pt idx="290">299637.62516619026</cx:pt>
          <cx:pt idx="291">292136.35044309444</cx:pt>
          <cx:pt idx="292">286300.02569064521</cx:pt>
          <cx:pt idx="293">317809.98687123001</cx:pt>
          <cx:pt idx="294">315659.43357503536</cx:pt>
          <cx:pt idx="295">256122.99494219079</cx:pt>
          <cx:pt idx="296">247177.17679593951</cx:pt>
          <cx:pt idx="297">258712.82743763938</cx:pt>
          <cx:pt idx="298">247242.55446936449</cx:pt>
          <cx:pt idx="299">258288.36022435597</cx:pt>
          <cx:pt idx="300">315908.87942956085</cx:pt>
          <cx:pt idx="301">248929.32609757571</cx:pt>
          <cx:pt idx="302">301014.73676980811</cx:pt>
          <cx:pt idx="303">269492.52138640935</cx:pt>
          <cx:pt idx="304">283644.49495268939</cx:pt>
          <cx:pt idx="305">248503.38276317561</cx:pt>
          <cx:pt idx="306">273937.75547560182</cx:pt>
          <cx:pt idx="307">322216.56867819134</cx:pt>
          <cx:pt idx="308">256663.24034368625</cx:pt>
          <cx:pt idx="309">292050.47306141275</cx:pt>
          <cx:pt idx="310">263200.5659017546</cx:pt>
          <cx:pt idx="311">271154.43443218991</cx:pt>
          <cx:pt idx="312">258038.18969720695</cx:pt>
          <cx:pt idx="313">296328.80903297372</cx:pt>
          <cx:pt idx="314">273245.25846105465</cx:pt>
          <cx:pt idx="315">263469.67761787836</cx:pt>
          <cx:pt idx="316">251162.9384436621</cx:pt>
          <cx:pt idx="317">315546.13828597602</cx:pt>
          <cx:pt idx="318">300369.25824496103</cx:pt>
          <cx:pt idx="319">302748.98053270456</cx:pt>
          <cx:pt idx="320">309584.7991667575</cx:pt>
          <cx:pt idx="321">303122.63956416113</cx:pt>
          <cx:pt idx="322">275870.46442330105</cx:pt>
          <cx:pt idx="323">270788.01828774286</cx:pt>
          <cx:pt idx="324">314441.75412060623</cx:pt>
          <cx:pt idx="325">274320.67102854454</cx:pt>
          <cx:pt idx="326">269815.98444488633</cx:pt>
          <cx:pt idx="327">247175.7909782739</cx:pt>
          <cx:pt idx="328">320392.79370542162</cx:pt>
          <cx:pt idx="329">293911.98841929378</cx:pt>
          <cx:pt idx="330">277321.61227845005</cx:pt>
          <cx:pt idx="331">271780.33942167601</cx:pt>
          <cx:pt idx="332">287292.43563052232</cx:pt>
          <cx:pt idx="333">271171.30450318777</cx:pt>
          <cx:pt idx="334">287832.54424427531</cx:pt>
          <cx:pt idx="335">298074.65979626169</cx:pt>
          <cx:pt idx="336">258680.82887847626</cx:pt>
          <cx:pt idx="337">261851.86847007231</cx:pt>
          <cx:pt idx="338">265854.00302324921</cx:pt>
          <cx:pt idx="339">278037.61261175451</cx:pt>
          <cx:pt idx="340">273893.99493234564</cx:pt>
          <cx:pt idx="341">300212.03448971728</cx:pt>
          <cx:pt idx="342">306448.48157688568</cx:pt>
          <cx:pt idx="343">284676.60694596794</cx:pt>
          <cx:pt idx="344">279118.09050894482</cx:pt>
          <cx:pt idx="345">313428.76129020989</cx:pt>
          <cx:pt idx="346">295720.35086762434</cx:pt>
          <cx:pt idx="347">258613.30008813628</cx:pt>
          <cx:pt idx="348">298717.32911666791</cx:pt>
          <cx:pt idx="349">240281.73532823118</cx:pt>
          <cx:pt idx="350">273645.7163882833</cx:pt>
          <cx:pt idx="351">291300.85428105004</cx:pt>
          <cx:pt idx="352">249351.58980474307</cx:pt>
          <cx:pt idx="353">280222.64940540056</cx:pt>
          <cx:pt idx="354">257167.07928858744</cx:pt>
          <cx:pt idx="355">269051.79136265512</cx:pt>
          <cx:pt idx="356">273123.35482455324</cx:pt>
          <cx:pt idx="357">280575.91388898599</cx:pt>
          <cx:pt idx="358">285175.82730513997</cx:pt>
          <cx:pt idx="359">292114.87888664147</cx:pt>
          <cx:pt idx="360">320703.41954332375</cx:pt>
          <cx:pt idx="361">303876.10204817256</cx:pt>
          <cx:pt idx="362">303352.93773124431</cx:pt>
          <cx:pt idx="363">256992.64330192126</cx:pt>
          <cx:pt idx="364">235622.88841577727</cx:pt>
          <cx:pt idx="365">302581.28245904401</cx:pt>
          <cx:pt idx="366">279602.49964436475</cx:pt>
          <cx:pt idx="367">274213.48020148912</cx:pt>
          <cx:pt idx="368">278109.94905494456</cx:pt>
          <cx:pt idx="369">263200.22086929</cx:pt>
          <cx:pt idx="370">282851.80622204189</cx:pt>
          <cx:pt idx="371">281832.18369662965</cx:pt>
          <cx:pt idx="372">293771.13282240101</cx:pt>
          <cx:pt idx="373">296682.62026125612</cx:pt>
          <cx:pt idx="374">293001.41540676472</cx:pt>
          <cx:pt idx="375">262269.04900552228</cx:pt>
          <cx:pt idx="376">282170.07766598358</cx:pt>
          <cx:pt idx="377">289136.71391506999</cx:pt>
          <cx:pt idx="378">291119.48681052838</cx:pt>
          <cx:pt idx="379">247649.57758417024</cx:pt>
          <cx:pt idx="380">299138.14988428826</cx:pt>
          <cx:pt idx="381">275932.1610047578</cx:pt>
          <cx:pt idx="382">287176.50125324563</cx:pt>
          <cx:pt idx="383">288133.0297409129</cx:pt>
          <cx:pt idx="384">282327.67296530143</cx:pt>
          <cx:pt idx="385">259784.03407390747</cx:pt>
          <cx:pt idx="386">284964.06502013316</cx:pt>
          <cx:pt idx="387">281843.03522080387</cx:pt>
          <cx:pt idx="388">264669.39578088402</cx:pt>
          <cx:pt idx="389">303344.88775126432</cx:pt>
          <cx:pt idx="390">297143.33536694443</cx:pt>
          <cx:pt idx="391">297233.14187524188</cx:pt>
          <cx:pt idx="392">323829.23792503175</cx:pt>
          <cx:pt idx="393">279558.23677283601</cx:pt>
          <cx:pt idx="394">267623.38173029659</cx:pt>
          <cx:pt idx="395">261208.24774464007</cx:pt>
          <cx:pt idx="396">289468.48542418639</cx:pt>
          <cx:pt idx="397">278550.61740845884</cx:pt>
          <cx:pt idx="398">311831.06825658353</cx:pt>
          <cx:pt idx="399">285095.46005395032</cx:pt>
          <cx:pt idx="400">239295.34529746298</cx:pt>
          <cx:pt idx="401">289521.16663708846</cx:pt>
          <cx:pt idx="402">303753.56221605022</cx:pt>
          <cx:pt idx="403">310214.06046477961</cx:pt>
          <cx:pt idx="404">305531.70981051534</cx:pt>
          <cx:pt idx="405">273650.82088043977</cx:pt>
          <cx:pt idx="406">287905.72018258501</cx:pt>
          <cx:pt idx="407">281117.81239426008</cx:pt>
          <cx:pt idx="408">250029.80947079012</cx:pt>
          <cx:pt idx="409">278110.25549922005</cx:pt>
          <cx:pt idx="410">247485.40247059046</cx:pt>
          <cx:pt idx="411">305984.46827432839</cx:pt>
          <cx:pt idx="412">303361.7696152245</cx:pt>
          <cx:pt idx="413">286513.69657347637</cx:pt>
          <cx:pt idx="414">280378.36921514012</cx:pt>
          <cx:pt idx="415">305942.33304606873</cx:pt>
          <cx:pt idx="416">268491.31143221643</cx:pt>
          <cx:pt idx="417">309405.94566525385</cx:pt>
          <cx:pt idx="418">277913.64476907358</cx:pt>
          <cx:pt idx="419">300094.88808392815</cx:pt>
          <cx:pt idx="420">290649.25943389599</cx:pt>
          <cx:pt idx="421">295091.91499780462</cx:pt>
          <cx:pt idx="422">261954.8218247015</cx:pt>
          <cx:pt idx="423">276830.85938802361</cx:pt>
          <cx:pt idx="424">258648.89580970423</cx:pt>
          <cx:pt idx="425">257353.01117915934</cx:pt>
          <cx:pt idx="426">258876.80866603256</cx:pt>
          <cx:pt idx="427">237377.13697369766</cx:pt>
          <cx:pt idx="428">279985.92767177772</cx:pt>
          <cx:pt idx="429">268099.73115629918</cx:pt>
          <cx:pt idx="430">264892.68733479205</cx:pt>
          <cx:pt idx="431">252997.87999649465</cx:pt>
          <cx:pt idx="432">272782.01883288537</cx:pt>
          <cx:pt idx="433">274453.83729884651</cx:pt>
          <cx:pt idx="434">297756.92465870222</cx:pt>
          <cx:pt idx="435">318275.42340791674</cx:pt>
          <cx:pt idx="436">256744.32877077247</cx:pt>
          <cx:pt idx="437">276280.83994703111</cx:pt>
          <cx:pt idx="438">308873.80628855788</cx:pt>
          <cx:pt idx="439">281275.77041626262</cx:pt>
          <cx:pt idx="440">285452.21159578074</cx:pt>
          <cx:pt idx="441">291590.66959407442</cx:pt>
          <cx:pt idx="442">283570.20922564558</cx:pt>
          <cx:pt idx="443">308041.14862813347</cx:pt>
          <cx:pt idx="444">276151.80327369971</cx:pt>
          <cx:pt idx="445">246132.47027666768</cx:pt>
          <cx:pt idx="446">252294.31220923044</cx:pt>
          <cx:pt idx="447">264820.31864739442</cx:pt>
          <cx:pt idx="448">305601.62782817741</cx:pt>
          <cx:pt idx="449">269135.26659190847</cx:pt>
          <cx:pt idx="450">285039.11930657661</cx:pt>
          <cx:pt idx="451">287493.81592043367</cx:pt>
          <cx:pt idx="452">291762.75792447431</cx:pt>
          <cx:pt idx="453">262354.90144380601</cx:pt>
          <cx:pt idx="454">272732.32809248101</cx:pt>
          <cx:pt idx="455">290261.31140956434</cx:pt>
          <cx:pt idx="456">320278.5227748552</cx:pt>
          <cx:pt idx="457">281796.72523506882</cx:pt>
          <cx:pt idx="458">320209.63584162132</cx:pt>
          <cx:pt idx="459">311716.59046556102</cx:pt>
          <cx:pt idx="460">313274.19849469018</cx:pt>
          <cx:pt idx="461">271388.25038637512</cx:pt>
          <cx:pt idx="462">282843.95011140476</cx:pt>
          <cx:pt idx="463">275375.00137147296</cx:pt>
          <cx:pt idx="464">302557.0609538916</cx:pt>
          <cx:pt idx="465">289685.6124941918</cx:pt>
          <cx:pt idx="466">282004.21418692695</cx:pt>
          <cx:pt idx="467">303948.80105940829</cx:pt>
          <cx:pt idx="468">273595.43977140397</cx:pt>
          <cx:pt idx="469">318081.25862359803</cx:pt>
          <cx:pt idx="470">288935.28473582049</cx:pt>
          <cx:pt idx="471">263824.85870013136</cx:pt>
          <cx:pt idx="472">323284.32232568879</cx:pt>
          <cx:pt idx="473">309046.33862633747</cx:pt>
          <cx:pt idx="474">275154.97174271295</cx:pt>
          <cx:pt idx="475">292412.85763925954</cx:pt>
          <cx:pt idx="476">266389.205098012</cx:pt>
          <cx:pt idx="477">270333.02180077432</cx:pt>
          <cx:pt idx="478">280257.94696898886</cx:pt>
          <cx:pt idx="479">299726.35203538736</cx:pt>
          <cx:pt idx="480">307921.26933769439</cx:pt>
          <cx:pt idx="481">276007.09889551147</cx:pt>
          <cx:pt idx="482">282231.51615761314</cx:pt>
          <cx:pt idx="483">299723.84228767431</cx:pt>
          <cx:pt idx="484">304136.15114085283</cx:pt>
          <cx:pt idx="485">282670.04910033254</cx:pt>
          <cx:pt idx="486">272306.13548373576</cx:pt>
          <cx:pt idx="487">306813.46682318283</cx:pt>
          <cx:pt idx="488">286403.5534264319</cx:pt>
          <cx:pt idx="489">272101.68596878083</cx:pt>
          <cx:pt idx="490">305024.97427626222</cx:pt>
          <cx:pt idx="491">301167.25125811622</cx:pt>
          <cx:pt idx="492">310279.44698854501</cx:pt>
          <cx:pt idx="493">268264.47609973908</cx:pt>
          <cx:pt idx="494">272205.06131110195</cx:pt>
          <cx:pt idx="495">280857.68389805645</cx:pt>
          <cx:pt idx="496">289565.15051202872</cx:pt>
          <cx:pt idx="497">283165.16103146318</cx:pt>
          <cx:pt idx="498">255610.73955447291</cx:pt>
          <cx:pt idx="499">302528.25888466631</cx:pt>
          <cx:pt idx="500">278475.56566492788</cx:pt>
          <cx:pt idx="501">262277.40450427827</cx:pt>
          <cx:pt idx="502">289704.93024854275</cx:pt>
          <cx:pt idx="503">313581.99297511636</cx:pt>
          <cx:pt idx="504">311931.80849572358</cx:pt>
          <cx:pt idx="505">273366.88425425591</cx:pt>
          <cx:pt idx="506">253195.41083892467</cx:pt>
          <cx:pt idx="507">270512.62351943529</cx:pt>
          <cx:pt idx="508">283585.60281002906</cx:pt>
          <cx:pt idx="509">286225.58035047259</cx:pt>
          <cx:pt idx="510">277200.69647884596</cx:pt>
          <cx:pt idx="511">271831.40493763343</cx:pt>
          <cx:pt idx="512">304098.80539344001</cx:pt>
          <cx:pt idx="513">286004.54457421723</cx:pt>
          <cx:pt idx="514">323190.46867227764</cx:pt>
          <cx:pt idx="515">267197.7318866158</cx:pt>
          <cx:pt idx="516">311536.81948261213</cx:pt>
          <cx:pt idx="517">258232.28867735926</cx:pt>
          <cx:pt idx="518">296377.96719653654</cx:pt>
          <cx:pt idx="519">284686.19507604593</cx:pt>
          <cx:pt idx="520">274007.91402173624</cx:pt>
          <cx:pt idx="521">289283.5916167809</cx:pt>
          <cx:pt idx="522">297831.38892315404</cx:pt>
          <cx:pt idx="523">286359.57959387661</cx:pt>
          <cx:pt idx="524">280753.98079926398</cx:pt>
          <cx:pt idx="525">296494.39984431426</cx:pt>
          <cx:pt idx="526">296678.80270823115</cx:pt>
          <cx:pt idx="527">327764.7075739766</cx:pt>
          <cx:pt idx="528">312266.38702606602</cx:pt>
          <cx:pt idx="529">278380.23155577481</cx:pt>
          <cx:pt idx="530">275162.52755542303</cx:pt>
          <cx:pt idx="531">314250.09439198405</cx:pt>
          <cx:pt idx="532">275082.13611710793</cx:pt>
          <cx:pt idx="533">255827.67356172943</cx:pt>
          <cx:pt idx="534">311497.93027883768</cx:pt>
          <cx:pt idx="535">301192.25236366509</cx:pt>
          <cx:pt idx="536">266851.16558863764</cx:pt>
          <cx:pt idx="537">296180.97428099811</cx:pt>
          <cx:pt idx="538">299101.00888612639</cx:pt>
          <cx:pt idx="539">277474.13584600243</cx:pt>
          <cx:pt idx="540">286964.71559040726</cx:pt>
          <cx:pt idx="541">274944.47368465207</cx:pt>
          <cx:pt idx="542">308862.57560340135</cx:pt>
          <cx:pt idx="543">359804.14747568197</cx:pt>
          <cx:pt idx="544">247344.55712685164</cx:pt>
          <cx:pt idx="545">280563.3367836228</cx:pt>
          <cx:pt idx="546">272849.66911341046</cx:pt>
          <cx:pt idx="547">257311.66743565054</cx:pt>
          <cx:pt idx="548">282997.82738159376</cx:pt>
          <cx:pt idx="549">244050.83265757363</cx:pt>
          <cx:pt idx="550">252841.2532155783</cx:pt>
          <cx:pt idx="551">239046.98157856995</cx:pt>
          <cx:pt idx="552">244540.0457479019</cx:pt>
          <cx:pt idx="553">275882.90003900632</cx:pt>
          <cx:pt idx="554">295268.44575164199</cx:pt>
          <cx:pt idx="555">307167.66280722176</cx:pt>
          <cx:pt idx="556">308327.13943589438</cx:pt>
          <cx:pt idx="557">296379.43299558671</cx:pt>
          <cx:pt idx="558">279667.38905672485</cx:pt>
          <cx:pt idx="559">296061.13870183413</cx:pt>
          <cx:pt idx="560">262682.1581002103</cx:pt>
          <cx:pt idx="561">287316.79678822361</cx:pt>
          <cx:pt idx="562">273357.43004045624</cx:pt>
          <cx:pt idx="563">291915.2376036754</cx:pt>
          <cx:pt idx="564">299244.44682810135</cx:pt>
          <cx:pt idx="565">271563.003367614</cx:pt>
          <cx:pt idx="566">260437.93940071296</cx:pt>
          <cx:pt idx="567">265641.55042706261</cx:pt>
          <cx:pt idx="568">300112.57755370811</cx:pt>
          <cx:pt idx="569">275624.47686540725</cx:pt>
          <cx:pt idx="570">252087.06469379296</cx:pt>
          <cx:pt idx="571">276224.0053739592</cx:pt>
          <cx:pt idx="572">325764.454654856</cx:pt>
          <cx:pt idx="573">289965.60419440636</cx:pt>
          <cx:pt idx="574">295528.26675860491</cx:pt>
          <cx:pt idx="575">292836.94514325407</cx:pt>
          <cx:pt idx="576">294141.18317817943</cx:pt>
          <cx:pt idx="577">277637.68903096294</cx:pt>
          <cx:pt idx="578">293372.44781100017</cx:pt>
          <cx:pt idx="579">253161.23142092407</cx:pt>
          <cx:pt idx="580">261020.93464338742</cx:pt>
          <cx:pt idx="581">274129.78429722687</cx:pt>
          <cx:pt idx="582">286166.58004642336</cx:pt>
          <cx:pt idx="583">254775.86509557872</cx:pt>
          <cx:pt idx="584">254647.91302556245</cx:pt>
          <cx:pt idx="585">263796.79933662608</cx:pt>
          <cx:pt idx="586">292728.66852303932</cx:pt>
          <cx:pt idx="587">277018.88208609365</cx:pt>
          <cx:pt idx="588">250980.45893084264</cx:pt>
          <cx:pt idx="589">252580.5172187562</cx:pt>
          <cx:pt idx="590">300332.281914366</cx:pt>
          <cx:pt idx="591">283004.51736137021</cx:pt>
          <cx:pt idx="592">309258.55732999835</cx:pt>
          <cx:pt idx="593">236777.38535987967</cx:pt>
          <cx:pt idx="594">308952.50916378858</cx:pt>
          <cx:pt idx="595">297479.72598040896</cx:pt>
          <cx:pt idx="596">284995.9241045072</cx:pt>
          <cx:pt idx="597">255665.44073697011</cx:pt>
          <cx:pt idx="598">297259.51305311511</cx:pt>
          <cx:pt idx="599">271603.44247173064</cx:pt>
          <cx:pt idx="600">292536.26140863629</cx:pt>
          <cx:pt idx="601">261986.55276190885</cx:pt>
          <cx:pt idx="602">286953.99571383465</cx:pt>
          <cx:pt idx="603">266626.91545171622</cx:pt>
          <cx:pt idx="604">268206.49182571471</cx:pt>
          <cx:pt idx="605">296096.21778494032</cx:pt>
          <cx:pt idx="606">253670.09604115697</cx:pt>
          <cx:pt idx="607">286966.83600469958</cx:pt>
          <cx:pt idx="608">293040.08048601897</cx:pt>
          <cx:pt idx="609">267614.66892880062</cx:pt>
          <cx:pt idx="610">282183.06047369936</cx:pt>
          <cx:pt idx="611">278963.22052271251</cx:pt>
          <cx:pt idx="612">272599.87597002601</cx:pt>
          <cx:pt idx="613">253650.54191274382</cx:pt>
          <cx:pt idx="614">262970.89063139848</cx:pt>
          <cx:pt idx="615">327029.45542280958</cx:pt>
          <cx:pt idx="616">296470.63876086427</cx:pt>
          <cx:pt idx="617">300830.1132635682</cx:pt>
          <cx:pt idx="618">289381.88258821314</cx:pt>
          <cx:pt idx="619">286335.58808705641</cx:pt>
          <cx:pt idx="620">257176.78680726266</cx:pt>
          <cx:pt idx="621">266767.92318097927</cx:pt>
          <cx:pt idx="622">284132.39455418393</cx:pt>
          <cx:pt idx="623">235814.34521887728</cx:pt>
          <cx:pt idx="624">308270.06324470823</cx:pt>
          <cx:pt idx="625">299251.63623011817</cx:pt>
          <cx:pt idx="626">267859.92059014097</cx:pt>
          <cx:pt idx="627">278436.50781324418</cx:pt>
          <cx:pt idx="628">303826.89980229683</cx:pt>
          <cx:pt idx="629">280652.5640495448</cx:pt>
          <cx:pt idx="630">277161.96753663273</cx:pt>
          <cx:pt idx="631">294538.00294113049</cx:pt>
          <cx:pt idx="632">276289.32996343978</cx:pt>
          <cx:pt idx="633">292545.4623422157</cx:pt>
          <cx:pt idx="634">299824.29189549491</cx:pt>
          <cx:pt idx="635">240143.31220116257</cx:pt>
          <cx:pt idx="636">354529.59969488822</cx:pt>
          <cx:pt idx="637">297532.52151114529</cx:pt>
          <cx:pt idx="638">309008.08742077212</cx:pt>
          <cx:pt idx="639">306254.47915349191</cx:pt>
          <cx:pt idx="640">262468.09602684405</cx:pt>
          <cx:pt idx="641">289894.59031108191</cx:pt>
          <cx:pt idx="642">247314.07401648138</cx:pt>
          <cx:pt idx="643">243774.69941016345</cx:pt>
          <cx:pt idx="644">295224.40005596628</cx:pt>
          <cx:pt idx="645">279594.96892146801</cx:pt>
          <cx:pt idx="646">313556.02034303278</cx:pt>
          <cx:pt idx="647">260224.9440596838</cx:pt>
          <cx:pt idx="648">317284.30036949966</cx:pt>
          <cx:pt idx="649">289178.54856570816</cx:pt>
          <cx:pt idx="650">269250.35248542979</cx:pt>
          <cx:pt idx="651">266571.52159228828</cx:pt>
          <cx:pt idx="652">268204.39052784082</cx:pt>
          <cx:pt idx="653">296687.45210968965</cx:pt>
          <cx:pt idx="654">307034.23397479503</cx:pt>
          <cx:pt idx="655">268328.1545520912</cx:pt>
          <cx:pt idx="656">289963.14056187589</cx:pt>
          <cx:pt idx="657">273483.90969164617</cx:pt>
          <cx:pt idx="658">278826.08373611385</cx:pt>
          <cx:pt idx="659">293127.98138073413</cx:pt>
          <cx:pt idx="660">287128.64723583567</cx:pt>
          <cx:pt idx="661">258566.99474574474</cx:pt>
          <cx:pt idx="662">264865.51622156432</cx:pt>
          <cx:pt idx="663">282624.36772571789</cx:pt>
          <cx:pt idx="664">274517.25876184786</cx:pt>
          <cx:pt idx="665">313991.81460906647</cx:pt>
          <cx:pt idx="666">291812.14606342762</cx:pt>
          <cx:pt idx="667">321278.40412082348</cx:pt>
          <cx:pt idx="668">282269.08598045027</cx:pt>
          <cx:pt idx="669">243454.37669622438</cx:pt>
          <cx:pt idx="670">248163.41856788821</cx:pt>
          <cx:pt idx="671">288626.57391593134</cx:pt>
          <cx:pt idx="672">314492.44120257546</cx:pt>
          <cx:pt idx="673">294781.21223140659</cx:pt>
          <cx:pt idx="674">268848.78822748433</cx:pt>
          <cx:pt idx="675">263304.7386376097</cx:pt>
          <cx:pt idx="676">275359.10390097403</cx:pt>
          <cx:pt idx="677">297000.48747522495</cx:pt>
          <cx:pt idx="678">313601.56877528509</cx:pt>
          <cx:pt idx="679">276508.98484313022</cx:pt>
          <cx:pt idx="680">272742.68650725373</cx:pt>
          <cx:pt idx="681">283750.14148383122</cx:pt>
          <cx:pt idx="682">320922.10320589464</cx:pt>
          <cx:pt idx="683">276590.8814604496</cx:pt>
          <cx:pt idx="684">285886.63214640651</cx:pt>
          <cx:pt idx="685">255869.71210629318</cx:pt>
          <cx:pt idx="686">282637.71314247674</cx:pt>
          <cx:pt idx="687">275612.2737306513</cx:pt>
          <cx:pt idx="688">288607.89388471853</cx:pt>
          <cx:pt idx="689">278971.12537293299</cx:pt>
          <cx:pt idx="690">248584.3710625291</cx:pt>
          <cx:pt idx="691">300412.85521438828</cx:pt>
          <cx:pt idx="692">290597.85099687765</cx:pt>
          <cx:pt idx="693">268371.88790625142</cx:pt>
          <cx:pt idx="694">265383.23248162691</cx:pt>
          <cx:pt idx="695">277992.73026971926</cx:pt>
          <cx:pt idx="696">287655.20518202346</cx:pt>
          <cx:pt idx="697">297546.06186980015</cx:pt>
          <cx:pt idx="698">338043.64575613698</cx:pt>
          <cx:pt idx="699">287325.28171716823</cx:pt>
          <cx:pt idx="700">301468.19636765518</cx:pt>
          <cx:pt idx="701">275094.53260554443</cx:pt>
          <cx:pt idx="702">278076.33889056131</cx:pt>
          <cx:pt idx="703">313769.10526627931</cx:pt>
          <cx:pt idx="704">305260.37399773544</cx:pt>
          <cx:pt idx="705">298894.01562945422</cx:pt>
          <cx:pt idx="706">316531.78143659077</cx:pt>
          <cx:pt idx="707">249521.74439726502</cx:pt>
          <cx:pt idx="708">283091.76003346191</cx:pt>
          <cx:pt idx="709">299443.23972243961</cx:pt>
          <cx:pt idx="710">288572.87241635326</cx:pt>
          <cx:pt idx="711">286160.195534723</cx:pt>
          <cx:pt idx="712">293123.50579495548</cx:pt>
          <cx:pt idx="713">262568.28570803656</cx:pt>
          <cx:pt idx="714">276223.06839509937</cx:pt>
          <cx:pt idx="715">310634.3634430875</cx:pt>
          <cx:pt idx="716">282810.33535558591</cx:pt>
          <cx:pt idx="717">313762.61061404826</cx:pt>
          <cx:pt idx="718">295275.51809212915</cx:pt>
          <cx:pt idx="719">303611.18168331328</cx:pt>
          <cx:pt idx="720">274579.66191193578</cx:pt>
          <cx:pt idx="721">285034.82370098506</cx:pt>
          <cx:pt idx="722">323382.77724307921</cx:pt>
          <cx:pt idx="723">279988.47659441293</cx:pt>
          <cx:pt idx="724">300301.70792877226</cx:pt>
          <cx:pt idx="725">275982.14049316605</cx:pt>
          <cx:pt idx="726">288341.63847967394</cx:pt>
          <cx:pt idx="727">290655.6708818617</cx:pt>
          <cx:pt idx="728">287300.64153708733</cx:pt>
          <cx:pt idx="729">274666.51793108048</cx:pt>
          <cx:pt idx="730">277196.02792964416</cx:pt>
          <cx:pt idx="731">254402.90169710657</cx:pt>
          <cx:pt idx="732">320866.78105816024</cx:pt>
          <cx:pt idx="733">286868.8668053103</cx:pt>
          <cx:pt idx="734">262182.36366065918</cx:pt>
          <cx:pt idx="735">284088.97168601933</cx:pt>
          <cx:pt idx="736">275528.71981740283</cx:pt>
          <cx:pt idx="737">297523.90867784317</cx:pt>
          <cx:pt idx="738">324289.44825788413</cx:pt>
          <cx:pt idx="739">269199.02874681185</cx:pt>
          <cx:pt idx="740">280619.66107999667</cx:pt>
          <cx:pt idx="741">274053.84604522266</cx:pt>
          <cx:pt idx="742">285282.03322405176</cx:pt>
          <cx:pt idx="743">248163.4124540702</cx:pt>
          <cx:pt idx="744">233129.58989566698</cx:pt>
          <cx:pt idx="745">287430.04857378174</cx:pt>
          <cx:pt idx="746">282650.75572899444</cx:pt>
          <cx:pt idx="747">287531.98087093065</cx:pt>
          <cx:pt idx="748">301167.61327152955</cx:pt>
          <cx:pt idx="749">261171.23295333626</cx:pt>
          <cx:pt idx="750">239835.98914860253</cx:pt>
          <cx:pt idx="751">269143.52518491307</cx:pt>
          <cx:pt idx="752">261593.78637564238</cx:pt>
          <cx:pt idx="753">255138.58158682036</cx:pt>
          <cx:pt idx="754">290739.66120934061</cx:pt>
          <cx:pt idx="755">342770.76215560007</cx:pt>
          <cx:pt idx="756">294839.43891308975</cx:pt>
          <cx:pt idx="757">249874.86773439363</cx:pt>
          <cx:pt idx="758">307197.15755394136</cx:pt>
          <cx:pt idx="759">284265.42560166854</cx:pt>
          <cx:pt idx="760">288896.79471848696</cx:pt>
          <cx:pt idx="761">282476.17489730619</cx:pt>
          <cx:pt idx="762">287842.74423956621</cx:pt>
          <cx:pt idx="763">271816.60030431976</cx:pt>
          <cx:pt idx="764">235746.53502483558</cx:pt>
          <cx:pt idx="765">300823.55141143623</cx:pt>
          <cx:pt idx="766">289893.51461274625</cx:pt>
          <cx:pt idx="767">271821.41401912278</cx:pt>
          <cx:pt idx="768">293368.94269589067</cx:pt>
          <cx:pt idx="769">307237.51761762722</cx:pt>
          <cx:pt idx="770">300101.23769824312</cx:pt>
          <cx:pt idx="771">250498.50717953435</cx:pt>
          <cx:pt idx="772">284311.51552409539</cx:pt>
          <cx:pt idx="773">287916.44443236967</cx:pt>
          <cx:pt idx="774">255271.08614337581</cx:pt>
          <cx:pt idx="775">294086.83523275558</cx:pt>
          <cx:pt idx="776">276223.21621618851</cx:pt>
          <cx:pt idx="777">270492.56771162595</cx:pt>
          <cx:pt idx="778">271976.92175245163</cx:pt>
          <cx:pt idx="779">293565.1164527451</cx:pt>
          <cx:pt idx="780">262523.20748329099</cx:pt>
          <cx:pt idx="781">317544.31689110555</cx:pt>
          <cx:pt idx="782">303585.00901287748</cx:pt>
          <cx:pt idx="783">275686.17238248768</cx:pt>
          <cx:pt idx="784">278050.68181224691</cx:pt>
          <cx:pt idx="785">291422.33058543137</cx:pt>
          <cx:pt idx="786">267460.51988553791</cx:pt>
          <cx:pt idx="787">289074.42361924669</cx:pt>
          <cx:pt idx="788">326585.47318927967</cx:pt>
          <cx:pt idx="789">276819.2428641867</cx:pt>
          <cx:pt idx="790">232334.99946051228</cx:pt>
          <cx:pt idx="791">266199.12552388484</cx:pt>
          <cx:pt idx="792">301862.38430394384</cx:pt>
          <cx:pt idx="793">257857.01830818696</cx:pt>
          <cx:pt idx="794">270008.73819314135</cx:pt>
          <cx:pt idx="795">232526.32695526246</cx:pt>
          <cx:pt idx="796">328932.33473138686</cx:pt>
          <cx:pt idx="797">303249.5410377314</cx:pt>
          <cx:pt idx="798">276618.02509629051</cx:pt>
          <cx:pt idx="799">294444.91686340712</cx:pt>
          <cx:pt idx="800">318402.55763523246</cx:pt>
          <cx:pt idx="801">318649.65295280714</cx:pt>
          <cx:pt idx="802">298515.29597389966</cx:pt>
          <cx:pt idx="803">282329.90790469269</cx:pt>
          <cx:pt idx="804">304965.88027552987</cx:pt>
          <cx:pt idx="805">244191.09296179467</cx:pt>
          <cx:pt idx="806">251709.90797447768</cx:pt>
          <cx:pt idx="807">264690.94525764231</cx:pt>
          <cx:pt idx="808">256187.19204961692</cx:pt>
          <cx:pt idx="809">253126.78617390688</cx:pt>
          <cx:pt idx="810">301609.70181994553</cx:pt>
          <cx:pt idx="811">247166.81834013664</cx:pt>
          <cx:pt idx="812">280016.88500323647</cx:pt>
          <cx:pt idx="813">289651.16802393831</cx:pt>
          <cx:pt idx="814">282128.7396674761</cx:pt>
          <cx:pt idx="815">291967.32905507123</cx:pt>
          <cx:pt idx="816">296335.84200414928</cx:pt>
          <cx:pt idx="817">267056.70645534183</cx:pt>
          <cx:pt idx="818">308680.97085780295</cx:pt>
          <cx:pt idx="819">285699.26009219658</cx:pt>
          <cx:pt idx="820">301709.48178909742</cx:pt>
          <cx:pt idx="821">294352.32056538883</cx:pt>
          <cx:pt idx="822">314371.30492856767</cx:pt>
          <cx:pt idx="823">247745.83736761124</cx:pt>
          <cx:pt idx="824">293198.5746161337</cx:pt>
          <cx:pt idx="825">275810.9047376216</cx:pt>
          <cx:pt idx="826">338573.82651337946</cx:pt>
          <cx:pt idx="827">273187.72308344039</cx:pt>
          <cx:pt idx="828">289876.90683147754</cx:pt>
          <cx:pt idx="829">277599.70077971887</cx:pt>
          <cx:pt idx="830">285739.71876496804</cx:pt>
          <cx:pt idx="831">267693.66628269665</cx:pt>
          <cx:pt idx="832">301219.32873178157</cx:pt>
          <cx:pt idx="833">300458.54990631051</cx:pt>
          <cx:pt idx="834">294306.22590244928</cx:pt>
          <cx:pt idx="835">292750.5783098503</cx:pt>
          <cx:pt idx="836">289676.38137621863</cx:pt>
          <cx:pt idx="837">254445.97504332024</cx:pt>
          <cx:pt idx="838">289635.33283828327</cx:pt>
          <cx:pt idx="839">255434.21816258892</cx:pt>
          <cx:pt idx="840">282423.61083760869</cx:pt>
          <cx:pt idx="841">286880.85992960341</cx:pt>
          <cx:pt idx="842">301385.54227683152</cx:pt>
          <cx:pt idx="843">272050.07290540944</cx:pt>
          <cx:pt idx="844">271673.1818383013</cx:pt>
          <cx:pt idx="845">305236.95324020024</cx:pt>
          <cx:pt idx="846">293889.48952424293</cx:pt>
          <cx:pt idx="847">296967.64314112562</cx:pt>
          <cx:pt idx="848">263592.61575470323</cx:pt>
          <cx:pt idx="849">287576.883887909</cx:pt>
          <cx:pt idx="850">286806.03060267679</cx:pt>
          <cx:pt idx="851">234148.78576003364</cx:pt>
          <cx:pt idx="852">273229.85540268139</cx:pt>
          <cx:pt idx="853">268130.19947861298</cx:pt>
          <cx:pt idx="854">275267.67154351203</cx:pt>
          <cx:pt idx="855">307619.78526655195</cx:pt>
          <cx:pt idx="856">298181.25134028576</cx:pt>
          <cx:pt idx="857">296041.04229798808</cx:pt>
          <cx:pt idx="858">286911.3536579152</cx:pt>
          <cx:pt idx="859">290084.51154291502</cx:pt>
          <cx:pt idx="860">279189.48736090405</cx:pt>
          <cx:pt idx="861">266303.83101817977</cx:pt>
          <cx:pt idx="862">246506.51085754862</cx:pt>
          <cx:pt idx="863">273149.89191682229</cx:pt>
          <cx:pt idx="864">294586.18866861798</cx:pt>
          <cx:pt idx="865">279701.53301563143</cx:pt>
          <cx:pt idx="866">305354.00366450154</cx:pt>
          <cx:pt idx="867">275880.78351773036</cx:pt>
          <cx:pt idx="868">303523.51866055164</cx:pt>
          <cx:pt idx="869">270899.92138044845</cx:pt>
          <cx:pt idx="870">296770.25579671765</cx:pt>
          <cx:pt idx="871">256973.36807324126</cx:pt>
          <cx:pt idx="872">277528.24209931988</cx:pt>
          <cx:pt idx="873">257165.71743172681</cx:pt>
          <cx:pt idx="874">299464.25600869203</cx:pt>
          <cx:pt idx="875">296933.6336210533</cx:pt>
          <cx:pt idx="876">284167.17161027412</cx:pt>
          <cx:pt idx="877">273370.82475335686</cx:pt>
          <cx:pt idx="878">300546.37696086027</cx:pt>
          <cx:pt idx="879">273052.11111786513</cx:pt>
          <cx:pt idx="880">302525.049399752</cx:pt>
          <cx:pt idx="881">315223.0626939481</cx:pt>
          <cx:pt idx="882">308090.46832455654</cx:pt>
          <cx:pt idx="883">299407.73077788012</cx:pt>
          <cx:pt idx="884">264715.23995647952</cx:pt>
          <cx:pt idx="885">275871.89917982614</cx:pt>
          <cx:pt idx="886">285274.13911120169</cx:pt>
          <cx:pt idx="887">277368.35657049634</cx:pt>
          <cx:pt idx="888">282852.15759184264</cx:pt>
          <cx:pt idx="889">273612.07547336101</cx:pt>
          <cx:pt idx="890">261897.55965167389</cx:pt>
          <cx:pt idx="891">278478.21772354218</cx:pt>
          <cx:pt idx="892">278420.59760014748</cx:pt>
          <cx:pt idx="893">292492.80039177783</cx:pt>
          <cx:pt idx="894">308693.36241952109</cx:pt>
          <cx:pt idx="895">263574.3403577783</cx:pt>
          <cx:pt idx="896">320270.52013385535</cx:pt>
          <cx:pt idx="897">294832.7441359036</cx:pt>
          <cx:pt idx="898">272372.32286863559</cx:pt>
          <cx:pt idx="899">284551.98970357078</cx:pt>
          <cx:pt idx="900">249941.17273920597</cx:pt>
          <cx:pt idx="901">273492.70002291951</cx:pt>
          <cx:pt idx="902">283800.03795186046</cx:pt>
          <cx:pt idx="903">282693.31701738323</cx:pt>
          <cx:pt idx="904">254002.76508956385</cx:pt>
          <cx:pt idx="905">277197.17870436702</cx:pt>
          <cx:pt idx="906">283934.80880554084</cx:pt>
          <cx:pt idx="907">265766.84452357492</cx:pt>
          <cx:pt idx="908">297218.56123609503</cx:pt>
          <cx:pt idx="909">304573.78379996523</cx:pt>
          <cx:pt idx="910">300303.98390799353</cx:pt>
          <cx:pt idx="911">295875.17331619957</cx:pt>
          <cx:pt idx="912">283901.15006165719</cx:pt>
          <cx:pt idx="913">298529.28832679853</cx:pt>
          <cx:pt idx="914">253735.70929956666</cx:pt>
          <cx:pt idx="915">297942.10331469722</cx:pt>
          <cx:pt idx="916">306899.02399849932</cx:pt>
          <cx:pt idx="917">243571.03657993654</cx:pt>
          <cx:pt idx="918">294426.90459419257</cx:pt>
          <cx:pt idx="919">300354.18362784141</cx:pt>
          <cx:pt idx="920">302199.52670616226</cx:pt>
          <cx:pt idx="921">284512.38204506395</cx:pt>
          <cx:pt idx="922">307287.60778131103</cx:pt>
          <cx:pt idx="923">264049.768142196</cx:pt>
          <cx:pt idx="924">284514.00286719296</cx:pt>
          <cx:pt idx="925">314592.94535072113</cx:pt>
          <cx:pt idx="926">278176.01954489801</cx:pt>
          <cx:pt idx="927">227917.54919123702</cx:pt>
          <cx:pt idx="928">277335.35626756068</cx:pt>
          <cx:pt idx="929">307707.86376048339</cx:pt>
          <cx:pt idx="930">259036.00533968024</cx:pt>
          <cx:pt idx="931">313681.6469003036</cx:pt>
          <cx:pt idx="932">287800.38416235812</cx:pt>
          <cx:pt idx="933">281111.73455465806</cx:pt>
          <cx:pt idx="934">271857.6306250043</cx:pt>
          <cx:pt idx="935">265553.65486354439</cx:pt>
          <cx:pt idx="936">269599.97853883944</cx:pt>
          <cx:pt idx="937">257052.68331790026</cx:pt>
          <cx:pt idx="938">308087.28825625411</cx:pt>
          <cx:pt idx="939">274863.73587223125</cx:pt>
          <cx:pt idx="940">280873.05531328131</cx:pt>
          <cx:pt idx="941">294247.28078634763</cx:pt>
          <cx:pt idx="942">294520.08813269495</cx:pt>
          <cx:pt idx="943">273966.81242237246</cx:pt>
          <cx:pt idx="944">255617.4422585438</cx:pt>
          <cx:pt idx="945">241458.73659577683</cx:pt>
          <cx:pt idx="946">299362.77709171368</cx:pt>
          <cx:pt idx="947">263928.39140267723</cx:pt>
          <cx:pt idx="948">286895.43547600071</cx:pt>
          <cx:pt idx="949">297486.21090520947</cx:pt>
          <cx:pt idx="950">270322.65899423254</cx:pt>
          <cx:pt idx="951">281949.44341378327</cx:pt>
          <cx:pt idx="952">283672.36486232991</cx:pt>
          <cx:pt idx="953">248300.03297181748</cx:pt>
          <cx:pt idx="954">294150.80089493172</cx:pt>
          <cx:pt idx="955">326093.62053739006</cx:pt>
          <cx:pt idx="956">307560.32022916595</cx:pt>
          <cx:pt idx="957">314137.55116530269</cx:pt>
          <cx:pt idx="958">263671.24207894254</cx:pt>
          <cx:pt idx="959">282551.53062294528</cx:pt>
          <cx:pt idx="960">255768.8129693931</cx:pt>
          <cx:pt idx="961">273582.05409212178</cx:pt>
          <cx:pt idx="962">309072.05411887274</cx:pt>
          <cx:pt idx="963">293054.22553241882</cx:pt>
          <cx:pt idx="964">290315.14988935826</cx:pt>
          <cx:pt idx="965">241070.59225895442</cx:pt>
          <cx:pt idx="966">275852.17548334983</cx:pt>
          <cx:pt idx="967">265023.36129124538</cx:pt>
          <cx:pt idx="968">329728.05976730573</cx:pt>
          <cx:pt idx="969">276642.16924657096</cx:pt>
          <cx:pt idx="970">348923.13310351799</cx:pt>
          <cx:pt idx="971">246064.93016926391</cx:pt>
          <cx:pt idx="972">281364.87015618535</cx:pt>
          <cx:pt idx="973">280891.78912691056</cx:pt>
          <cx:pt idx="974">284784.08752061985</cx:pt>
          <cx:pt idx="975">258607.01919820841</cx:pt>
          <cx:pt idx="976">291077.54735741048</cx:pt>
          <cx:pt idx="977">271940.40813044558</cx:pt>
          <cx:pt idx="978">269329.95223908301</cx:pt>
          <cx:pt idx="979">258543.71925294178</cx:pt>
          <cx:pt idx="980">292191.68021745444</cx:pt>
          <cx:pt idx="981">301727.84576489747</cx:pt>
          <cx:pt idx="982">289506.94997468282</cx:pt>
          <cx:pt idx="983">274746.19168991083</cx:pt>
          <cx:pt idx="984">279065.57221266808</cx:pt>
          <cx:pt idx="985">270678.2493568004</cx:pt>
          <cx:pt idx="986">257577.25166898681</cx:pt>
          <cx:pt idx="987">291172.3885529454</cx:pt>
          <cx:pt idx="988">252355.37879765453</cx:pt>
          <cx:pt idx="989">303534.36545601831</cx:pt>
          <cx:pt idx="990">292978.19481066545</cx:pt>
          <cx:pt idx="991">324132.19403144461</cx:pt>
          <cx:pt idx="992">245504.61746351761</cx:pt>
          <cx:pt idx="993">277504.46770399407</cx:pt>
          <cx:pt idx="994">278893.78410781565</cx:pt>
          <cx:pt idx="995">308756.90762450075</cx:pt>
          <cx:pt idx="996">293904.26836049289</cx:pt>
          <cx:pt idx="997">278159.1796963102</cx:pt>
          <cx:pt idx="998">251157.63071316457</cx:pt>
          <cx:pt idx="999">264738.70428882242</cx:pt>
          <cx:pt idx="1000">315268.96886961604</cx:pt>
        </cx:lvl>
      </cx:numDim>
    </cx:data>
  </cx:chartData>
  <cx:chart>
    <cx:title pos="t" align="ctr" overlay="0">
      <cx:tx>
        <cx:txData>
          <cx:v>Box Plot for distribution of values when price = 699</cx:v>
        </cx:txData>
      </cx:tx>
      <cx:txPr>
        <a:bodyPr spcFirstLastPara="1" vertOverflow="ellipsis" horzOverflow="overflow" wrap="square" lIns="0" tIns="0" rIns="0" bIns="0" anchor="ctr" anchorCtr="1"/>
        <a:lstStyle/>
        <a:p>
          <a:pPr algn="ctr" rtl="0">
            <a:defRPr/>
          </a:pPr>
          <a:r>
            <a:rPr lang="en-GB" sz="1400" b="0" i="0" u="none" strike="noStrike" baseline="0">
              <a:solidFill>
                <a:sysClr val="windowText" lastClr="000000">
                  <a:lumMod val="65000"/>
                  <a:lumOff val="35000"/>
                </a:sysClr>
              </a:solidFill>
              <a:latin typeface="Calibri" panose="020F0502020204030204"/>
            </a:rPr>
            <a:t>Box Plot for distribution of values when price = 699</a:t>
          </a:r>
        </a:p>
      </cx:txPr>
    </cx:title>
    <cx:plotArea>
      <cx:plotAreaRegion>
        <cx:series layoutId="boxWhisker" uniqueId="{DFEE0030-CCCE-6C44-B676-B1932E8BE807}">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'Stimulated (copied)'!$G$5:$G$1005</cx:f>
        <cx:lvl ptCount="1001" formatCode="&quot;$&quot;#,##0">
          <cx:pt idx="0">262391.11871931743</cx:pt>
          <cx:pt idx="1">257391.40215120954</cx:pt>
          <cx:pt idx="2">269387.38521275064</cx:pt>
          <cx:pt idx="3">270875.85613576928</cx:pt>
          <cx:pt idx="4">259673.21602515815</cx:pt>
          <cx:pt idx="5">309358.68365734286</cx:pt>
          <cx:pt idx="6">259533.49315571151</cx:pt>
          <cx:pt idx="7">256962.76944336508</cx:pt>
          <cx:pt idx="8">250113.16853822782</cx:pt>
          <cx:pt idx="9">267439.43502039398</cx:pt>
          <cx:pt idx="10">289342.69347186101</cx:pt>
          <cx:pt idx="11">263290.63285367313</cx:pt>
          <cx:pt idx="12">287662.68168064195</cx:pt>
          <cx:pt idx="13">283928.69573369488</cx:pt>
          <cx:pt idx="14">280378.4277952729</cx:pt>
          <cx:pt idx="15">300370.82831173507</cx:pt>
          <cx:pt idx="16">306382.03333175916</cx:pt>
          <cx:pt idx="17">278998.81340488937</cx:pt>
          <cx:pt idx="18">293138.79468117718</cx:pt>
          <cx:pt idx="19">285039.89418156201</cx:pt>
          <cx:pt idx="20">272564.77778312046</cx:pt>
          <cx:pt idx="21">276043.31769718108</cx:pt>
          <cx:pt idx="22">293813.42291376315</cx:pt>
          <cx:pt idx="23">283874.89095054782</cx:pt>
          <cx:pt idx="24">252399.14239921255</cx:pt>
          <cx:pt idx="25">295541.49351927906</cx:pt>
          <cx:pt idx="26">243942.1539931157</cx:pt>
          <cx:pt idx="27">302190.34705908265</cx:pt>
          <cx:pt idx="28">266157.05443532445</cx:pt>
          <cx:pt idx="29">286069.11173926562</cx:pt>
          <cx:pt idx="30">282110.99648263253</cx:pt>
          <cx:pt idx="31">271940.30165484385</cx:pt>
          <cx:pt idx="32">292125.88907607872</cx:pt>
          <cx:pt idx="33">290548.04772264609</cx:pt>
          <cx:pt idx="34">304874.13374885742</cx:pt>
          <cx:pt idx="35">254160.37400443049</cx:pt>
          <cx:pt idx="36">271353.98108710063</cx:pt>
          <cx:pt idx="37">249158.09481587505</cx:pt>
          <cx:pt idx="38">284624.82043470826</cx:pt>
          <cx:pt idx="39">265548.88119201304</cx:pt>
          <cx:pt idx="40">271448.36505372275</cx:pt>
          <cx:pt idx="41">308918.86591353209</cx:pt>
          <cx:pt idx="42">290203.88856180559</cx:pt>
          <cx:pt idx="43">304863.21623705508</cx:pt>
          <cx:pt idx="44">251932.47031454899</cx:pt>
          <cx:pt idx="45">277500.54886602599</cx:pt>
          <cx:pt idx="46">267636.92269306531</cx:pt>
          <cx:pt idx="47">252165.57309781687</cx:pt>
          <cx:pt idx="48">258539.97333841978</cx:pt>
          <cx:pt idx="49">293545.18622395262</cx:pt>
          <cx:pt idx="50">287606.51810901519</cx:pt>
          <cx:pt idx="51">262574.40493584081</cx:pt>
          <cx:pt idx="52">263600.05405407288</cx:pt>
          <cx:pt idx="53">300749.52252022369</cx:pt>
          <cx:pt idx="54">274766.01382184541</cx:pt>
          <cx:pt idx="55">302080.03444037365</cx:pt>
          <cx:pt idx="56">318731.22174354829</cx:pt>
          <cx:pt idx="57">300471.89502789744</cx:pt>
          <cx:pt idx="58">261899.66103200614</cx:pt>
          <cx:pt idx="59">271052.74221254291</cx:pt>
          <cx:pt idx="60">271992.50099373917</cx:pt>
          <cx:pt idx="61">284357.26768862002</cx:pt>
          <cx:pt idx="62">308879.92150028748</cx:pt>
          <cx:pt idx="63">261986.29327642301</cx:pt>
          <cx:pt idx="64">239156.39403465358</cx:pt>
          <cx:pt idx="65">293714.62233903899</cx:pt>
          <cx:pt idx="66">261232.24522851501</cx:pt>
          <cx:pt idx="67">296952.91767743067</cx:pt>
          <cx:pt idx="68">296556.44149233517</cx:pt>
          <cx:pt idx="69">255074.85380854987</cx:pt>
          <cx:pt idx="70">287330.87504869344</cx:pt>
          <cx:pt idx="71">254156.46720812554</cx:pt>
          <cx:pt idx="72">277468.13154820079</cx:pt>
          <cx:pt idx="73">299070.07282132824</cx:pt>
          <cx:pt idx="74">280800.38341612078</cx:pt>
          <cx:pt idx="75">244245.20498727105</cx:pt>
          <cx:pt idx="76">280261.77603036066</cx:pt>
          <cx:pt idx="77">288004.14746993134</cx:pt>
          <cx:pt idx="78">303006.76800154755</cx:pt>
          <cx:pt idx="79">254822.26480230273</cx:pt>
          <cx:pt idx="80">307436.3877376928</cx:pt>
          <cx:pt idx="81">323229.80779167428</cx:pt>
          <cx:pt idx="82">275143.00656730734</cx:pt>
          <cx:pt idx="83">268454.02890682872</cx:pt>
          <cx:pt idx="84">323606.32676936779</cx:pt>
          <cx:pt idx="85">302173.79496150749</cx:pt>
          <cx:pt idx="86">285286.29599615559</cx:pt>
          <cx:pt idx="87">280357.36846381798</cx:pt>
          <cx:pt idx="88">289492.67401863181</cx:pt>
          <cx:pt idx="89">290594.72195504507</cx:pt>
          <cx:pt idx="90">315494.26740224456</cx:pt>
          <cx:pt idx="91">297911.54865049763</cx:pt>
          <cx:pt idx="92">293723.42916369293</cx:pt>
          <cx:pt idx="93">293219.05004675413</cx:pt>
          <cx:pt idx="94">289861.24788369011</cx:pt>
          <cx:pt idx="95">277370.35183732287</cx:pt>
          <cx:pt idx="96">267820.08854970336</cx:pt>
          <cx:pt idx="97">305658.32500609022</cx:pt>
          <cx:pt idx="98">291054.28116679029</cx:pt>
          <cx:pt idx="99">321509.26698903588</cx:pt>
          <cx:pt idx="100">286689.11418293248</cx:pt>
          <cx:pt idx="101">309266.11456835561</cx:pt>
          <cx:pt idx="102">260597.39808127726</cx:pt>
          <cx:pt idx="103">282831.61105473485</cx:pt>
          <cx:pt idx="104">263925.46653632907</cx:pt>
          <cx:pt idx="105">285829.99852460017</cx:pt>
          <cx:pt idx="106">263408.30598571862</cx:pt>
          <cx:pt idx="107">283934.17645957967</cx:pt>
          <cx:pt idx="108">271297.83820101642</cx:pt>
          <cx:pt idx="109">274257.45494863496</cx:pt>
          <cx:pt idx="110">317860.7385605626</cx:pt>
          <cx:pt idx="111">317187.79880220356</cx:pt>
          <cx:pt idx="112">277302.40701294458</cx:pt>
          <cx:pt idx="113">248507.95198097694</cx:pt>
          <cx:pt idx="114">259164.23658928054</cx:pt>
          <cx:pt idx="115">301584.81764938758</cx:pt>
          <cx:pt idx="116">311357.82245608297</cx:pt>
          <cx:pt idx="117">299967.98891692288</cx:pt>
          <cx:pt idx="118">296575.65308561135</cx:pt>
          <cx:pt idx="119">267441.23919757793</cx:pt>
          <cx:pt idx="120">278970.02612117614</cx:pt>
          <cx:pt idx="121">296683.30207328638</cx:pt>
          <cx:pt idx="122">282537.09978225239</cx:pt>
          <cx:pt idx="123">288246.36630239111</cx:pt>
          <cx:pt idx="124">298598.20836348023</cx:pt>
          <cx:pt idx="125">249109.39001169355</cx:pt>
          <cx:pt idx="126">302569.26723996887</cx:pt>
          <cx:pt idx="127">260962.00502719212</cx:pt>
          <cx:pt idx="128">276459.54788301745</cx:pt>
          <cx:pt idx="129">262017.71905437674</cx:pt>
          <cx:pt idx="130">288392.23192531831</cx:pt>
          <cx:pt idx="131">245263.50968832558</cx:pt>
          <cx:pt idx="132">304533.73192385572</cx:pt>
          <cx:pt idx="133">268120.27808792854</cx:pt>
          <cx:pt idx="134">262033.83533104046</cx:pt>
          <cx:pt idx="135">305889.66173427377</cx:pt>
          <cx:pt idx="136">286973.27688492759</cx:pt>
          <cx:pt idx="137">265040.53237608843</cx:pt>
          <cx:pt idx="138">277991.29591827176</cx:pt>
          <cx:pt idx="139">251156.60592156131</cx:pt>
          <cx:pt idx="140">282631.41363881325</cx:pt>
          <cx:pt idx="141">282727.95900935115</cx:pt>
          <cx:pt idx="142">260974.56785441175</cx:pt>
          <cx:pt idx="143">274852.60169324459</cx:pt>
          <cx:pt idx="144">310370.31920361688</cx:pt>
          <cx:pt idx="145">292634.04325147904</cx:pt>
          <cx:pt idx="146">263441.54174470808</cx:pt>
          <cx:pt idx="147">285614.48683979182</cx:pt>
          <cx:pt idx="148">247524.70162040138</cx:pt>
          <cx:pt idx="149">285438.89802739059</cx:pt>
          <cx:pt idx="150">308592.75433634105</cx:pt>
          <cx:pt idx="151">282151.91642035125</cx:pt>
          <cx:pt idx="152">258538.1430498354</cx:pt>
          <cx:pt idx="153">266768.0293507718</cx:pt>
          <cx:pt idx="154">282823.48711977649</cx:pt>
          <cx:pt idx="155">255196.84116730225</cx:pt>
          <cx:pt idx="156">272958.04273386812</cx:pt>
          <cx:pt idx="157">253160.69786141557</cx:pt>
          <cx:pt idx="158">270016.41888265696</cx:pt>
          <cx:pt idx="159">269836.87939707417</cx:pt>
          <cx:pt idx="160">298490.77903775708</cx:pt>
          <cx:pt idx="161">266031.77705306618</cx:pt>
          <cx:pt idx="162">275219.9625229059</cx:pt>
          <cx:pt idx="163">277230.98672364926</cx:pt>
          <cx:pt idx="164">281086.65851954464</cx:pt>
          <cx:pt idx="165">293691.39705953514</cx:pt>
          <cx:pt idx="166">285325.61571765173</cx:pt>
          <cx:pt idx="167">278950.59337308235</cx:pt>
          <cx:pt idx="168">278713.17519017932</cx:pt>
          <cx:pt idx="169">252211.63487372763</cx:pt>
          <cx:pt idx="170">273663.42761604936</cx:pt>
          <cx:pt idx="171">319791.5862148155</cx:pt>
          <cx:pt idx="172">313872.8381870446</cx:pt>
          <cx:pt idx="173">296613.53601701115</cx:pt>
          <cx:pt idx="174">281824.715360259</cx:pt>
          <cx:pt idx="175">277061.9246020696</cx:pt>
          <cx:pt idx="176">295262.04118565907</cx:pt>
          <cx:pt idx="177">288348.65594306798</cx:pt>
          <cx:pt idx="178">245211.37904520173</cx:pt>
          <cx:pt idx="179">255306.24616936792</cx:pt>
          <cx:pt idx="180">251557.74438545667</cx:pt>
          <cx:pt idx="181">288787.22983483173</cx:pt>
          <cx:pt idx="182">238369.0249181148</cx:pt>
          <cx:pt idx="183">216726.15120902925</cx:pt>
          <cx:pt idx="184">266113.07473351184</cx:pt>
          <cx:pt idx="185">302236.97685686674</cx:pt>
          <cx:pt idx="186">263125.05012425652</cx:pt>
          <cx:pt idx="187">280963.67621289811</cx:pt>
          <cx:pt idx="188">263911.74272818124</cx:pt>
          <cx:pt idx="189">271254.1962668387</cx:pt>
          <cx:pt idx="190">296048.80891516013</cx:pt>
          <cx:pt idx="191">299608.66265798034</cx:pt>
          <cx:pt idx="192">282902.24702893954</cx:pt>
          <cx:pt idx="193">291396.10616576491</cx:pt>
          <cx:pt idx="194">242995.74531974058</cx:pt>
          <cx:pt idx="195">293078.11911376036</cx:pt>
          <cx:pt idx="196">291491.42393182975</cx:pt>
          <cx:pt idx="197">349382.35931391682</cx:pt>
          <cx:pt idx="198">309383.00835050753</cx:pt>
          <cx:pt idx="199">277624.28218614298</cx:pt>
          <cx:pt idx="200">302420.85317766556</cx:pt>
          <cx:pt idx="201">263844.49064847035</cx:pt>
          <cx:pt idx="202">277433.26073383127</cx:pt>
          <cx:pt idx="203">319961.89037900511</cx:pt>
          <cx:pt idx="204">253022.76927767307</cx:pt>
          <cx:pt idx="205">261823.01592498261</cx:pt>
          <cx:pt idx="206">279438.89452072443</cx:pt>
          <cx:pt idx="207">280655.55232250574</cx:pt>
          <cx:pt idx="208">287677.41718015278</cx:pt>
          <cx:pt idx="209">270076.1083758176</cx:pt>
          <cx:pt idx="210">293055.73672642629</cx:pt>
          <cx:pt idx="211">284498.61656686099</cx:pt>
          <cx:pt idx="212">281028.31459876226</cx:pt>
          <cx:pt idx="213">270031.67821815901</cx:pt>
          <cx:pt idx="214">281792.78885251662</cx:pt>
          <cx:pt idx="215">249170.25863609297</cx:pt>
          <cx:pt idx="216">304269.48163646052</cx:pt>
          <cx:pt idx="217">293794.66001389548</cx:pt>
          <cx:pt idx="218">306917.29131973349</cx:pt>
          <cx:pt idx="219">279944.21155086835</cx:pt>
          <cx:pt idx="220">264892.41607411997</cx:pt>
          <cx:pt idx="221">312480.49279809982</cx:pt>
          <cx:pt idx="222">279819.35127126408</cx:pt>
          <cx:pt idx="223">300164.55187913578</cx:pt>
          <cx:pt idx="224">277035.1122749183</cx:pt>
          <cx:pt idx="225">291105.9396851451</cx:pt>
          <cx:pt idx="226">307835.37692426605</cx:pt>
          <cx:pt idx="227">309703.95504880318</cx:pt>
          <cx:pt idx="228">287511.57948426658</cx:pt>
          <cx:pt idx="229">291506.59843037702</cx:pt>
          <cx:pt idx="230">286495.36046965205</cx:pt>
          <cx:pt idx="231">294721.91129548219</cx:pt>
          <cx:pt idx="232">279569.82428813027</cx:pt>
          <cx:pt idx="233">319223.17564536125</cx:pt>
          <cx:pt idx="234">261770.427497875</cx:pt>
          <cx:pt idx="235">299416.8083193624</cx:pt>
          <cx:pt idx="236">268681.54710276396</cx:pt>
          <cx:pt idx="237">300806.57875944517</cx:pt>
          <cx:pt idx="238">254410.11381966778</cx:pt>
          <cx:pt idx="239">278817.55236445909</cx:pt>
          <cx:pt idx="240">256889.80439293309</cx:pt>
          <cx:pt idx="241">267200.53242289758</cx:pt>
          <cx:pt idx="242">288394.32165212306</cx:pt>
          <cx:pt idx="243">274155.71503988886</cx:pt>
          <cx:pt idx="244">299459.16856803629</cx:pt>
          <cx:pt idx="245">262444.05349673715</cx:pt>
          <cx:pt idx="246">294814.55786735594</cx:pt>
          <cx:pt idx="247">261764.17778603287</cx:pt>
          <cx:pt idx="248">288339.06096113438</cx:pt>
          <cx:pt idx="249">264063.42126564082</cx:pt>
          <cx:pt idx="250">291152.48288791825</cx:pt>
          <cx:pt idx="251">269096.02888929221</cx:pt>
          <cx:pt idx="252">281177.87998743675</cx:pt>
          <cx:pt idx="253">295423.24211603246</cx:pt>
          <cx:pt idx="254">259203.20244060783</cx:pt>
          <cx:pt idx="255">289462.2274964978</cx:pt>
          <cx:pt idx="256">306610.30081798579</cx:pt>
          <cx:pt idx="257">275181.73393002071</cx:pt>
          <cx:pt idx="258">304465.52370938729</cx:pt>
          <cx:pt idx="259">290789.54403864476</cx:pt>
          <cx:pt idx="260">289678.85329193959</cx:pt>
          <cx:pt idx="261">278250.36183335801</cx:pt>
          <cx:pt idx="262">282969.19562132965</cx:pt>
          <cx:pt idx="263">281349.26939135551</cx:pt>
          <cx:pt idx="264">291752.35853037407</cx:pt>
          <cx:pt idx="265">262282.66546273022</cx:pt>
          <cx:pt idx="266">265206.94057593466</cx:pt>
          <cx:pt idx="267">328419.45340115798</cx:pt>
          <cx:pt idx="268">300316.89892909204</cx:pt>
          <cx:pt idx="269">252206.58684186242</cx:pt>
          <cx:pt idx="270">259918.88995534199</cx:pt>
          <cx:pt idx="271">249842.76054125506</cx:pt>
          <cx:pt idx="272">247089.64725283277</cx:pt>
          <cx:pt idx="273">272324.79348442936</cx:pt>
          <cx:pt idx="274">284473.46019663295</cx:pt>
          <cx:pt idx="275">260679.15759948714</cx:pt>
          <cx:pt idx="276">267504.12812103546</cx:pt>
          <cx:pt idx="277">274348.27251660213</cx:pt>
          <cx:pt idx="278">281400.28156100947</cx:pt>
          <cx:pt idx="279">260928.54608786601</cx:pt>
          <cx:pt idx="280">268250.47490945645</cx:pt>
          <cx:pt idx="281">271288.94714436599</cx:pt>
          <cx:pt idx="282">297500.55426662066</cx:pt>
          <cx:pt idx="283">312139.49034289562</cx:pt>
          <cx:pt idx="284">268517.74181976798</cx:pt>
          <cx:pt idx="285">309815.93130938016</cx:pt>
          <cx:pt idx="286">285055.63389423926</cx:pt>
          <cx:pt idx="287">309000.12886534218</cx:pt>
          <cx:pt idx="288">235422.92375874371</cx:pt>
          <cx:pt idx="289">281823.46124544006</cx:pt>
          <cx:pt idx="290">269409.41079159081</cx:pt>
          <cx:pt idx="291">272973.80991210701</cx:pt>
          <cx:pt idx="292">285594.11870879296</cx:pt>
          <cx:pt idx="293">287067.87248668523</cx:pt>
          <cx:pt idx="294">279064.43177009345</cx:pt>
          <cx:pt idx="295">277751.26471914788</cx:pt>
          <cx:pt idx="296">295278.53646715218</cx:pt>
          <cx:pt idx="297">275396.05756895209</cx:pt>
          <cx:pt idx="298">293149.09369290865</cx:pt>
          <cx:pt idx="299">297691.392063167</cx:pt>
          <cx:pt idx="300">297098.45262542285</cx:pt>
          <cx:pt idx="301">310532.92403680494</cx:pt>
          <cx:pt idx="302">303905.68730934674</cx:pt>
          <cx:pt idx="303">308089.69723714521</cx:pt>
          <cx:pt idx="304">277689.34842619003</cx:pt>
          <cx:pt idx="305">268009.73453440145</cx:pt>
          <cx:pt idx="306">270287.36219590029</cx:pt>
          <cx:pt idx="307">275931.92083339259</cx:pt>
          <cx:pt idx="308">281802.5405610376</cx:pt>
          <cx:pt idx="309">306622.1547916414</cx:pt>
          <cx:pt idx="310">275922.8516136285</cx:pt>
          <cx:pt idx="311">268133.58042795811</cx:pt>
          <cx:pt idx="312">321981.61019127152</cx:pt>
          <cx:pt idx="313">263949.16660496593</cx:pt>
          <cx:pt idx="314">267817.74340783118</cx:pt>
          <cx:pt idx="315">320727.49640030361</cx:pt>
          <cx:pt idx="316">288173.43601814762</cx:pt>
          <cx:pt idx="317">276650.51186018565</cx:pt>
          <cx:pt idx="318">283187.59986541094</cx:pt>
          <cx:pt idx="319">293190.85875301278</cx:pt>
          <cx:pt idx="320">243855.62014124429</cx:pt>
          <cx:pt idx="321">289306.00264968269</cx:pt>
          <cx:pt idx="322">258197.02791310733</cx:pt>
          <cx:pt idx="323">332781.11252116115</cx:pt>
          <cx:pt idx="324">258060.165574535</cx:pt>
          <cx:pt idx="325">312835.96974396176</cx:pt>
          <cx:pt idx="326">271438.03684015892</cx:pt>
          <cx:pt idx="327">272246.99526750675</cx:pt>
          <cx:pt idx="328">299280.94954840362</cx:pt>
          <cx:pt idx="329">248155.91204368777</cx:pt>
          <cx:pt idx="330">308100.77961541549</cx:pt>
          <cx:pt idx="331">257738.62095541769</cx:pt>
          <cx:pt idx="332">282430.55475894222</cx:pt>
          <cx:pt idx="333">303911.61789596814</cx:pt>
          <cx:pt idx="334">308372.77546829439</cx:pt>
          <cx:pt idx="335">252464.10236600222</cx:pt>
          <cx:pt idx="336">258861.31731297122</cx:pt>
          <cx:pt idx="337">285307.00725130102</cx:pt>
          <cx:pt idx="338">269513.55946701241</cx:pt>
          <cx:pt idx="339">341300.85008869536</cx:pt>
          <cx:pt idx="340">263739.81372214615</cx:pt>
          <cx:pt idx="341">239669.59132803386</cx:pt>
          <cx:pt idx="342">288956.2366069071</cx:pt>
          <cx:pt idx="343">286576.33150319214</cx:pt>
          <cx:pt idx="344">276191.78093273175</cx:pt>
          <cx:pt idx="345">285190.79304310976</cx:pt>
          <cx:pt idx="346">265077.87505070609</cx:pt>
          <cx:pt idx="347">282887.98487171577</cx:pt>
          <cx:pt idx="348">272650.8045331185</cx:pt>
          <cx:pt idx="349">314248.48617460876</cx:pt>
          <cx:pt idx="350">285128.18693838717</cx:pt>
          <cx:pt idx="351">291570.3849511036</cx:pt>
          <cx:pt idx="352">266638.33062000963</cx:pt>
          <cx:pt idx="353">273438.45577031031</cx:pt>
          <cx:pt idx="354">264264.93758352275</cx:pt>
          <cx:pt idx="355">278478.43630370474</cx:pt>
          <cx:pt idx="356">296698.61733473605</cx:pt>
          <cx:pt idx="357">290864.14535122621</cx:pt>
          <cx:pt idx="358">310213.76897761994</cx:pt>
          <cx:pt idx="359">308519.64022362244</cx:pt>
          <cx:pt idx="360">283839.3350642806</cx:pt>
          <cx:pt idx="361">247471.60407302907</cx:pt>
          <cx:pt idx="362">286830.58802303072</cx:pt>
          <cx:pt idx="363">286463.18889205524</cx:pt>
          <cx:pt idx="364">322314.45007459534</cx:pt>
          <cx:pt idx="365">285555.96750799671</cx:pt>
          <cx:pt idx="366">276214.70704806381</cx:pt>
          <cx:pt idx="367">259439.54001864739</cx:pt>
          <cx:pt idx="368">285074.36992141826</cx:pt>
          <cx:pt idx="369">288544.56084923528</cx:pt>
          <cx:pt idx="370">289942.6438357915</cx:pt>
          <cx:pt idx="371">285086.45711250982</cx:pt>
          <cx:pt idx="372">284923.64836210362</cx:pt>
          <cx:pt idx="373">268794.74137529411</cx:pt>
          <cx:pt idx="374">274229.10153860983</cx:pt>
          <cx:pt idx="375">241717.0903238772</cx:pt>
          <cx:pt idx="376">290051.36480095482</cx:pt>
          <cx:pt idx="377">307234.97438225709</cx:pt>
          <cx:pt idx="378">287327.27062941936</cx:pt>
          <cx:pt idx="379">289598.88206249796</cx:pt>
          <cx:pt idx="380">310730.99834567367</cx:pt>
          <cx:pt idx="381">274692.91063938057</cx:pt>
          <cx:pt idx="382">309931.01913692179</cx:pt>
          <cx:pt idx="383">277121.31219842075</cx:pt>
          <cx:pt idx="384">304149.88885908906</cx:pt>
          <cx:pt idx="385">330423.85216812399</cx:pt>
          <cx:pt idx="386">283935.83562871371</cx:pt>
          <cx:pt idx="387">276725.54071369563</cx:pt>
          <cx:pt idx="388">259600.81113364751</cx:pt>
          <cx:pt idx="389">259855.65869059501</cx:pt>
          <cx:pt idx="390">266911.62312559527</cx:pt>
          <cx:pt idx="391">263948.10661495657</cx:pt>
          <cx:pt idx="392">255651.49012123316</cx:pt>
          <cx:pt idx="393">261913.73921026685</cx:pt>
          <cx:pt idx="394">275872.56649044459</cx:pt>
          <cx:pt idx="395">292529.75788580778</cx:pt>
          <cx:pt idx="396">282518.20923763677</cx:pt>
          <cx:pt idx="397">281586.86616946396</cx:pt>
          <cx:pt idx="398">246413.95371291431</cx:pt>
          <cx:pt idx="399">285261.46595365682</cx:pt>
          <cx:pt idx="400">289577.16762578959</cx:pt>
          <cx:pt idx="401">242481.33560221351</cx:pt>
          <cx:pt idx="402">280814.07671700016</cx:pt>
          <cx:pt idx="403">287910.87600299023</cx:pt>
          <cx:pt idx="404">261817.57671653508</cx:pt>
          <cx:pt idx="405">268162.74973149219</cx:pt>
          <cx:pt idx="406">298897.85420728399</cx:pt>
          <cx:pt idx="407">303771.96396253828</cx:pt>
          <cx:pt idx="408">267543.48593857285</cx:pt>
          <cx:pt idx="409">260528.20570976273</cx:pt>
          <cx:pt idx="410">252087.19106150614</cx:pt>
          <cx:pt idx="411">255822.88482489495</cx:pt>
          <cx:pt idx="412">288445.58776676044</cx:pt>
          <cx:pt idx="413">312437.44566614175</cx:pt>
          <cx:pt idx="414">304872.88234655611</cx:pt>
          <cx:pt idx="415">270212.63869670819</cx:pt>
          <cx:pt idx="416">283670.77117181144</cx:pt>
          <cx:pt idx="417">273607.9034795558</cx:pt>
          <cx:pt idx="418">301855.77826765092</cx:pt>
          <cx:pt idx="419">273503.37164698058</cx:pt>
          <cx:pt idx="420">241769.45578877916</cx:pt>
          <cx:pt idx="421">260446.49557174733</cx:pt>
          <cx:pt idx="422">287838.83834043483</cx:pt>
          <cx:pt idx="423">298030.53802185704</cx:pt>
          <cx:pt idx="424">309028.46077602333</cx:pt>
          <cx:pt idx="425">263385.83034441859</cx:pt>
          <cx:pt idx="426">238301.81398322457</cx:pt>
          <cx:pt idx="427">257258.9232237656</cx:pt>
          <cx:pt idx="428">288381.82958138251</cx:pt>
          <cx:pt idx="429">228739.65596982266</cx:pt>
          <cx:pt idx="430">292279.75738482369</cx:pt>
          <cx:pt idx="431">290797.31956304418</cx:pt>
          <cx:pt idx="432">268414.02976865211</cx:pt>
          <cx:pt idx="433">260237.92365160029</cx:pt>
          <cx:pt idx="434">290481.28605428553</cx:pt>
          <cx:pt idx="435">282956.05542149086</cx:pt>
          <cx:pt idx="436">251467.10346418424</cx:pt>
          <cx:pt idx="437">282310.63176853617</cx:pt>
          <cx:pt idx="438">291479.55809215276</cx:pt>
          <cx:pt idx="439">305287.93919432157</cx:pt>
          <cx:pt idx="440">292954.04190849903</cx:pt>
          <cx:pt idx="441">302667.89085765561</cx:pt>
          <cx:pt idx="442">264067.47437369917</cx:pt>
          <cx:pt idx="443">266468.6952855917</cx:pt>
          <cx:pt idx="444">304349.37968751544</cx:pt>
          <cx:pt idx="445">268541.62353291787</cx:pt>
          <cx:pt idx="446">284196.2371475235</cx:pt>
          <cx:pt idx="447">264602.72307065665</cx:pt>
          <cx:pt idx="448">270244.43107290013</cx:pt>
          <cx:pt idx="449">301666.39406899037</cx:pt>
          <cx:pt idx="450">262118.00443033146</cx:pt>
          <cx:pt idx="451">293237.73776794673</cx:pt>
          <cx:pt idx="452">302833.31349366211</cx:pt>
          <cx:pt idx="453">293526.76132273587</cx:pt>
          <cx:pt idx="454">282951.57288241357</cx:pt>
          <cx:pt idx="455">312868.12709716737</cx:pt>
          <cx:pt idx="456">260239.50228825997</cx:pt>
          <cx:pt idx="457">279591.06222800969</cx:pt>
          <cx:pt idx="458">259351.31372550066</cx:pt>
          <cx:pt idx="459">270485.53207198728</cx:pt>
          <cx:pt idx="460">308175.64967517724</cx:pt>
          <cx:pt idx="461">304334.75406270137</cx:pt>
          <cx:pt idx="462">315607.06293964625</cx:pt>
          <cx:pt idx="463">266372.17257844139</cx:pt>
          <cx:pt idx="464">290394.19767470879</cx:pt>
          <cx:pt idx="465">286693.94574832247</cx:pt>
          <cx:pt idx="466">242301.49483128617</cx:pt>
          <cx:pt idx="467">252049.01545016243</cx:pt>
          <cx:pt idx="468">297040.90911038266</cx:pt>
          <cx:pt idx="469">267032.90930457431</cx:pt>
          <cx:pt idx="470">330676.82104574738</cx:pt>
          <cx:pt idx="471">282526.37983213703</cx:pt>
          <cx:pt idx="472">296197.60027795972</cx:pt>
          <cx:pt idx="473">289878.45899361122</cx:pt>
          <cx:pt idx="474">303357.00213564199</cx:pt>
          <cx:pt idx="475">291472.67393557105</cx:pt>
          <cx:pt idx="476">324971.79138367833</cx:pt>
          <cx:pt idx="477">311348.98649551714</cx:pt>
          <cx:pt idx="478">304702.22107637016</cx:pt>
          <cx:pt idx="479">284003.66742683121</cx:pt>
          <cx:pt idx="480">321217.48527832195</cx:pt>
          <cx:pt idx="481">290634.88187318406</cx:pt>
          <cx:pt idx="482">286112.44302431616</cx:pt>
          <cx:pt idx="483">288929.30250312702</cx:pt>
          <cx:pt idx="484">258359.49186814213</cx:pt>
          <cx:pt idx="485">325503.94165168679</cx:pt>
          <cx:pt idx="486">305936.70478879829</cx:pt>
          <cx:pt idx="487">299483.89082122088</cx:pt>
          <cx:pt idx="488">294128.23934369005</cx:pt>
          <cx:pt idx="489">298796.6256468604</cx:pt>
          <cx:pt idx="490">297971.32130502042</cx:pt>
          <cx:pt idx="491">285309.50386930956</cx:pt>
          <cx:pt idx="492">300672.92752486968</cx:pt>
          <cx:pt idx="493">253333.8999150343</cx:pt>
          <cx:pt idx="494">256667.02651714414</cx:pt>
          <cx:pt idx="495">287863.38331372855</cx:pt>
          <cx:pt idx="496">246861.40210199301</cx:pt>
          <cx:pt idx="497">309028.28091619408</cx:pt>
          <cx:pt idx="498">307939.57112882618</cx:pt>
          <cx:pt idx="499">299874.194760299</cx:pt>
          <cx:pt idx="500">289473.2466845141</cx:pt>
          <cx:pt idx="501">273448.38519068132</cx:pt>
          <cx:pt idx="502">270950.29656820372</cx:pt>
          <cx:pt idx="503">271684.27960462676</cx:pt>
          <cx:pt idx="504">290105.23396355112</cx:pt>
          <cx:pt idx="505">292882.12117081333</cx:pt>
          <cx:pt idx="506">257183.85183470341</cx:pt>
          <cx:pt idx="507">273659.60275835521</cx:pt>
          <cx:pt idx="508">267735.91330994637</cx:pt>
          <cx:pt idx="509">297021.00918890227</cx:pt>
          <cx:pt idx="510">283326.27487025777</cx:pt>
          <cx:pt idx="511">236382.83818211776</cx:pt>
          <cx:pt idx="512">268791.57588373369</cx:pt>
          <cx:pt idx="513">279672.67618752085</cx:pt>
          <cx:pt idx="514">295468.81490930985</cx:pt>
          <cx:pt idx="515">269649.90365793527</cx:pt>
          <cx:pt idx="516">245925.13555781715</cx:pt>
          <cx:pt idx="517">276608.33015464852</cx:pt>
          <cx:pt idx="518">267195.24817122682</cx:pt>
          <cx:pt idx="519">280557.4052083398</cx:pt>
          <cx:pt idx="520">238992.79733420987</cx:pt>
          <cx:pt idx="521">219480.98443281918</cx:pt>
          <cx:pt idx="522">288480.88000812865</cx:pt>
          <cx:pt idx="523">301054.75759994145</cx:pt>
          <cx:pt idx="524">246045.53969484201</cx:pt>
          <cx:pt idx="525">280493.27685680112</cx:pt>
          <cx:pt idx="526">259097.19523459807</cx:pt>
          <cx:pt idx="527">283749.79354362213</cx:pt>
          <cx:pt idx="528">273883.38291229849</cx:pt>
          <cx:pt idx="529">313980.64290653303</cx:pt>
          <cx:pt idx="530">263652.0377974385</cx:pt>
          <cx:pt idx="531">281066.94856641936</cx:pt>
          <cx:pt idx="532">288746.44481671287</cx:pt>
          <cx:pt idx="533">329284.60144557827</cx:pt>
          <cx:pt idx="534">294333.66724128486</cx:pt>
          <cx:pt idx="535">275816.24351622828</cx:pt>
          <cx:pt idx="536">275561.06383686239</cx:pt>
          <cx:pt idx="537">283952.80408153706</cx:pt>
          <cx:pt idx="538">315510.03981846356</cx:pt>
          <cx:pt idx="539">319111.4509007106</cx:pt>
          <cx:pt idx="540">238336.64962364789</cx:pt>
          <cx:pt idx="541">289159.51422555541</cx:pt>
          <cx:pt idx="542">241492.99897307446</cx:pt>
          <cx:pt idx="543">294598.19855716958</cx:pt>
          <cx:pt idx="544">299247.7436540075</cx:pt>
          <cx:pt idx="545">305810.35203040275</cx:pt>
          <cx:pt idx="546">278647.92445379344</cx:pt>
          <cx:pt idx="547">300322.27377188799</cx:pt>
          <cx:pt idx="548">313382.52754456236</cx:pt>
          <cx:pt idx="549">291404.0068377718</cx:pt>
          <cx:pt idx="550">298801.6678637868</cx:pt>
          <cx:pt idx="551">281720.36144355242</cx:pt>
          <cx:pt idx="552">296877.74686851649</cx:pt>
          <cx:pt idx="553">278445.01447479421</cx:pt>
          <cx:pt idx="554">268033.99366627447</cx:pt>
          <cx:pt idx="555">289620.74263770349</cx:pt>
          <cx:pt idx="556">294515.74618057429</cx:pt>
          <cx:pt idx="557">277980.72225422563</cx:pt>
          <cx:pt idx="558">311254.98538067512</cx:pt>
          <cx:pt idx="559">281666.69409248617</cx:pt>
          <cx:pt idx="560">251814.58466782889</cx:pt>
          <cx:pt idx="561">262272.25660025206</cx:pt>
          <cx:pt idx="562">293248.90032114444</cx:pt>
          <cx:pt idx="563">245176.0896805544</cx:pt>
          <cx:pt idx="564">293784.9373158348</cx:pt>
          <cx:pt idx="565">279265.07369250798</cx:pt>
          <cx:pt idx="566">310903.07239907695</cx:pt>
          <cx:pt idx="567">251370.7823943301</cx:pt>
          <cx:pt idx="568">273806.31355465826</cx:pt>
          <cx:pt idx="569">278334.41601344565</cx:pt>
          <cx:pt idx="570">267953.03002398676</cx:pt>
          <cx:pt idx="571">271421.40567359974</cx:pt>
          <cx:pt idx="572">279888.08268243598</cx:pt>
          <cx:pt idx="573">271943.60030307015</cx:pt>
          <cx:pt idx="574">279744.11996044486</cx:pt>
          <cx:pt idx="575">252004.67952241344</cx:pt>
          <cx:pt idx="576">296147.14193787077</cx:pt>
          <cx:pt idx="577">268692.87579070282</cx:pt>
          <cx:pt idx="578">267866.38917804038</cx:pt>
          <cx:pt idx="579">258829.61892420493</cx:pt>
          <cx:pt idx="580">251110.7164969476</cx:pt>
          <cx:pt idx="581">288642.50900601508</cx:pt>
          <cx:pt idx="582">280081.33957259555</cx:pt>
          <cx:pt idx="583">313065.33480030292</cx:pt>
          <cx:pt idx="584">273196.64647217566</cx:pt>
          <cx:pt idx="585">274723.53306862403</cx:pt>
          <cx:pt idx="586">274648.51268120215</cx:pt>
          <cx:pt idx="587">290465.66744478408</cx:pt>
          <cx:pt idx="588">272848.29746285401</cx:pt>
          <cx:pt idx="589">311114.2511607015</cx:pt>
          <cx:pt idx="590">279710.72778512177</cx:pt>
          <cx:pt idx="591">307728.40329013235</cx:pt>
          <cx:pt idx="592">297002.19030561065</cx:pt>
          <cx:pt idx="593">295220.04430026939</cx:pt>
          <cx:pt idx="594">287652.44259138982</cx:pt>
          <cx:pt idx="595">264575.77289753599</cx:pt>
          <cx:pt idx="596">271998.92068265274</cx:pt>
          <cx:pt idx="597">256936.62418434216</cx:pt>
          <cx:pt idx="598">283433.33909017401</cx:pt>
          <cx:pt idx="599">332019.84835067816</cx:pt>
          <cx:pt idx="600">247374.56604549565</cx:pt>
          <cx:pt idx="601">270773.6783706657</cx:pt>
          <cx:pt idx="602">268325.58245253394</cx:pt>
          <cx:pt idx="603">280057.98431648832</cx:pt>
          <cx:pt idx="604">315884.74982600962</cx:pt>
          <cx:pt idx="605">278489.05225677078</cx:pt>
          <cx:pt idx="606">302422.93561615323</cx:pt>
          <cx:pt idx="607">271425.71639448707</cx:pt>
          <cx:pt idx="608">268022.40485235647</cx:pt>
          <cx:pt idx="609">286530.28255600022</cx:pt>
          <cx:pt idx="610">298881.44366761303</cx:pt>
          <cx:pt idx="611">275513.1101393362</cx:pt>
          <cx:pt idx="612">258003.34772634887</cx:pt>
          <cx:pt idx="613">270171.25873015093</cx:pt>
          <cx:pt idx="614">291706.21068646957</cx:pt>
          <cx:pt idx="615">299425.01387310063</cx:pt>
          <cx:pt idx="616">273425.66419905482</cx:pt>
          <cx:pt idx="617">258449.15475071681</cx:pt>
          <cx:pt idx="618">280431.79578576417</cx:pt>
          <cx:pt idx="619">281646.84857644641</cx:pt>
          <cx:pt idx="620">290391.11423676752</cx:pt>
          <cx:pt idx="621">306333.95188534434</cx:pt>
          <cx:pt idx="622">237312.84721871925</cx:pt>
          <cx:pt idx="623">274980.57140247273</cx:pt>
          <cx:pt idx="624">315609.0582256632</cx:pt>
          <cx:pt idx="625">275837.18977738946</cx:pt>
          <cx:pt idx="626">283326.24440618273</cx:pt>
          <cx:pt idx="627">296237.6969000746</cx:pt>
          <cx:pt idx="628">270844.0141279308</cx:pt>
          <cx:pt idx="629">286512.16862126067</cx:pt>
          <cx:pt idx="630">278169.59674252721</cx:pt>
          <cx:pt idx="631">268027.59972984652</cx:pt>
          <cx:pt idx="632">288530.59061500354</cx:pt>
          <cx:pt idx="633">302929.28688966529</cx:pt>
          <cx:pt idx="634">311524.68025217467</cx:pt>
          <cx:pt idx="635">285309.30811615509</cx:pt>
          <cx:pt idx="636">279373.24727344641</cx:pt>
          <cx:pt idx="637">282470.90625279071</cx:pt>
          <cx:pt idx="638">287308.53192567005</cx:pt>
          <cx:pt idx="639">270273.47935942211</cx:pt>
          <cx:pt idx="640">285001.95980607992</cx:pt>
          <cx:pt idx="641">276914.69519722543</cx:pt>
          <cx:pt idx="642">271590.25716981891</cx:pt>
          <cx:pt idx="643">293313.22586821736</cx:pt>
          <cx:pt idx="644">322422.77557919105</cx:pt>
          <cx:pt idx="645">288316.12766954256</cx:pt>
          <cx:pt idx="646">302915.67596198426</cx:pt>
          <cx:pt idx="647">253932.17173370515</cx:pt>
          <cx:pt idx="648">272783.43441108533</cx:pt>
          <cx:pt idx="649">281951.77939921943</cx:pt>
          <cx:pt idx="650">252912.85601545731</cx:pt>
          <cx:pt idx="651">289010.06578637584</cx:pt>
          <cx:pt idx="652">271233.09223281674</cx:pt>
          <cx:pt idx="653">281540.32156105776</cx:pt>
          <cx:pt idx="654">281498.39552041248</cx:pt>
          <cx:pt idx="655">240725.48995999061</cx:pt>
          <cx:pt idx="656">309941.12234023033</cx:pt>
          <cx:pt idx="657">312387.36773362523</cx:pt>
          <cx:pt idx="658">303096.10495074635</cx:pt>
          <cx:pt idx="659">320216.94205260766</cx:pt>
          <cx:pt idx="660">307448.57237771561</cx:pt>
          <cx:pt idx="661">280433.68214059609</cx:pt>
          <cx:pt idx="662">284016.63263610442</cx:pt>
          <cx:pt idx="663">319153.57137333188</cx:pt>
          <cx:pt idx="664">289051.88468983956</cx:pt>
          <cx:pt idx="665">294573.27017113927</cx:pt>
          <cx:pt idx="666">293420.06873691449</cx:pt>
          <cx:pt idx="667">273834.3354575921</cx:pt>
          <cx:pt idx="668">295639.30818679644</cx:pt>
          <cx:pt idx="669">292577.07629576884</cx:pt>
          <cx:pt idx="670">280228.13573123602</cx:pt>
          <cx:pt idx="671">295616.91355166811</cx:pt>
          <cx:pt idx="672">296987.61285981291</cx:pt>
          <cx:pt idx="673">284353.72178016376</cx:pt>
          <cx:pt idx="674">291284.00378701341</cx:pt>
          <cx:pt idx="675">271608.71160916524</cx:pt>
          <cx:pt idx="676">270452.11403539858</cx:pt>
          <cx:pt idx="677">313977.82243356633</cx:pt>
          <cx:pt idx="678">295066.73024834582</cx:pt>
          <cx:pt idx="679">277068.51369926205</cx:pt>
          <cx:pt idx="680">309805.14576686127</cx:pt>
          <cx:pt idx="681">258865.57103370663</cx:pt>
          <cx:pt idx="682">264767.44126384967</cx:pt>
          <cx:pt idx="683">287549.14497535705</cx:pt>
          <cx:pt idx="684">257869.47038208507</cx:pt>
          <cx:pt idx="685">277725.43601420487</cx:pt>
          <cx:pt idx="686">261825.93511299888</cx:pt>
          <cx:pt idx="687">308229.73267821909</cx:pt>
          <cx:pt idx="688">306561.21004568157</cx:pt>
          <cx:pt idx="689">286659.53874039208</cx:pt>
          <cx:pt idx="690">298440.67844143347</cx:pt>
          <cx:pt idx="691">297914.80455144431</cx:pt>
          <cx:pt idx="692">271091.29043667362</cx:pt>
          <cx:pt idx="693">270729.9616451097</cx:pt>
          <cx:pt idx="694">273762.77071836172</cx:pt>
          <cx:pt idx="695">267730.21035092144</cx:pt>
          <cx:pt idx="696">275221.78893585998</cx:pt>
          <cx:pt idx="697">270022.39094134467</cx:pt>
          <cx:pt idx="698">281745.1393574978</cx:pt>
          <cx:pt idx="699">293629.60947016644</cx:pt>
          <cx:pt idx="700">284628.34433435282</cx:pt>
          <cx:pt idx="701">241396.9741553913</cx:pt>
          <cx:pt idx="702">344013.36654053692</cx:pt>
          <cx:pt idx="703">260360.36782310263</cx:pt>
          <cx:pt idx="704">305559.09275826043</cx:pt>
          <cx:pt idx="705">276614.66637224844</cx:pt>
          <cx:pt idx="706">249543.37978728072</cx:pt>
          <cx:pt idx="707">296780.41352549428</cx:pt>
          <cx:pt idx="708">264483.80775738263</cx:pt>
          <cx:pt idx="709">283090.71654562809</cx:pt>
          <cx:pt idx="710">291070.73779815715</cx:pt>
          <cx:pt idx="711">279759.44524313352</cx:pt>
          <cx:pt idx="712">316134.92871061788</cx:pt>
          <cx:pt idx="713">255012.61790212983</cx:pt>
          <cx:pt idx="714">317140.54046118469</cx:pt>
          <cx:pt idx="715">321130.4435955034</cx:pt>
          <cx:pt idx="716">280939.28770883067</cx:pt>
          <cx:pt idx="717">287666.72081091517</cx:pt>
          <cx:pt idx="718">271056.43015838292</cx:pt>
          <cx:pt idx="719">320380.17864669464</cx:pt>
          <cx:pt idx="720">274604.95428157155</cx:pt>
          <cx:pt idx="721">276069.47919316875</cx:pt>
          <cx:pt idx="722">251696.24333360515</cx:pt>
          <cx:pt idx="723">269132.79674765695</cx:pt>
          <cx:pt idx="724">276037.25294997095</cx:pt>
          <cx:pt idx="725">285236.12598973321</cx:pt>
          <cx:pt idx="726">284289.48395994847</cx:pt>
          <cx:pt idx="727">279387.40311572747</cx:pt>
          <cx:pt idx="728">272205.08344827034</cx:pt>
          <cx:pt idx="729">299310.31426761585</cx:pt>
          <cx:pt idx="730">291080.29732596991</cx:pt>
          <cx:pt idx="731">278206.23700088589</cx:pt>
          <cx:pt idx="732">307859.44175882149</cx:pt>
          <cx:pt idx="733">280720.26559746027</cx:pt>
          <cx:pt idx="734">229655.61402358965</cx:pt>
          <cx:pt idx="735">276625.91224044352</cx:pt>
          <cx:pt idx="736">275865.62575917743</cx:pt>
          <cx:pt idx="737">260063.99213144573</cx:pt>
          <cx:pt idx="738">266570.77253900416</cx:pt>
          <cx:pt idx="739">282558.00445358636</cx:pt>
          <cx:pt idx="740">250778.26528260854</cx:pt>
          <cx:pt idx="741">285807.8963211223</cx:pt>
          <cx:pt idx="742">215367.61742768693</cx:pt>
          <cx:pt idx="743">260687.35432679279</cx:pt>
          <cx:pt idx="744">273238.22495756892</cx:pt>
          <cx:pt idx="745">266574.90201186243</cx:pt>
          <cx:pt idx="746">292554.79940503772</cx:pt>
          <cx:pt idx="747">302627.86354922521</cx:pt>
          <cx:pt idx="748">284386.51616217586</cx:pt>
          <cx:pt idx="749">295689.72036523197</cx:pt>
          <cx:pt idx="750">253657.44508738187</cx:pt>
          <cx:pt idx="751">272810.98650759901</cx:pt>
          <cx:pt idx="752">258876.10565766194</cx:pt>
          <cx:pt idx="753">262474.43786486192</cx:pt>
          <cx:pt idx="754">274978.24995285558</cx:pt>
          <cx:pt idx="755">287577.00351321255</cx:pt>
          <cx:pt idx="756">307684.47796098428</cx:pt>
          <cx:pt idx="757">285517.72385345685</cx:pt>
          <cx:pt idx="758">299088.39515145286</cx:pt>
          <cx:pt idx="759">296707.12890759925</cx:pt>
          <cx:pt idx="760">283611.55209476146</cx:pt>
          <cx:pt idx="761">293754.51298121386</cx:pt>
          <cx:pt idx="762">278860.34656765225</cx:pt>
          <cx:pt idx="763">276095.84524524707</cx:pt>
          <cx:pt idx="764">259792.88383223108</cx:pt>
          <cx:pt idx="765">295422.07973142486</cx:pt>
          <cx:pt idx="766">308822.84360077721</cx:pt>
          <cx:pt idx="767">295323.71057497495</cx:pt>
          <cx:pt idx="768">280885.39158781519</cx:pt>
          <cx:pt idx="769">273622.54853883228</cx:pt>
          <cx:pt idx="770">260950.3395500292</cx:pt>
          <cx:pt idx="771">259003.52140558258</cx:pt>
          <cx:pt idx="772">269228.68786699517</cx:pt>
          <cx:pt idx="773">291499.30745995708</cx:pt>
          <cx:pt idx="774">298865.16342114494</cx:pt>
          <cx:pt idx="775">296920.04970586102</cx:pt>
          <cx:pt idx="776">305984.5099092063</cx:pt>
          <cx:pt idx="777">265893.25221405167</cx:pt>
          <cx:pt idx="778">274754.64996921446</cx:pt>
          <cx:pt idx="779">278910.26636935171</cx:pt>
          <cx:pt idx="780">270901.25545778417</cx:pt>
          <cx:pt idx="781">291919.9707620219</cx:pt>
          <cx:pt idx="782">275619.94813165994</cx:pt>
          <cx:pt idx="783">266109.87408390036</cx:pt>
          <cx:pt idx="784">237308.23988519429</cx:pt>
          <cx:pt idx="785">280948.38365436281</cx:pt>
          <cx:pt idx="786">284831.09452543437</cx:pt>
          <cx:pt idx="787">276408.57254588709</cx:pt>
          <cx:pt idx="788">341489.43027622194</cx:pt>
          <cx:pt idx="789">277817.49407320289</cx:pt>
          <cx:pt idx="790">287436.03728249914</cx:pt>
          <cx:pt idx="791">270816.3599358268</cx:pt>
          <cx:pt idx="792">270672.06226921309</cx:pt>
          <cx:pt idx="793">296696.52199136233</cx:pt>
          <cx:pt idx="794">242990.0603908154</cx:pt>
          <cx:pt idx="795">307638.34417699004</cx:pt>
          <cx:pt idx="796">255382.83633107349</cx:pt>
          <cx:pt idx="797">307733.54244804417</cx:pt>
          <cx:pt idx="798">294391.03556202794</cx:pt>
          <cx:pt idx="799">288631.09562838357</cx:pt>
          <cx:pt idx="800">234539.00436867736</cx:pt>
          <cx:pt idx="801">296775.61955006904</cx:pt>
          <cx:pt idx="802">265819.47387936793</cx:pt>
          <cx:pt idx="803">276015.11169346969</cx:pt>
          <cx:pt idx="804">309630.2840767047</cx:pt>
          <cx:pt idx="805">279884.06444745912</cx:pt>
          <cx:pt idx="806">272969.02929948579</cx:pt>
          <cx:pt idx="807">285493.31467059924</cx:pt>
          <cx:pt idx="808">312967.65652465634</cx:pt>
          <cx:pt idx="809">249923.67494401717</cx:pt>
          <cx:pt idx="810">264110.45763774001</cx:pt>
          <cx:pt idx="811">258984.95776362676</cx:pt>
          <cx:pt idx="812">270703.30044672947</cx:pt>
          <cx:pt idx="813">252077.48419390415</cx:pt>
          <cx:pt idx="814">285921.72447382193</cx:pt>
          <cx:pt idx="815">299383.65120829234</cx:pt>
          <cx:pt idx="816">250439.80009469204</cx:pt>
          <cx:pt idx="817">251773.98377231645</cx:pt>
          <cx:pt idx="818">294263.11222139798</cx:pt>
          <cx:pt idx="819">251299.05328027895</cx:pt>
          <cx:pt idx="820">248320.01970204306</cx:pt>
          <cx:pt idx="821">260837.53980476901</cx:pt>
          <cx:pt idx="822">294952.14364665002</cx:pt>
          <cx:pt idx="823">267308.56900639849</cx:pt>
          <cx:pt idx="824">299878.91238394601</cx:pt>
          <cx:pt idx="825">281468.37875746406</cx:pt>
          <cx:pt idx="826">281385.34835319477</cx:pt>
          <cx:pt idx="827">315418.53648177802</cx:pt>
          <cx:pt idx="828">279218.61583085527</cx:pt>
          <cx:pt idx="829">280918.70201284304</cx:pt>
          <cx:pt idx="830">294314.65636165539</cx:pt>
          <cx:pt idx="831">304838.62290866673</cx:pt>
          <cx:pt idx="832">243572.472429596</cx:pt>
          <cx:pt idx="833">256774.80215942324</cx:pt>
          <cx:pt idx="834">293481.38346454134</cx:pt>
          <cx:pt idx="835">288079.6457149827</cx:pt>
          <cx:pt idx="836">271202.28888015967</cx:pt>
          <cx:pt idx="837">287740.06892161834</cx:pt>
          <cx:pt idx="838">294062.61421192245</cx:pt>
          <cx:pt idx="839">289412.46305323945</cx:pt>
          <cx:pt idx="840">272498.29834488092</cx:pt>
          <cx:pt idx="841">303283.36392790667</cx:pt>
          <cx:pt idx="842">248836.14102223152</cx:pt>
          <cx:pt idx="843">291923.43854843004</cx:pt>
          <cx:pt idx="844">284162.77619472373</cx:pt>
          <cx:pt idx="845">260663.41019909678</cx:pt>
          <cx:pt idx="846">279373.87482789886</cx:pt>
          <cx:pt idx="847">299843.80017789471</cx:pt>
          <cx:pt idx="848">278084.12629598018</cx:pt>
          <cx:pt idx="849">286524.90681869315</cx:pt>
          <cx:pt idx="850">282318.33412153652</cx:pt>
          <cx:pt idx="851">305366.91618571477</cx:pt>
          <cx:pt idx="852">290540.73220330098</cx:pt>
          <cx:pt idx="853">271301.21252968459</cx:pt>
          <cx:pt idx="854">295142.00124850863</cx:pt>
          <cx:pt idx="855">302647.5683986012</cx:pt>
          <cx:pt idx="856">267616.59960430831</cx:pt>
          <cx:pt idx="857">298304.67156272469</cx:pt>
          <cx:pt idx="858">263624.90581025078</cx:pt>
          <cx:pt idx="859">259705.56370393597</cx:pt>
          <cx:pt idx="860">287794.55361466447</cx:pt>
          <cx:pt idx="861">261182.39993551519</cx:pt>
          <cx:pt idx="862">270735.64522875956</cx:pt>
          <cx:pt idx="863">257239.8523330935</cx:pt>
          <cx:pt idx="864">229355.74969335683</cx:pt>
          <cx:pt idx="865">292293.83755198901</cx:pt>
          <cx:pt idx="866">283417.37961918639</cx:pt>
          <cx:pt idx="867">246537.78223010775</cx:pt>
          <cx:pt idx="868">274535.67049190938</cx:pt>
          <cx:pt idx="869">269712.44306320156</cx:pt>
          <cx:pt idx="870">270117.44064520899</cx:pt>
          <cx:pt idx="871">293780.61840984866</cx:pt>
          <cx:pt idx="872">280979.88469924126</cx:pt>
          <cx:pt idx="873">274544.96799487621</cx:pt>
          <cx:pt idx="874">297049.36201792798</cx:pt>
          <cx:pt idx="875">269303.80475540145</cx:pt>
          <cx:pt idx="876">314142.68117696734</cx:pt>
          <cx:pt idx="877">315494.92944428709</cx:pt>
          <cx:pt idx="878">276087.48829317896</cx:pt>
          <cx:pt idx="879">309396.20512875117</cx:pt>
          <cx:pt idx="880">258812.05315194215</cx:pt>
          <cx:pt idx="881">273717.29250961135</cx:pt>
          <cx:pt idx="882">275088.49712781358</cx:pt>
          <cx:pt idx="883">274567.16117064154</cx:pt>
          <cx:pt idx="884">254641.21109265892</cx:pt>
          <cx:pt idx="885">309476.01013759157</cx:pt>
          <cx:pt idx="886">276573.88667405007</cx:pt>
          <cx:pt idx="887">316088.95302423573</cx:pt>
          <cx:pt idx="888">308706.11988375976</cx:pt>
          <cx:pt idx="889">265061.03692977951</cx:pt>
          <cx:pt idx="890">280820.5561805871</cx:pt>
          <cx:pt idx="891">298069.26847465843</cx:pt>
          <cx:pt idx="892">256037.05562346079</cx:pt>
          <cx:pt idx="893">275782.08633267629</cx:pt>
          <cx:pt idx="894">324893.94837303803</cx:pt>
          <cx:pt idx="895">309137.80715501896</cx:pt>
          <cx:pt idx="896">294542.67778589641</cx:pt>
          <cx:pt idx="897">279079.68545884901</cx:pt>
          <cx:pt idx="898">286980.91419116966</cx:pt>
          <cx:pt idx="899">269122.83423948195</cx:pt>
          <cx:pt idx="900">277432.57158034039</cx:pt>
          <cx:pt idx="901">271556.97285326035</cx:pt>
          <cx:pt idx="902">292532.09046936891</cx:pt>
          <cx:pt idx="903">309591.74637366884</cx:pt>
          <cx:pt idx="904">259509.51596252609</cx:pt>
          <cx:pt idx="905">257665.34360140687</cx:pt>
          <cx:pt idx="906">250948.15878810579</cx:pt>
          <cx:pt idx="907">250377.0701033067</cx:pt>
          <cx:pt idx="908">247126.29081775239</cx:pt>
          <cx:pt idx="909">297112.60539434396</cx:pt>
          <cx:pt idx="910">281109.9721368936</cx:pt>
          <cx:pt idx="911">271951.00520333485</cx:pt>
          <cx:pt idx="912">289507.90560513211</cx:pt>
          <cx:pt idx="913">274218.92443153379</cx:pt>
          <cx:pt idx="914">293649.64782260108</cx:pt>
          <cx:pt idx="915">270080.24854469317</cx:pt>
          <cx:pt idx="916">268716.92059463647</cx:pt>
          <cx:pt idx="917">287182.24289557704</cx:pt>
          <cx:pt idx="918">256682.88302071075</cx:pt>
          <cx:pt idx="919">289836.51382018713</cx:pt>
          <cx:pt idx="920">280525.69090537634</cx:pt>
          <cx:pt idx="921">262920.26020539599</cx:pt>
          <cx:pt idx="922">278123.71808244544</cx:pt>
          <cx:pt idx="923">299542.48525267484</cx:pt>
          <cx:pt idx="924">313538.11805539392</cx:pt>
          <cx:pt idx="925">285157.45324804011</cx:pt>
          <cx:pt idx="926">277939.32085135014</cx:pt>
          <cx:pt idx="927">294345.49409249006</cx:pt>
          <cx:pt idx="928">281823.86777585512</cx:pt>
          <cx:pt idx="929">292327.47039807821</cx:pt>
          <cx:pt idx="930">283205.9052314182</cx:pt>
          <cx:pt idx="931">270286.17700845108</cx:pt>
          <cx:pt idx="932">283110.01874358242</cx:pt>
          <cx:pt idx="933">295422.36868837645</cx:pt>
          <cx:pt idx="934">282572.4416802398</cx:pt>
          <cx:pt idx="935">276402.09498594038</cx:pt>
          <cx:pt idx="936">286075.27899110183</cx:pt>
          <cx:pt idx="937">285288.24288786348</cx:pt>
          <cx:pt idx="938">303812.40404334327</cx:pt>
          <cx:pt idx="939">281485.56824665645</cx:pt>
          <cx:pt idx="940">290220.89277558721</cx:pt>
          <cx:pt idx="941">321378.34067637683</cx:pt>
          <cx:pt idx="942">250576.59572144007</cx:pt>
          <cx:pt idx="943">286336.13417945825</cx:pt>
          <cx:pt idx="944">294896.38278801838</cx:pt>
          <cx:pt idx="945">315868.36708816711</cx:pt>
          <cx:pt idx="946">271008.91601577797</cx:pt>
          <cx:pt idx="947">301705.19279830606</cx:pt>
          <cx:pt idx="948">303472.46245579887</cx:pt>
          <cx:pt idx="949">293784.42403507495</cx:pt>
          <cx:pt idx="950">285440.21957905189</cx:pt>
          <cx:pt idx="951">305790.20594607643</cx:pt>
          <cx:pt idx="952">298177.10868846998</cx:pt>
          <cx:pt idx="953">306212.53117824695</cx:pt>
          <cx:pt idx="954">268712.76888960524</cx:pt>
          <cx:pt idx="955">275465.29151936609</cx:pt>
          <cx:pt idx="956">289108.15629398765</cx:pt>
          <cx:pt idx="957">241357.99669849064</cx:pt>
          <cx:pt idx="958">255921.79698329585</cx:pt>
          <cx:pt idx="959">305596.34132608899</cx:pt>
          <cx:pt idx="960">267947.158322095</cx:pt>
          <cx:pt idx="961">270773.55665774777</cx:pt>
          <cx:pt idx="962">266747.79687350901</cx:pt>
          <cx:pt idx="963">288251.41133279511</cx:pt>
          <cx:pt idx="964">280938.76449443353</cx:pt>
          <cx:pt idx="965">310363.70580987283</cx:pt>
          <cx:pt idx="966">312779.54037801543</cx:pt>
          <cx:pt idx="967">301999.41639186122</cx:pt>
          <cx:pt idx="968">292784.78479952482</cx:pt>
          <cx:pt idx="969">286614.37916015874</cx:pt>
          <cx:pt idx="970">304608.06666207383</cx:pt>
          <cx:pt idx="971">305291.55031037761</cx:pt>
          <cx:pt idx="972">313988.77937560022</cx:pt>
          <cx:pt idx="973">268586.53431239899</cx:pt>
          <cx:pt idx="974">269521.05751609453</cx:pt>
          <cx:pt idx="975">286448.26090671605</cx:pt>
          <cx:pt idx="976">279163.17483626842</cx:pt>
          <cx:pt idx="977">304905.39878776018</cx:pt>
          <cx:pt idx="978">269217.66086868307</cx:pt>
          <cx:pt idx="979">236923.16169376773</cx:pt>
          <cx:pt idx="980">258331.93786773173</cx:pt>
          <cx:pt idx="981">322840.88232064631</cx:pt>
          <cx:pt idx="982">289930.02643104532</cx:pt>
          <cx:pt idx="983">276903.4417993172</cx:pt>
          <cx:pt idx="984">280498.17168908723</cx:pt>
          <cx:pt idx="985">257341.73228610624</cx:pt>
          <cx:pt idx="986">287822.72481884796</cx:pt>
          <cx:pt idx="987">269906.84497169615</cx:pt>
          <cx:pt idx="988">303470.8518494498</cx:pt>
          <cx:pt idx="989">263168.86997213814</cx:pt>
          <cx:pt idx="990">313847.40475697792</cx:pt>
          <cx:pt idx="991">262859.51587683155</cx:pt>
          <cx:pt idx="992">293418.30648948636</cx:pt>
          <cx:pt idx="993">261735.57621128525</cx:pt>
          <cx:pt idx="994">269115.37323486729</cx:pt>
          <cx:pt idx="995">245625.77156209463</cx:pt>
          <cx:pt idx="996">320664.86531276704</cx:pt>
          <cx:pt idx="997">270558.64006422472</cx:pt>
          <cx:pt idx="998">273449.65260885062</cx:pt>
          <cx:pt idx="999">277612.70006242237</cx:pt>
          <cx:pt idx="1000">266652.11069326592</cx:pt>
        </cx:lvl>
      </cx:numDim>
    </cx:data>
  </cx:chartData>
  <cx:chart>
    <cx:title pos="t" align="ctr" overlay="0">
      <cx:tx>
        <cx:txData>
          <cx:v>Histogram for distribution of values when price = 599</cx:v>
        </cx:txData>
      </cx:tx>
      <cx:txPr>
        <a:bodyPr spcFirstLastPara="1" vertOverflow="ellipsis" horzOverflow="overflow" wrap="square" lIns="0" tIns="0" rIns="0" bIns="0" anchor="ctr" anchorCtr="1"/>
        <a:lstStyle/>
        <a:p>
          <a:pPr algn="ctr" rtl="0">
            <a:defRPr/>
          </a:pPr>
          <a:r>
            <a:rPr lang="en-GB" sz="1600" b="0" i="0" u="none" strike="noStrike" baseline="0" dirty="0">
              <a:solidFill>
                <a:sysClr val="windowText" lastClr="000000">
                  <a:lumMod val="65000"/>
                  <a:lumOff val="35000"/>
                </a:sysClr>
              </a:solidFill>
              <a:latin typeface="Calibri" panose="020F0502020204030204"/>
            </a:rPr>
            <a:t>Histogram for distribution of values when price = 599</a:t>
          </a:r>
        </a:p>
      </cx:txPr>
    </cx:title>
    <cx:plotArea>
      <cx:plotAreaRegion>
        <cx:series layoutId="clusteredColumn" uniqueId="{31DBB891-E9A3-F54A-BA0B-FE9B37447028}">
          <cx:dataId val="0"/>
          <cx:layoutPr>
            <cx:binning intervalClosed="r"/>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'Stimulated (copied)'!$S$5:$S$1005</cx:f>
        <cx:lvl ptCount="1001" formatCode="&quot;$&quot;#,##0">
          <cx:pt idx="0">239296.56203115411</cx:pt>
          <cx:pt idx="1">255040.21058337501</cx:pt>
          <cx:pt idx="2">320008.7268598004</cx:pt>
          <cx:pt idx="3">331425.16544507397</cx:pt>
          <cx:pt idx="4">278056.90004440467</cx:pt>
          <cx:pt idx="5">285973.24547744327</cx:pt>
          <cx:pt idx="6">251812.77211097916</cx:pt>
          <cx:pt idx="7">268384.32835445291</cx:pt>
          <cx:pt idx="8">280444.16136320896</cx:pt>
          <cx:pt idx="9">289384.10054918396</cx:pt>
          <cx:pt idx="10">278464.92697497352</cx:pt>
          <cx:pt idx="11">288778.75376463874</cx:pt>
          <cx:pt idx="12">238558.21278129134</cx:pt>
          <cx:pt idx="13">267781.06930751144</cx:pt>
          <cx:pt idx="14">304990.47686584893</cx:pt>
          <cx:pt idx="15">249032.91064572876</cx:pt>
          <cx:pt idx="16">299764.65375659289</cx:pt>
          <cx:pt idx="17">271993.95527465694</cx:pt>
          <cx:pt idx="18">299456.16020516393</cx:pt>
          <cx:pt idx="19">314327.23211585486</cx:pt>
          <cx:pt idx="20">276783.90162493789</cx:pt>
          <cx:pt idx="21">258119.88915655299</cx:pt>
          <cx:pt idx="22">249699.31260002643</cx:pt>
          <cx:pt idx="23">254742.07298845038</cx:pt>
          <cx:pt idx="24">283471.53962555423</cx:pt>
          <cx:pt idx="25">289624.67915753834</cx:pt>
          <cx:pt idx="26">277976.48644611321</cx:pt>
          <cx:pt idx="27">286131.23471571499</cx:pt>
          <cx:pt idx="28">289301.35142753192</cx:pt>
          <cx:pt idx="29">291315.77895694308</cx:pt>
          <cx:pt idx="30">284765.67270818632</cx:pt>
          <cx:pt idx="31">261240.13716988696</cx:pt>
          <cx:pt idx="32">244739.49083729082</cx:pt>
          <cx:pt idx="33">272247.38123267284</cx:pt>
          <cx:pt idx="34">288031.70096133091</cx:pt>
          <cx:pt idx="35">301342.24170733814</cx:pt>
          <cx:pt idx="36">255637.51921231358</cx:pt>
          <cx:pt idx="37">247664.08454959156</cx:pt>
          <cx:pt idx="38">280574.72415741754</cx:pt>
          <cx:pt idx="39">291752.0011794634</cx:pt>
          <cx:pt idx="40">271786.88041384838</cx:pt>
          <cx:pt idx="41">243303.31181649852</cx:pt>
          <cx:pt idx="42">244729.10232720996</cx:pt>
          <cx:pt idx="43">288786.65107585571</cx:pt>
          <cx:pt idx="44">286665.22453779669</cx:pt>
          <cx:pt idx="45">294641.36601179984</cx:pt>
          <cx:pt idx="46">276504.76845077518</cx:pt>
          <cx:pt idx="47">278685.54321876506</cx:pt>
          <cx:pt idx="48">267072.67324796203</cx:pt>
          <cx:pt idx="49">268909.54623796674</cx:pt>
          <cx:pt idx="50">290855.2690030408</cx:pt>
          <cx:pt idx="51">312535.30299030809</cx:pt>
          <cx:pt idx="52">273745.96164904209</cx:pt>
          <cx:pt idx="53">244497.25565936253</cx:pt>
          <cx:pt idx="54">273304.73410719261</cx:pt>
          <cx:pt idx="55">288534.48002658295</cx:pt>
          <cx:pt idx="56">271806.28323775035</cx:pt>
          <cx:pt idx="57">262379.09001841454</cx:pt>
          <cx:pt idx="58">290869.77819117811</cx:pt>
          <cx:pt idx="59">290940.81662892178</cx:pt>
          <cx:pt idx="60">285237.17744602117</cx:pt>
          <cx:pt idx="61">290717.29331563995</cx:pt>
          <cx:pt idx="62">273651.9701293814</cx:pt>
          <cx:pt idx="63">299638.27596602496</cx:pt>
          <cx:pt idx="64">262262.07028993953</cx:pt>
          <cx:pt idx="65">308232.03184136184</cx:pt>
          <cx:pt idx="66">260578.71742223491</cx:pt>
          <cx:pt idx="67">274605.38907176576</cx:pt>
          <cx:pt idx="68">286937.9071711477</cx:pt>
          <cx:pt idx="69">311679.61699834577</cx:pt>
          <cx:pt idx="70">340688.70275527547</cx:pt>
          <cx:pt idx="71">263303.47746826668</cx:pt>
          <cx:pt idx="72">272411.86432026321</cx:pt>
          <cx:pt idx="73">286660.87918136822</cx:pt>
          <cx:pt idx="74">267323.96314499469</cx:pt>
          <cx:pt idx="75">274977.64607945143</cx:pt>
          <cx:pt idx="76">300277.63070698624</cx:pt>
          <cx:pt idx="77">260641.44437622881</cx:pt>
          <cx:pt idx="78">301989.4774552114</cx:pt>
          <cx:pt idx="79">303742.38220596622</cx:pt>
          <cx:pt idx="80">310144.52870705363</cx:pt>
          <cx:pt idx="81">323678.64108925802</cx:pt>
          <cx:pt idx="82">288507.48444285255</cx:pt>
          <cx:pt idx="83">289299.38931288611</cx:pt>
          <cx:pt idx="84">312750.57974850584</cx:pt>
          <cx:pt idx="85">334099.233707737</cx:pt>
          <cx:pt idx="86">270289.02109789191</cx:pt>
          <cx:pt idx="87">281588.03629270435</cx:pt>
          <cx:pt idx="88">281110.76667374175</cx:pt>
          <cx:pt idx="89">261493.63812368232</cx:pt>
          <cx:pt idx="90">270271.25342918129</cx:pt>
          <cx:pt idx="91">279908.30149227165</cx:pt>
          <cx:pt idx="92">277697.75483331206</cx:pt>
          <cx:pt idx="93">295292.42742262362</cx:pt>
          <cx:pt idx="94">289013.49727429287</cx:pt>
          <cx:pt idx="95">271809.70264413091</cx:pt>
          <cx:pt idx="96">287604.46320297534</cx:pt>
          <cx:pt idx="97">294073.4397219845</cx:pt>
          <cx:pt idx="98">291295.02016136498</cx:pt>
          <cx:pt idx="99">312517.81841306033</cx:pt>
          <cx:pt idx="100">296229.06448816857</cx:pt>
          <cx:pt idx="101">255857.76213592515</cx:pt>
          <cx:pt idx="102">255050.43163843793</cx:pt>
          <cx:pt idx="103">271882.01322845096</cx:pt>
          <cx:pt idx="104">284562.38200295629</cx:pt>
          <cx:pt idx="105">308297.55581308383</cx:pt>
          <cx:pt idx="106">274110.88117870112</cx:pt>
          <cx:pt idx="107">273546.15702366445</cx:pt>
          <cx:pt idx="108">315824.23242549226</cx:pt>
          <cx:pt idx="109">250350.22304290021</cx:pt>
          <cx:pt idx="110">315070.08346028981</cx:pt>
          <cx:pt idx="111">245163.93734852783</cx:pt>
          <cx:pt idx="112">252340.38184663543</cx:pt>
          <cx:pt idx="113">269248.54501701763</cx:pt>
          <cx:pt idx="114">265520.64209000324</cx:pt>
          <cx:pt idx="115">286113.5443213032</cx:pt>
          <cx:pt idx="116">285011.55279548047</cx:pt>
          <cx:pt idx="117">274246.78839669423</cx:pt>
          <cx:pt idx="118">274760.44716429815</cx:pt>
          <cx:pt idx="119">280972.8163398531</cx:pt>
          <cx:pt idx="120">302960.20619991428</cx:pt>
          <cx:pt idx="121">267519.87421321101</cx:pt>
          <cx:pt idx="122">307675.5524957272</cx:pt>
          <cx:pt idx="123">267936.74730194331</cx:pt>
          <cx:pt idx="124">239631.86489679239</cx:pt>
          <cx:pt idx="125">250930.08597774082</cx:pt>
          <cx:pt idx="126">261123.02202920127</cx:pt>
          <cx:pt idx="127">291064.25211272988</cx:pt>
          <cx:pt idx="128">267488.78597260424</cx:pt>
          <cx:pt idx="129">301474.71396037407</cx:pt>
          <cx:pt idx="130">288214.22435342468</cx:pt>
          <cx:pt idx="131">267402.0107278314</cx:pt>
          <cx:pt idx="132">299197.1272458813</cx:pt>
          <cx:pt idx="133">293466.61537154147</cx:pt>
          <cx:pt idx="134">274881.01424728025</cx:pt>
          <cx:pt idx="135">242262.04749419718</cx:pt>
          <cx:pt idx="136">265511.61837235489</cx:pt>
          <cx:pt idx="137">299727.66498895548</cx:pt>
          <cx:pt idx="138">304374.98572275642</cx:pt>
          <cx:pt idx="139">286417.06447909272</cx:pt>
          <cx:pt idx="140">269303.73662908626</cx:pt>
          <cx:pt idx="141">256801.47262176033</cx:pt>
          <cx:pt idx="142">277045.37555799802</cx:pt>
          <cx:pt idx="143">264493.33832022286</cx:pt>
          <cx:pt idx="144">285496.87079280178</cx:pt>
          <cx:pt idx="145">280493.01119587006</cx:pt>
          <cx:pt idx="146">315671.81288728293</cx:pt>
          <cx:pt idx="147">329827.45401144843</cx:pt>
          <cx:pt idx="148">273327.25585058605</cx:pt>
          <cx:pt idx="149">267424.81765573297</cx:pt>
          <cx:pt idx="150">276026.70584408566</cx:pt>
          <cx:pt idx="151">298356.15599215805</cx:pt>
          <cx:pt idx="152">309793.8119564685</cx:pt>
          <cx:pt idx="153">277090.66676783166</cx:pt>
          <cx:pt idx="154">263880.57675168396</cx:pt>
          <cx:pt idx="155">296506.29000886751</cx:pt>
          <cx:pt idx="156">249536.74435681393</cx:pt>
          <cx:pt idx="157">317839.1059916775</cx:pt>
          <cx:pt idx="158">312904.40093091532</cx:pt>
          <cx:pt idx="159">260324.67168942379</cx:pt>
          <cx:pt idx="160">243938.54641607229</cx:pt>
          <cx:pt idx="161">259056.91863829558</cx:pt>
          <cx:pt idx="162">296694.17149751773</cx:pt>
          <cx:pt idx="163">318776.78065390378</cx:pt>
          <cx:pt idx="164">311351.62729735451</cx:pt>
          <cx:pt idx="165">312827.5647843206</cx:pt>
          <cx:pt idx="166">308989.18623356317</cx:pt>
          <cx:pt idx="167">259234.71837128076</cx:pt>
          <cx:pt idx="168">291410.62761551567</cx:pt>
          <cx:pt idx="169">248367.40259134638</cx:pt>
          <cx:pt idx="170">254049.85883068258</cx:pt>
          <cx:pt idx="171">261958.15683463719</cx:pt>
          <cx:pt idx="172">311554.03207605786</cx:pt>
          <cx:pt idx="173">272189.0804638759</cx:pt>
          <cx:pt idx="174">260590.79303870673</cx:pt>
          <cx:pt idx="175">292640.77966567961</cx:pt>
          <cx:pt idx="176">292126.63978989824</cx:pt>
          <cx:pt idx="177">245399.40644074688</cx:pt>
          <cx:pt idx="178">275835.78886592423</cx:pt>
          <cx:pt idx="179">294331.64646776137</cx:pt>
          <cx:pt idx="180">287401.77680579189</cx:pt>
          <cx:pt idx="181">279894.36684189783</cx:pt>
          <cx:pt idx="182">287490.5421299361</cx:pt>
          <cx:pt idx="183">269509.27440156491</cx:pt>
          <cx:pt idx="184">288499.20153466531</cx:pt>
          <cx:pt idx="185">291076.78374922968</cx:pt>
          <cx:pt idx="186">288504.20161635958</cx:pt>
          <cx:pt idx="187">270278.01006531488</cx:pt>
          <cx:pt idx="188">280858.82418293477</cx:pt>
          <cx:pt idx="189">235588.44932471926</cx:pt>
          <cx:pt idx="190">257438.44012891941</cx:pt>
          <cx:pt idx="191">282433.36754543823</cx:pt>
          <cx:pt idx="192">293004.17291373189</cx:pt>
          <cx:pt idx="193">274198.54638869746</cx:pt>
          <cx:pt idx="194">301915.81801106234</cx:pt>
          <cx:pt idx="195">288355.14798587665</cx:pt>
          <cx:pt idx="196">253057.49837733523</cx:pt>
          <cx:pt idx="197">256957.91273436567</cx:pt>
          <cx:pt idx="198">293609.98790486139</cx:pt>
          <cx:pt idx="199">287253.09529947402</cx:pt>
          <cx:pt idx="200">254856.62915138487</cx:pt>
          <cx:pt idx="201">297209.21217098285</cx:pt>
          <cx:pt idx="202">299043.99714312656</cx:pt>
          <cx:pt idx="203">276117.41390513332</cx:pt>
          <cx:pt idx="204">291252.03956868022</cx:pt>
          <cx:pt idx="205">315023.688410495</cx:pt>
          <cx:pt idx="206">276789.43094597937</cx:pt>
          <cx:pt idx="207">263017.39058116876</cx:pt>
          <cx:pt idx="208">261192.9486262931</cx:pt>
          <cx:pt idx="209">269339.64357450302</cx:pt>
          <cx:pt idx="210">313349.75873642619</cx:pt>
          <cx:pt idx="211">309239.54280032322</cx:pt>
          <cx:pt idx="212">248980.1011652367</cx:pt>
          <cx:pt idx="213">256826.54191926226</cx:pt>
          <cx:pt idx="214">316178.30083522573</cx:pt>
          <cx:pt idx="215">274210.20234435354</cx:pt>
          <cx:pt idx="216">299662.44165534631</cx:pt>
          <cx:pt idx="217">287872.09225999215</cx:pt>
          <cx:pt idx="218">302000.13830168598</cx:pt>
          <cx:pt idx="219">264609.86727480363</cx:pt>
          <cx:pt idx="220">298660.82638318231</cx:pt>
          <cx:pt idx="221">278677.26239339594</cx:pt>
          <cx:pt idx="222">289241.41848724731</cx:pt>
          <cx:pt idx="223">227049.7650181042</cx:pt>
          <cx:pt idx="224">292827.36229994008</cx:pt>
          <cx:pt idx="225">239596.62683763387</cx:pt>
          <cx:pt idx="226">287900.00557374</cx:pt>
          <cx:pt idx="227">288538.4352242187</cx:pt>
          <cx:pt idx="228">239519.88224976679</cx:pt>
          <cx:pt idx="229">258189.87344577099</cx:pt>
          <cx:pt idx="230">287409.47486340353</cx:pt>
          <cx:pt idx="231">277579.2697988844</cx:pt>
          <cx:pt idx="232">291244.16327810666</cx:pt>
          <cx:pt idx="233">260182.34308516586</cx:pt>
          <cx:pt idx="234">284230.08232324803</cx:pt>
          <cx:pt idx="235">268637.83037590055</cx:pt>
          <cx:pt idx="236">272006.27156820218</cx:pt>
          <cx:pt idx="237">278809.4715362236</cx:pt>
          <cx:pt idx="238">280785.81785644306</cx:pt>
          <cx:pt idx="239">309407.92162721261</cx:pt>
          <cx:pt idx="240">263191.09134060098</cx:pt>
          <cx:pt idx="241">287795.06539424154</cx:pt>
          <cx:pt idx="242">276429.32290721283</cx:pt>
          <cx:pt idx="243">312485.28683593246</cx:pt>
          <cx:pt idx="244">310021.45802237745</cx:pt>
          <cx:pt idx="245">283339.83497344673</cx:pt>
          <cx:pt idx="246">259888.14893937416</cx:pt>
          <cx:pt idx="247">299249.67015565489</cx:pt>
          <cx:pt idx="248">270449.95655962516</cx:pt>
          <cx:pt idx="249">274341.36542999995</cx:pt>
          <cx:pt idx="250">234850.51727212087</cx:pt>
          <cx:pt idx="251">289693.69597273489</cx:pt>
          <cx:pt idx="252">290386.6637332692</cx:pt>
          <cx:pt idx="253">291796.11578320054</cx:pt>
          <cx:pt idx="254">261288.77862352025</cx:pt>
          <cx:pt idx="255">282935.73095776583</cx:pt>
          <cx:pt idx="256">294084.00634556636</cx:pt>
          <cx:pt idx="257">283168.50035429507</cx:pt>
          <cx:pt idx="258">286324.95797512523</cx:pt>
          <cx:pt idx="259">295407.97205822979</cx:pt>
          <cx:pt idx="260">283708.77665518684</cx:pt>
          <cx:pt idx="261">283973.16837753914</cx:pt>
          <cx:pt idx="262">287164.65552762494</cx:pt>
          <cx:pt idx="263">278857.2721656505</cx:pt>
          <cx:pt idx="264">274501.50725660421</cx:pt>
          <cx:pt idx="265">278116.39874313294</cx:pt>
          <cx:pt idx="266">271809.95601806458</cx:pt>
          <cx:pt idx="267">272044.69733131386</cx:pt>
          <cx:pt idx="268">252376.28444332411</cx:pt>
          <cx:pt idx="269">277485.7986573269</cx:pt>
          <cx:pt idx="270">278205.78584728873</cx:pt>
          <cx:pt idx="271">268509.69010013412</cx:pt>
          <cx:pt idx="272">271906.55657821038</cx:pt>
          <cx:pt idx="273">342634.89013748948</cx:pt>
          <cx:pt idx="274">271320.53747460956</cx:pt>
          <cx:pt idx="275">272497.31868499046</cx:pt>
          <cx:pt idx="276">296117.92210226355</cx:pt>
          <cx:pt idx="277">266193.51858126221</cx:pt>
          <cx:pt idx="278">247163.13233641707</cx:pt>
          <cx:pt idx="279">299425.69556242262</cx:pt>
          <cx:pt idx="280">253462.05151552317</cx:pt>
          <cx:pt idx="281">259709.19378352142</cx:pt>
          <cx:pt idx="282">299704.48711146234</cx:pt>
          <cx:pt idx="283">258732.59130163077</cx:pt>
          <cx:pt idx="284">259533.26345213893</cx:pt>
          <cx:pt idx="285">272813.50609504007</cx:pt>
          <cx:pt idx="286">250716.38068571192</cx:pt>
          <cx:pt idx="287">304705.73106269498</cx:pt>
          <cx:pt idx="288">276477.81580744439</cx:pt>
          <cx:pt idx="289">272129.70234106731</cx:pt>
          <cx:pt idx="290">299637.62516619026</cx:pt>
          <cx:pt idx="291">292136.35044309444</cx:pt>
          <cx:pt idx="292">286300.02569064521</cx:pt>
          <cx:pt idx="293">317809.98687123001</cx:pt>
          <cx:pt idx="294">315659.43357503536</cx:pt>
          <cx:pt idx="295">256122.99494219079</cx:pt>
          <cx:pt idx="296">247177.17679593951</cx:pt>
          <cx:pt idx="297">258712.82743763938</cx:pt>
          <cx:pt idx="298">247242.55446936449</cx:pt>
          <cx:pt idx="299">258288.36022435597</cx:pt>
          <cx:pt idx="300">315908.87942956085</cx:pt>
          <cx:pt idx="301">248929.32609757571</cx:pt>
          <cx:pt idx="302">301014.73676980811</cx:pt>
          <cx:pt idx="303">269492.52138640935</cx:pt>
          <cx:pt idx="304">283644.49495268939</cx:pt>
          <cx:pt idx="305">248503.38276317561</cx:pt>
          <cx:pt idx="306">273937.75547560182</cx:pt>
          <cx:pt idx="307">322216.56867819134</cx:pt>
          <cx:pt idx="308">256663.24034368625</cx:pt>
          <cx:pt idx="309">292050.47306141275</cx:pt>
          <cx:pt idx="310">263200.5659017546</cx:pt>
          <cx:pt idx="311">271154.43443218991</cx:pt>
          <cx:pt idx="312">258038.18969720695</cx:pt>
          <cx:pt idx="313">296328.80903297372</cx:pt>
          <cx:pt idx="314">273245.25846105465</cx:pt>
          <cx:pt idx="315">263469.67761787836</cx:pt>
          <cx:pt idx="316">251162.9384436621</cx:pt>
          <cx:pt idx="317">315546.13828597602</cx:pt>
          <cx:pt idx="318">300369.25824496103</cx:pt>
          <cx:pt idx="319">302748.98053270456</cx:pt>
          <cx:pt idx="320">309584.7991667575</cx:pt>
          <cx:pt idx="321">303122.63956416113</cx:pt>
          <cx:pt idx="322">275870.46442330105</cx:pt>
          <cx:pt idx="323">270788.01828774286</cx:pt>
          <cx:pt idx="324">314441.75412060623</cx:pt>
          <cx:pt idx="325">274320.67102854454</cx:pt>
          <cx:pt idx="326">269815.98444488633</cx:pt>
          <cx:pt idx="327">247175.7909782739</cx:pt>
          <cx:pt idx="328">320392.79370542162</cx:pt>
          <cx:pt idx="329">293911.98841929378</cx:pt>
          <cx:pt idx="330">277321.61227845005</cx:pt>
          <cx:pt idx="331">271780.33942167601</cx:pt>
          <cx:pt idx="332">287292.43563052232</cx:pt>
          <cx:pt idx="333">271171.30450318777</cx:pt>
          <cx:pt idx="334">287832.54424427531</cx:pt>
          <cx:pt idx="335">298074.65979626169</cx:pt>
          <cx:pt idx="336">258680.82887847626</cx:pt>
          <cx:pt idx="337">261851.86847007231</cx:pt>
          <cx:pt idx="338">265854.00302324921</cx:pt>
          <cx:pt idx="339">278037.61261175451</cx:pt>
          <cx:pt idx="340">273893.99493234564</cx:pt>
          <cx:pt idx="341">300212.03448971728</cx:pt>
          <cx:pt idx="342">306448.48157688568</cx:pt>
          <cx:pt idx="343">284676.60694596794</cx:pt>
          <cx:pt idx="344">279118.09050894482</cx:pt>
          <cx:pt idx="345">313428.76129020989</cx:pt>
          <cx:pt idx="346">295720.35086762434</cx:pt>
          <cx:pt idx="347">258613.30008813628</cx:pt>
          <cx:pt idx="348">298717.32911666791</cx:pt>
          <cx:pt idx="349">240281.73532823118</cx:pt>
          <cx:pt idx="350">273645.7163882833</cx:pt>
          <cx:pt idx="351">291300.85428105004</cx:pt>
          <cx:pt idx="352">249351.58980474307</cx:pt>
          <cx:pt idx="353">280222.64940540056</cx:pt>
          <cx:pt idx="354">257167.07928858744</cx:pt>
          <cx:pt idx="355">269051.79136265512</cx:pt>
          <cx:pt idx="356">273123.35482455324</cx:pt>
          <cx:pt idx="357">280575.91388898599</cx:pt>
          <cx:pt idx="358">285175.82730513997</cx:pt>
          <cx:pt idx="359">292114.87888664147</cx:pt>
          <cx:pt idx="360">320703.41954332375</cx:pt>
          <cx:pt idx="361">303876.10204817256</cx:pt>
          <cx:pt idx="362">303352.93773124431</cx:pt>
          <cx:pt idx="363">256992.64330192126</cx:pt>
          <cx:pt idx="364">235622.88841577727</cx:pt>
          <cx:pt idx="365">302581.28245904401</cx:pt>
          <cx:pt idx="366">279602.49964436475</cx:pt>
          <cx:pt idx="367">274213.48020148912</cx:pt>
          <cx:pt idx="368">278109.94905494456</cx:pt>
          <cx:pt idx="369">263200.22086929</cx:pt>
          <cx:pt idx="370">282851.80622204189</cx:pt>
          <cx:pt idx="371">281832.18369662965</cx:pt>
          <cx:pt idx="372">293771.13282240101</cx:pt>
          <cx:pt idx="373">296682.62026125612</cx:pt>
          <cx:pt idx="374">293001.41540676472</cx:pt>
          <cx:pt idx="375">262269.04900552228</cx:pt>
          <cx:pt idx="376">282170.07766598358</cx:pt>
          <cx:pt idx="377">289136.71391506999</cx:pt>
          <cx:pt idx="378">291119.48681052838</cx:pt>
          <cx:pt idx="379">247649.57758417024</cx:pt>
          <cx:pt idx="380">299138.14988428826</cx:pt>
          <cx:pt idx="381">275932.1610047578</cx:pt>
          <cx:pt idx="382">287176.50125324563</cx:pt>
          <cx:pt idx="383">288133.0297409129</cx:pt>
          <cx:pt idx="384">282327.67296530143</cx:pt>
          <cx:pt idx="385">259784.03407390747</cx:pt>
          <cx:pt idx="386">284964.06502013316</cx:pt>
          <cx:pt idx="387">281843.03522080387</cx:pt>
          <cx:pt idx="388">264669.39578088402</cx:pt>
          <cx:pt idx="389">303344.88775126432</cx:pt>
          <cx:pt idx="390">297143.33536694443</cx:pt>
          <cx:pt idx="391">297233.14187524188</cx:pt>
          <cx:pt idx="392">323829.23792503175</cx:pt>
          <cx:pt idx="393">279558.23677283601</cx:pt>
          <cx:pt idx="394">267623.38173029659</cx:pt>
          <cx:pt idx="395">261208.24774464007</cx:pt>
          <cx:pt idx="396">289468.48542418639</cx:pt>
          <cx:pt idx="397">278550.61740845884</cx:pt>
          <cx:pt idx="398">311831.06825658353</cx:pt>
          <cx:pt idx="399">285095.46005395032</cx:pt>
          <cx:pt idx="400">239295.34529746298</cx:pt>
          <cx:pt idx="401">289521.16663708846</cx:pt>
          <cx:pt idx="402">303753.56221605022</cx:pt>
          <cx:pt idx="403">310214.06046477961</cx:pt>
          <cx:pt idx="404">305531.70981051534</cx:pt>
          <cx:pt idx="405">273650.82088043977</cx:pt>
          <cx:pt idx="406">287905.72018258501</cx:pt>
          <cx:pt idx="407">281117.81239426008</cx:pt>
          <cx:pt idx="408">250029.80947079012</cx:pt>
          <cx:pt idx="409">278110.25549922005</cx:pt>
          <cx:pt idx="410">247485.40247059046</cx:pt>
          <cx:pt idx="411">305984.46827432839</cx:pt>
          <cx:pt idx="412">303361.7696152245</cx:pt>
          <cx:pt idx="413">286513.69657347637</cx:pt>
          <cx:pt idx="414">280378.36921514012</cx:pt>
          <cx:pt idx="415">305942.33304606873</cx:pt>
          <cx:pt idx="416">268491.31143221643</cx:pt>
          <cx:pt idx="417">309405.94566525385</cx:pt>
          <cx:pt idx="418">277913.64476907358</cx:pt>
          <cx:pt idx="419">300094.88808392815</cx:pt>
          <cx:pt idx="420">290649.25943389599</cx:pt>
          <cx:pt idx="421">295091.91499780462</cx:pt>
          <cx:pt idx="422">261954.8218247015</cx:pt>
          <cx:pt idx="423">276830.85938802361</cx:pt>
          <cx:pt idx="424">258648.89580970423</cx:pt>
          <cx:pt idx="425">257353.01117915934</cx:pt>
          <cx:pt idx="426">258876.80866603256</cx:pt>
          <cx:pt idx="427">237377.13697369766</cx:pt>
          <cx:pt idx="428">279985.92767177772</cx:pt>
          <cx:pt idx="429">268099.73115629918</cx:pt>
          <cx:pt idx="430">264892.68733479205</cx:pt>
          <cx:pt idx="431">252997.87999649465</cx:pt>
          <cx:pt idx="432">272782.01883288537</cx:pt>
          <cx:pt idx="433">274453.83729884651</cx:pt>
          <cx:pt idx="434">297756.92465870222</cx:pt>
          <cx:pt idx="435">318275.42340791674</cx:pt>
          <cx:pt idx="436">256744.32877077247</cx:pt>
          <cx:pt idx="437">276280.83994703111</cx:pt>
          <cx:pt idx="438">308873.80628855788</cx:pt>
          <cx:pt idx="439">281275.77041626262</cx:pt>
          <cx:pt idx="440">285452.21159578074</cx:pt>
          <cx:pt idx="441">291590.66959407442</cx:pt>
          <cx:pt idx="442">283570.20922564558</cx:pt>
          <cx:pt idx="443">308041.14862813347</cx:pt>
          <cx:pt idx="444">276151.80327369971</cx:pt>
          <cx:pt idx="445">246132.47027666768</cx:pt>
          <cx:pt idx="446">252294.31220923044</cx:pt>
          <cx:pt idx="447">264820.31864739442</cx:pt>
          <cx:pt idx="448">305601.62782817741</cx:pt>
          <cx:pt idx="449">269135.26659190847</cx:pt>
          <cx:pt idx="450">285039.11930657661</cx:pt>
          <cx:pt idx="451">287493.81592043367</cx:pt>
          <cx:pt idx="452">291762.75792447431</cx:pt>
          <cx:pt idx="453">262354.90144380601</cx:pt>
          <cx:pt idx="454">272732.32809248101</cx:pt>
          <cx:pt idx="455">290261.31140956434</cx:pt>
          <cx:pt idx="456">320278.5227748552</cx:pt>
          <cx:pt idx="457">281796.72523506882</cx:pt>
          <cx:pt idx="458">320209.63584162132</cx:pt>
          <cx:pt idx="459">311716.59046556102</cx:pt>
          <cx:pt idx="460">313274.19849469018</cx:pt>
          <cx:pt idx="461">271388.25038637512</cx:pt>
          <cx:pt idx="462">282843.95011140476</cx:pt>
          <cx:pt idx="463">275375.00137147296</cx:pt>
          <cx:pt idx="464">302557.0609538916</cx:pt>
          <cx:pt idx="465">289685.6124941918</cx:pt>
          <cx:pt idx="466">282004.21418692695</cx:pt>
          <cx:pt idx="467">303948.80105940829</cx:pt>
          <cx:pt idx="468">273595.43977140397</cx:pt>
          <cx:pt idx="469">318081.25862359803</cx:pt>
          <cx:pt idx="470">288935.28473582049</cx:pt>
          <cx:pt idx="471">263824.85870013136</cx:pt>
          <cx:pt idx="472">323284.32232568879</cx:pt>
          <cx:pt idx="473">309046.33862633747</cx:pt>
          <cx:pt idx="474">275154.97174271295</cx:pt>
          <cx:pt idx="475">292412.85763925954</cx:pt>
          <cx:pt idx="476">266389.205098012</cx:pt>
          <cx:pt idx="477">270333.02180077432</cx:pt>
          <cx:pt idx="478">280257.94696898886</cx:pt>
          <cx:pt idx="479">299726.35203538736</cx:pt>
          <cx:pt idx="480">307921.26933769439</cx:pt>
          <cx:pt idx="481">276007.09889551147</cx:pt>
          <cx:pt idx="482">282231.51615761314</cx:pt>
          <cx:pt idx="483">299723.84228767431</cx:pt>
          <cx:pt idx="484">304136.15114085283</cx:pt>
          <cx:pt idx="485">282670.04910033254</cx:pt>
          <cx:pt idx="486">272306.13548373576</cx:pt>
          <cx:pt idx="487">306813.46682318283</cx:pt>
          <cx:pt idx="488">286403.5534264319</cx:pt>
          <cx:pt idx="489">272101.68596878083</cx:pt>
          <cx:pt idx="490">305024.97427626222</cx:pt>
          <cx:pt idx="491">301167.25125811622</cx:pt>
          <cx:pt idx="492">310279.44698854501</cx:pt>
          <cx:pt idx="493">268264.47609973908</cx:pt>
          <cx:pt idx="494">272205.06131110195</cx:pt>
          <cx:pt idx="495">280857.68389805645</cx:pt>
          <cx:pt idx="496">289565.15051202872</cx:pt>
          <cx:pt idx="497">283165.16103146318</cx:pt>
          <cx:pt idx="498">255610.73955447291</cx:pt>
          <cx:pt idx="499">302528.25888466631</cx:pt>
          <cx:pt idx="500">278475.56566492788</cx:pt>
          <cx:pt idx="501">262277.40450427827</cx:pt>
          <cx:pt idx="502">289704.93024854275</cx:pt>
          <cx:pt idx="503">313581.99297511636</cx:pt>
          <cx:pt idx="504">311931.80849572358</cx:pt>
          <cx:pt idx="505">273366.88425425591</cx:pt>
          <cx:pt idx="506">253195.41083892467</cx:pt>
          <cx:pt idx="507">270512.62351943529</cx:pt>
          <cx:pt idx="508">283585.60281002906</cx:pt>
          <cx:pt idx="509">286225.58035047259</cx:pt>
          <cx:pt idx="510">277200.69647884596</cx:pt>
          <cx:pt idx="511">271831.40493763343</cx:pt>
          <cx:pt idx="512">304098.80539344001</cx:pt>
          <cx:pt idx="513">286004.54457421723</cx:pt>
          <cx:pt idx="514">323190.46867227764</cx:pt>
          <cx:pt idx="515">267197.7318866158</cx:pt>
          <cx:pt idx="516">311536.81948261213</cx:pt>
          <cx:pt idx="517">258232.28867735926</cx:pt>
          <cx:pt idx="518">296377.96719653654</cx:pt>
          <cx:pt idx="519">284686.19507604593</cx:pt>
          <cx:pt idx="520">274007.91402173624</cx:pt>
          <cx:pt idx="521">289283.5916167809</cx:pt>
          <cx:pt idx="522">297831.38892315404</cx:pt>
          <cx:pt idx="523">286359.57959387661</cx:pt>
          <cx:pt idx="524">280753.98079926398</cx:pt>
          <cx:pt idx="525">296494.39984431426</cx:pt>
          <cx:pt idx="526">296678.80270823115</cx:pt>
          <cx:pt idx="527">327764.7075739766</cx:pt>
          <cx:pt idx="528">312266.38702606602</cx:pt>
          <cx:pt idx="529">278380.23155577481</cx:pt>
          <cx:pt idx="530">275162.52755542303</cx:pt>
          <cx:pt idx="531">314250.09439198405</cx:pt>
          <cx:pt idx="532">275082.13611710793</cx:pt>
          <cx:pt idx="533">255827.67356172943</cx:pt>
          <cx:pt idx="534">311497.93027883768</cx:pt>
          <cx:pt idx="535">301192.25236366509</cx:pt>
          <cx:pt idx="536">266851.16558863764</cx:pt>
          <cx:pt idx="537">296180.97428099811</cx:pt>
          <cx:pt idx="538">299101.00888612639</cx:pt>
          <cx:pt idx="539">277474.13584600243</cx:pt>
          <cx:pt idx="540">286964.71559040726</cx:pt>
          <cx:pt idx="541">274944.47368465207</cx:pt>
          <cx:pt idx="542">308862.57560340135</cx:pt>
          <cx:pt idx="543">359804.14747568197</cx:pt>
          <cx:pt idx="544">247344.55712685164</cx:pt>
          <cx:pt idx="545">280563.3367836228</cx:pt>
          <cx:pt idx="546">272849.66911341046</cx:pt>
          <cx:pt idx="547">257311.66743565054</cx:pt>
          <cx:pt idx="548">282997.82738159376</cx:pt>
          <cx:pt idx="549">244050.83265757363</cx:pt>
          <cx:pt idx="550">252841.2532155783</cx:pt>
          <cx:pt idx="551">239046.98157856995</cx:pt>
          <cx:pt idx="552">244540.0457479019</cx:pt>
          <cx:pt idx="553">275882.90003900632</cx:pt>
          <cx:pt idx="554">295268.44575164199</cx:pt>
          <cx:pt idx="555">307167.66280722176</cx:pt>
          <cx:pt idx="556">308327.13943589438</cx:pt>
          <cx:pt idx="557">296379.43299558671</cx:pt>
          <cx:pt idx="558">279667.38905672485</cx:pt>
          <cx:pt idx="559">296061.13870183413</cx:pt>
          <cx:pt idx="560">262682.1581002103</cx:pt>
          <cx:pt idx="561">287316.79678822361</cx:pt>
          <cx:pt idx="562">273357.43004045624</cx:pt>
          <cx:pt idx="563">291915.2376036754</cx:pt>
          <cx:pt idx="564">299244.44682810135</cx:pt>
          <cx:pt idx="565">271563.003367614</cx:pt>
          <cx:pt idx="566">260437.93940071296</cx:pt>
          <cx:pt idx="567">265641.55042706261</cx:pt>
          <cx:pt idx="568">300112.57755370811</cx:pt>
          <cx:pt idx="569">275624.47686540725</cx:pt>
          <cx:pt idx="570">252087.06469379296</cx:pt>
          <cx:pt idx="571">276224.0053739592</cx:pt>
          <cx:pt idx="572">325764.454654856</cx:pt>
          <cx:pt idx="573">289965.60419440636</cx:pt>
          <cx:pt idx="574">295528.26675860491</cx:pt>
          <cx:pt idx="575">292836.94514325407</cx:pt>
          <cx:pt idx="576">294141.18317817943</cx:pt>
          <cx:pt idx="577">277637.68903096294</cx:pt>
          <cx:pt idx="578">293372.44781100017</cx:pt>
          <cx:pt idx="579">253161.23142092407</cx:pt>
          <cx:pt idx="580">261020.93464338742</cx:pt>
          <cx:pt idx="581">274129.78429722687</cx:pt>
          <cx:pt idx="582">286166.58004642336</cx:pt>
          <cx:pt idx="583">254775.86509557872</cx:pt>
          <cx:pt idx="584">254647.91302556245</cx:pt>
          <cx:pt idx="585">263796.79933662608</cx:pt>
          <cx:pt idx="586">292728.66852303932</cx:pt>
          <cx:pt idx="587">277018.88208609365</cx:pt>
          <cx:pt idx="588">250980.45893084264</cx:pt>
          <cx:pt idx="589">252580.5172187562</cx:pt>
          <cx:pt idx="590">300332.281914366</cx:pt>
          <cx:pt idx="591">283004.51736137021</cx:pt>
          <cx:pt idx="592">309258.55732999835</cx:pt>
          <cx:pt idx="593">236777.38535987967</cx:pt>
          <cx:pt idx="594">308952.50916378858</cx:pt>
          <cx:pt idx="595">297479.72598040896</cx:pt>
          <cx:pt idx="596">284995.9241045072</cx:pt>
          <cx:pt idx="597">255665.44073697011</cx:pt>
          <cx:pt idx="598">297259.51305311511</cx:pt>
          <cx:pt idx="599">271603.44247173064</cx:pt>
          <cx:pt idx="600">292536.26140863629</cx:pt>
          <cx:pt idx="601">261986.55276190885</cx:pt>
          <cx:pt idx="602">286953.99571383465</cx:pt>
          <cx:pt idx="603">266626.91545171622</cx:pt>
          <cx:pt idx="604">268206.49182571471</cx:pt>
          <cx:pt idx="605">296096.21778494032</cx:pt>
          <cx:pt idx="606">253670.09604115697</cx:pt>
          <cx:pt idx="607">286966.83600469958</cx:pt>
          <cx:pt idx="608">293040.08048601897</cx:pt>
          <cx:pt idx="609">267614.66892880062</cx:pt>
          <cx:pt idx="610">282183.06047369936</cx:pt>
          <cx:pt idx="611">278963.22052271251</cx:pt>
          <cx:pt idx="612">272599.87597002601</cx:pt>
          <cx:pt idx="613">253650.54191274382</cx:pt>
          <cx:pt idx="614">262970.89063139848</cx:pt>
          <cx:pt idx="615">327029.45542280958</cx:pt>
          <cx:pt idx="616">296470.63876086427</cx:pt>
          <cx:pt idx="617">300830.1132635682</cx:pt>
          <cx:pt idx="618">289381.88258821314</cx:pt>
          <cx:pt idx="619">286335.58808705641</cx:pt>
          <cx:pt idx="620">257176.78680726266</cx:pt>
          <cx:pt idx="621">266767.92318097927</cx:pt>
          <cx:pt idx="622">284132.39455418393</cx:pt>
          <cx:pt idx="623">235814.34521887728</cx:pt>
          <cx:pt idx="624">308270.06324470823</cx:pt>
          <cx:pt idx="625">299251.63623011817</cx:pt>
          <cx:pt idx="626">267859.92059014097</cx:pt>
          <cx:pt idx="627">278436.50781324418</cx:pt>
          <cx:pt idx="628">303826.89980229683</cx:pt>
          <cx:pt idx="629">280652.5640495448</cx:pt>
          <cx:pt idx="630">277161.96753663273</cx:pt>
          <cx:pt idx="631">294538.00294113049</cx:pt>
          <cx:pt idx="632">276289.32996343978</cx:pt>
          <cx:pt idx="633">292545.4623422157</cx:pt>
          <cx:pt idx="634">299824.29189549491</cx:pt>
          <cx:pt idx="635">240143.31220116257</cx:pt>
          <cx:pt idx="636">354529.59969488822</cx:pt>
          <cx:pt idx="637">297532.52151114529</cx:pt>
          <cx:pt idx="638">309008.08742077212</cx:pt>
          <cx:pt idx="639">306254.47915349191</cx:pt>
          <cx:pt idx="640">262468.09602684405</cx:pt>
          <cx:pt idx="641">289894.59031108191</cx:pt>
          <cx:pt idx="642">247314.07401648138</cx:pt>
          <cx:pt idx="643">243774.69941016345</cx:pt>
          <cx:pt idx="644">295224.40005596628</cx:pt>
          <cx:pt idx="645">279594.96892146801</cx:pt>
          <cx:pt idx="646">313556.02034303278</cx:pt>
          <cx:pt idx="647">260224.9440596838</cx:pt>
          <cx:pt idx="648">317284.30036949966</cx:pt>
          <cx:pt idx="649">289178.54856570816</cx:pt>
          <cx:pt idx="650">269250.35248542979</cx:pt>
          <cx:pt idx="651">266571.52159228828</cx:pt>
          <cx:pt idx="652">268204.39052784082</cx:pt>
          <cx:pt idx="653">296687.45210968965</cx:pt>
          <cx:pt idx="654">307034.23397479503</cx:pt>
          <cx:pt idx="655">268328.1545520912</cx:pt>
          <cx:pt idx="656">289963.14056187589</cx:pt>
          <cx:pt idx="657">273483.90969164617</cx:pt>
          <cx:pt idx="658">278826.08373611385</cx:pt>
          <cx:pt idx="659">293127.98138073413</cx:pt>
          <cx:pt idx="660">287128.64723583567</cx:pt>
          <cx:pt idx="661">258566.99474574474</cx:pt>
          <cx:pt idx="662">264865.51622156432</cx:pt>
          <cx:pt idx="663">282624.36772571789</cx:pt>
          <cx:pt idx="664">274517.25876184786</cx:pt>
          <cx:pt idx="665">313991.81460906647</cx:pt>
          <cx:pt idx="666">291812.14606342762</cx:pt>
          <cx:pt idx="667">321278.40412082348</cx:pt>
          <cx:pt idx="668">282269.08598045027</cx:pt>
          <cx:pt idx="669">243454.37669622438</cx:pt>
          <cx:pt idx="670">248163.41856788821</cx:pt>
          <cx:pt idx="671">288626.57391593134</cx:pt>
          <cx:pt idx="672">314492.44120257546</cx:pt>
          <cx:pt idx="673">294781.21223140659</cx:pt>
          <cx:pt idx="674">268848.78822748433</cx:pt>
          <cx:pt idx="675">263304.7386376097</cx:pt>
          <cx:pt idx="676">275359.10390097403</cx:pt>
          <cx:pt idx="677">297000.48747522495</cx:pt>
          <cx:pt idx="678">313601.56877528509</cx:pt>
          <cx:pt idx="679">276508.98484313022</cx:pt>
          <cx:pt idx="680">272742.68650725373</cx:pt>
          <cx:pt idx="681">283750.14148383122</cx:pt>
          <cx:pt idx="682">320922.10320589464</cx:pt>
          <cx:pt idx="683">276590.8814604496</cx:pt>
          <cx:pt idx="684">285886.63214640651</cx:pt>
          <cx:pt idx="685">255869.71210629318</cx:pt>
          <cx:pt idx="686">282637.71314247674</cx:pt>
          <cx:pt idx="687">275612.2737306513</cx:pt>
          <cx:pt idx="688">288607.89388471853</cx:pt>
          <cx:pt idx="689">278971.12537293299</cx:pt>
          <cx:pt idx="690">248584.3710625291</cx:pt>
          <cx:pt idx="691">300412.85521438828</cx:pt>
          <cx:pt idx="692">290597.85099687765</cx:pt>
          <cx:pt idx="693">268371.88790625142</cx:pt>
          <cx:pt idx="694">265383.23248162691</cx:pt>
          <cx:pt idx="695">277992.73026971926</cx:pt>
          <cx:pt idx="696">287655.20518202346</cx:pt>
          <cx:pt idx="697">297546.06186980015</cx:pt>
          <cx:pt idx="698">338043.64575613698</cx:pt>
          <cx:pt idx="699">287325.28171716823</cx:pt>
          <cx:pt idx="700">301468.19636765518</cx:pt>
          <cx:pt idx="701">275094.53260554443</cx:pt>
          <cx:pt idx="702">278076.33889056131</cx:pt>
          <cx:pt idx="703">313769.10526627931</cx:pt>
          <cx:pt idx="704">305260.37399773544</cx:pt>
          <cx:pt idx="705">298894.01562945422</cx:pt>
          <cx:pt idx="706">316531.78143659077</cx:pt>
          <cx:pt idx="707">249521.74439726502</cx:pt>
          <cx:pt idx="708">283091.76003346191</cx:pt>
          <cx:pt idx="709">299443.23972243961</cx:pt>
          <cx:pt idx="710">288572.87241635326</cx:pt>
          <cx:pt idx="711">286160.195534723</cx:pt>
          <cx:pt idx="712">293123.50579495548</cx:pt>
          <cx:pt idx="713">262568.28570803656</cx:pt>
          <cx:pt idx="714">276223.06839509937</cx:pt>
          <cx:pt idx="715">310634.3634430875</cx:pt>
          <cx:pt idx="716">282810.33535558591</cx:pt>
          <cx:pt idx="717">313762.61061404826</cx:pt>
          <cx:pt idx="718">295275.51809212915</cx:pt>
          <cx:pt idx="719">303611.18168331328</cx:pt>
          <cx:pt idx="720">274579.66191193578</cx:pt>
          <cx:pt idx="721">285034.82370098506</cx:pt>
          <cx:pt idx="722">323382.77724307921</cx:pt>
          <cx:pt idx="723">279988.47659441293</cx:pt>
          <cx:pt idx="724">300301.70792877226</cx:pt>
          <cx:pt idx="725">275982.14049316605</cx:pt>
          <cx:pt idx="726">288341.63847967394</cx:pt>
          <cx:pt idx="727">290655.6708818617</cx:pt>
          <cx:pt idx="728">287300.64153708733</cx:pt>
          <cx:pt idx="729">274666.51793108048</cx:pt>
          <cx:pt idx="730">277196.02792964416</cx:pt>
          <cx:pt idx="731">254402.90169710657</cx:pt>
          <cx:pt idx="732">320866.78105816024</cx:pt>
          <cx:pt idx="733">286868.8668053103</cx:pt>
          <cx:pt idx="734">262182.36366065918</cx:pt>
          <cx:pt idx="735">284088.97168601933</cx:pt>
          <cx:pt idx="736">275528.71981740283</cx:pt>
          <cx:pt idx="737">297523.90867784317</cx:pt>
          <cx:pt idx="738">324289.44825788413</cx:pt>
          <cx:pt idx="739">269199.02874681185</cx:pt>
          <cx:pt idx="740">280619.66107999667</cx:pt>
          <cx:pt idx="741">274053.84604522266</cx:pt>
          <cx:pt idx="742">285282.03322405176</cx:pt>
          <cx:pt idx="743">248163.4124540702</cx:pt>
          <cx:pt idx="744">233129.58989566698</cx:pt>
          <cx:pt idx="745">287430.04857378174</cx:pt>
          <cx:pt idx="746">282650.75572899444</cx:pt>
          <cx:pt idx="747">287531.98087093065</cx:pt>
          <cx:pt idx="748">301167.61327152955</cx:pt>
          <cx:pt idx="749">261171.23295333626</cx:pt>
          <cx:pt idx="750">239835.98914860253</cx:pt>
          <cx:pt idx="751">269143.52518491307</cx:pt>
          <cx:pt idx="752">261593.78637564238</cx:pt>
          <cx:pt idx="753">255138.58158682036</cx:pt>
          <cx:pt idx="754">290739.66120934061</cx:pt>
          <cx:pt idx="755">342770.76215560007</cx:pt>
          <cx:pt idx="756">294839.43891308975</cx:pt>
          <cx:pt idx="757">249874.86773439363</cx:pt>
          <cx:pt idx="758">307197.15755394136</cx:pt>
          <cx:pt idx="759">284265.42560166854</cx:pt>
          <cx:pt idx="760">288896.79471848696</cx:pt>
          <cx:pt idx="761">282476.17489730619</cx:pt>
          <cx:pt idx="762">287842.74423956621</cx:pt>
          <cx:pt idx="763">271816.60030431976</cx:pt>
          <cx:pt idx="764">235746.53502483558</cx:pt>
          <cx:pt idx="765">300823.55141143623</cx:pt>
          <cx:pt idx="766">289893.51461274625</cx:pt>
          <cx:pt idx="767">271821.41401912278</cx:pt>
          <cx:pt idx="768">293368.94269589067</cx:pt>
          <cx:pt idx="769">307237.51761762722</cx:pt>
          <cx:pt idx="770">300101.23769824312</cx:pt>
          <cx:pt idx="771">250498.50717953435</cx:pt>
          <cx:pt idx="772">284311.51552409539</cx:pt>
          <cx:pt idx="773">287916.44443236967</cx:pt>
          <cx:pt idx="774">255271.08614337581</cx:pt>
          <cx:pt idx="775">294086.83523275558</cx:pt>
          <cx:pt idx="776">276223.21621618851</cx:pt>
          <cx:pt idx="777">270492.56771162595</cx:pt>
          <cx:pt idx="778">271976.92175245163</cx:pt>
          <cx:pt idx="779">293565.1164527451</cx:pt>
          <cx:pt idx="780">262523.20748329099</cx:pt>
          <cx:pt idx="781">317544.31689110555</cx:pt>
          <cx:pt idx="782">303585.00901287748</cx:pt>
          <cx:pt idx="783">275686.17238248768</cx:pt>
          <cx:pt idx="784">278050.68181224691</cx:pt>
          <cx:pt idx="785">291422.33058543137</cx:pt>
          <cx:pt idx="786">267460.51988553791</cx:pt>
          <cx:pt idx="787">289074.42361924669</cx:pt>
          <cx:pt idx="788">326585.47318927967</cx:pt>
          <cx:pt idx="789">276819.2428641867</cx:pt>
          <cx:pt idx="790">232334.99946051228</cx:pt>
          <cx:pt idx="791">266199.12552388484</cx:pt>
          <cx:pt idx="792">301862.38430394384</cx:pt>
          <cx:pt idx="793">257857.01830818696</cx:pt>
          <cx:pt idx="794">270008.73819314135</cx:pt>
          <cx:pt idx="795">232526.32695526246</cx:pt>
          <cx:pt idx="796">328932.33473138686</cx:pt>
          <cx:pt idx="797">303249.5410377314</cx:pt>
          <cx:pt idx="798">276618.02509629051</cx:pt>
          <cx:pt idx="799">294444.91686340712</cx:pt>
          <cx:pt idx="800">318402.55763523246</cx:pt>
          <cx:pt idx="801">318649.65295280714</cx:pt>
          <cx:pt idx="802">298515.29597389966</cx:pt>
          <cx:pt idx="803">282329.90790469269</cx:pt>
          <cx:pt idx="804">304965.88027552987</cx:pt>
          <cx:pt idx="805">244191.09296179467</cx:pt>
          <cx:pt idx="806">251709.90797447768</cx:pt>
          <cx:pt idx="807">264690.94525764231</cx:pt>
          <cx:pt idx="808">256187.19204961692</cx:pt>
          <cx:pt idx="809">253126.78617390688</cx:pt>
          <cx:pt idx="810">301609.70181994553</cx:pt>
          <cx:pt idx="811">247166.81834013664</cx:pt>
          <cx:pt idx="812">280016.88500323647</cx:pt>
          <cx:pt idx="813">289651.16802393831</cx:pt>
          <cx:pt idx="814">282128.7396674761</cx:pt>
          <cx:pt idx="815">291967.32905507123</cx:pt>
          <cx:pt idx="816">296335.84200414928</cx:pt>
          <cx:pt idx="817">267056.70645534183</cx:pt>
          <cx:pt idx="818">308680.97085780295</cx:pt>
          <cx:pt idx="819">285699.26009219658</cx:pt>
          <cx:pt idx="820">301709.48178909742</cx:pt>
          <cx:pt idx="821">294352.32056538883</cx:pt>
          <cx:pt idx="822">314371.30492856767</cx:pt>
          <cx:pt idx="823">247745.83736761124</cx:pt>
          <cx:pt idx="824">293198.5746161337</cx:pt>
          <cx:pt idx="825">275810.9047376216</cx:pt>
          <cx:pt idx="826">338573.82651337946</cx:pt>
          <cx:pt idx="827">273187.72308344039</cx:pt>
          <cx:pt idx="828">289876.90683147754</cx:pt>
          <cx:pt idx="829">277599.70077971887</cx:pt>
          <cx:pt idx="830">285739.71876496804</cx:pt>
          <cx:pt idx="831">267693.66628269665</cx:pt>
          <cx:pt idx="832">301219.32873178157</cx:pt>
          <cx:pt idx="833">300458.54990631051</cx:pt>
          <cx:pt idx="834">294306.22590244928</cx:pt>
          <cx:pt idx="835">292750.5783098503</cx:pt>
          <cx:pt idx="836">289676.38137621863</cx:pt>
          <cx:pt idx="837">254445.97504332024</cx:pt>
          <cx:pt idx="838">289635.33283828327</cx:pt>
          <cx:pt idx="839">255434.21816258892</cx:pt>
          <cx:pt idx="840">282423.61083760869</cx:pt>
          <cx:pt idx="841">286880.85992960341</cx:pt>
          <cx:pt idx="842">301385.54227683152</cx:pt>
          <cx:pt idx="843">272050.07290540944</cx:pt>
          <cx:pt idx="844">271673.1818383013</cx:pt>
          <cx:pt idx="845">305236.95324020024</cx:pt>
          <cx:pt idx="846">293889.48952424293</cx:pt>
          <cx:pt idx="847">296967.64314112562</cx:pt>
          <cx:pt idx="848">263592.61575470323</cx:pt>
          <cx:pt idx="849">287576.883887909</cx:pt>
          <cx:pt idx="850">286806.03060267679</cx:pt>
          <cx:pt idx="851">234148.78576003364</cx:pt>
          <cx:pt idx="852">273229.85540268139</cx:pt>
          <cx:pt idx="853">268130.19947861298</cx:pt>
          <cx:pt idx="854">275267.67154351203</cx:pt>
          <cx:pt idx="855">307619.78526655195</cx:pt>
          <cx:pt idx="856">298181.25134028576</cx:pt>
          <cx:pt idx="857">296041.04229798808</cx:pt>
          <cx:pt idx="858">286911.3536579152</cx:pt>
          <cx:pt idx="859">290084.51154291502</cx:pt>
          <cx:pt idx="860">279189.48736090405</cx:pt>
          <cx:pt idx="861">266303.83101817977</cx:pt>
          <cx:pt idx="862">246506.51085754862</cx:pt>
          <cx:pt idx="863">273149.89191682229</cx:pt>
          <cx:pt idx="864">294586.18866861798</cx:pt>
          <cx:pt idx="865">279701.53301563143</cx:pt>
          <cx:pt idx="866">305354.00366450154</cx:pt>
          <cx:pt idx="867">275880.78351773036</cx:pt>
          <cx:pt idx="868">303523.51866055164</cx:pt>
          <cx:pt idx="869">270899.92138044845</cx:pt>
          <cx:pt idx="870">296770.25579671765</cx:pt>
          <cx:pt idx="871">256973.36807324126</cx:pt>
          <cx:pt idx="872">277528.24209931988</cx:pt>
          <cx:pt idx="873">257165.71743172681</cx:pt>
          <cx:pt idx="874">299464.25600869203</cx:pt>
          <cx:pt idx="875">296933.6336210533</cx:pt>
          <cx:pt idx="876">284167.17161027412</cx:pt>
          <cx:pt idx="877">273370.82475335686</cx:pt>
          <cx:pt idx="878">300546.37696086027</cx:pt>
          <cx:pt idx="879">273052.11111786513</cx:pt>
          <cx:pt idx="880">302525.049399752</cx:pt>
          <cx:pt idx="881">315223.0626939481</cx:pt>
          <cx:pt idx="882">308090.46832455654</cx:pt>
          <cx:pt idx="883">299407.73077788012</cx:pt>
          <cx:pt idx="884">264715.23995647952</cx:pt>
          <cx:pt idx="885">275871.89917982614</cx:pt>
          <cx:pt idx="886">285274.13911120169</cx:pt>
          <cx:pt idx="887">277368.35657049634</cx:pt>
          <cx:pt idx="888">282852.15759184264</cx:pt>
          <cx:pt idx="889">273612.07547336101</cx:pt>
          <cx:pt idx="890">261897.55965167389</cx:pt>
          <cx:pt idx="891">278478.21772354218</cx:pt>
          <cx:pt idx="892">278420.59760014748</cx:pt>
          <cx:pt idx="893">292492.80039177783</cx:pt>
          <cx:pt idx="894">308693.36241952109</cx:pt>
          <cx:pt idx="895">263574.3403577783</cx:pt>
          <cx:pt idx="896">320270.52013385535</cx:pt>
          <cx:pt idx="897">294832.7441359036</cx:pt>
          <cx:pt idx="898">272372.32286863559</cx:pt>
          <cx:pt idx="899">284551.98970357078</cx:pt>
          <cx:pt idx="900">249941.17273920597</cx:pt>
          <cx:pt idx="901">273492.70002291951</cx:pt>
          <cx:pt idx="902">283800.03795186046</cx:pt>
          <cx:pt idx="903">282693.31701738323</cx:pt>
          <cx:pt idx="904">254002.76508956385</cx:pt>
          <cx:pt idx="905">277197.17870436702</cx:pt>
          <cx:pt idx="906">283934.80880554084</cx:pt>
          <cx:pt idx="907">265766.84452357492</cx:pt>
          <cx:pt idx="908">297218.56123609503</cx:pt>
          <cx:pt idx="909">304573.78379996523</cx:pt>
          <cx:pt idx="910">300303.98390799353</cx:pt>
          <cx:pt idx="911">295875.17331619957</cx:pt>
          <cx:pt idx="912">283901.15006165719</cx:pt>
          <cx:pt idx="913">298529.28832679853</cx:pt>
          <cx:pt idx="914">253735.70929956666</cx:pt>
          <cx:pt idx="915">297942.10331469722</cx:pt>
          <cx:pt idx="916">306899.02399849932</cx:pt>
          <cx:pt idx="917">243571.03657993654</cx:pt>
          <cx:pt idx="918">294426.90459419257</cx:pt>
          <cx:pt idx="919">300354.18362784141</cx:pt>
          <cx:pt idx="920">302199.52670616226</cx:pt>
          <cx:pt idx="921">284512.38204506395</cx:pt>
          <cx:pt idx="922">307287.60778131103</cx:pt>
          <cx:pt idx="923">264049.768142196</cx:pt>
          <cx:pt idx="924">284514.00286719296</cx:pt>
          <cx:pt idx="925">314592.94535072113</cx:pt>
          <cx:pt idx="926">278176.01954489801</cx:pt>
          <cx:pt idx="927">227917.54919123702</cx:pt>
          <cx:pt idx="928">277335.35626756068</cx:pt>
          <cx:pt idx="929">307707.86376048339</cx:pt>
          <cx:pt idx="930">259036.00533968024</cx:pt>
          <cx:pt idx="931">313681.6469003036</cx:pt>
          <cx:pt idx="932">287800.38416235812</cx:pt>
          <cx:pt idx="933">281111.73455465806</cx:pt>
          <cx:pt idx="934">271857.6306250043</cx:pt>
          <cx:pt idx="935">265553.65486354439</cx:pt>
          <cx:pt idx="936">269599.97853883944</cx:pt>
          <cx:pt idx="937">257052.68331790026</cx:pt>
          <cx:pt idx="938">308087.28825625411</cx:pt>
          <cx:pt idx="939">274863.73587223125</cx:pt>
          <cx:pt idx="940">280873.05531328131</cx:pt>
          <cx:pt idx="941">294247.28078634763</cx:pt>
          <cx:pt idx="942">294520.08813269495</cx:pt>
          <cx:pt idx="943">273966.81242237246</cx:pt>
          <cx:pt idx="944">255617.4422585438</cx:pt>
          <cx:pt idx="945">241458.73659577683</cx:pt>
          <cx:pt idx="946">299362.77709171368</cx:pt>
          <cx:pt idx="947">263928.39140267723</cx:pt>
          <cx:pt idx="948">286895.43547600071</cx:pt>
          <cx:pt idx="949">297486.21090520947</cx:pt>
          <cx:pt idx="950">270322.65899423254</cx:pt>
          <cx:pt idx="951">281949.44341378327</cx:pt>
          <cx:pt idx="952">283672.36486232991</cx:pt>
          <cx:pt idx="953">248300.03297181748</cx:pt>
          <cx:pt idx="954">294150.80089493172</cx:pt>
          <cx:pt idx="955">326093.62053739006</cx:pt>
          <cx:pt idx="956">307560.32022916595</cx:pt>
          <cx:pt idx="957">314137.55116530269</cx:pt>
          <cx:pt idx="958">263671.24207894254</cx:pt>
          <cx:pt idx="959">282551.53062294528</cx:pt>
          <cx:pt idx="960">255768.8129693931</cx:pt>
          <cx:pt idx="961">273582.05409212178</cx:pt>
          <cx:pt idx="962">309072.05411887274</cx:pt>
          <cx:pt idx="963">293054.22553241882</cx:pt>
          <cx:pt idx="964">290315.14988935826</cx:pt>
          <cx:pt idx="965">241070.59225895442</cx:pt>
          <cx:pt idx="966">275852.17548334983</cx:pt>
          <cx:pt idx="967">265023.36129124538</cx:pt>
          <cx:pt idx="968">329728.05976730573</cx:pt>
          <cx:pt idx="969">276642.16924657096</cx:pt>
          <cx:pt idx="970">348923.13310351799</cx:pt>
          <cx:pt idx="971">246064.93016926391</cx:pt>
          <cx:pt idx="972">281364.87015618535</cx:pt>
          <cx:pt idx="973">280891.78912691056</cx:pt>
          <cx:pt idx="974">284784.08752061985</cx:pt>
          <cx:pt idx="975">258607.01919820841</cx:pt>
          <cx:pt idx="976">291077.54735741048</cx:pt>
          <cx:pt idx="977">271940.40813044558</cx:pt>
          <cx:pt idx="978">269329.95223908301</cx:pt>
          <cx:pt idx="979">258543.71925294178</cx:pt>
          <cx:pt idx="980">292191.68021745444</cx:pt>
          <cx:pt idx="981">301727.84576489747</cx:pt>
          <cx:pt idx="982">289506.94997468282</cx:pt>
          <cx:pt idx="983">274746.19168991083</cx:pt>
          <cx:pt idx="984">279065.57221266808</cx:pt>
          <cx:pt idx="985">270678.2493568004</cx:pt>
          <cx:pt idx="986">257577.25166898681</cx:pt>
          <cx:pt idx="987">291172.3885529454</cx:pt>
          <cx:pt idx="988">252355.37879765453</cx:pt>
          <cx:pt idx="989">303534.36545601831</cx:pt>
          <cx:pt idx="990">292978.19481066545</cx:pt>
          <cx:pt idx="991">324132.19403144461</cx:pt>
          <cx:pt idx="992">245504.61746351761</cx:pt>
          <cx:pt idx="993">277504.46770399407</cx:pt>
          <cx:pt idx="994">278893.78410781565</cx:pt>
          <cx:pt idx="995">308756.90762450075</cx:pt>
          <cx:pt idx="996">293904.26836049289</cx:pt>
          <cx:pt idx="997">278159.1796963102</cx:pt>
          <cx:pt idx="998">251157.63071316457</cx:pt>
          <cx:pt idx="999">264738.70428882242</cx:pt>
          <cx:pt idx="1000">315268.96886961604</cx:pt>
        </cx:lvl>
      </cx:numDim>
    </cx:data>
  </cx:chartData>
  <cx:chart>
    <cx:title pos="t" align="ctr" overlay="0">
      <cx:tx>
        <cx:rich>
          <a:bodyPr spcFirstLastPara="1" vertOverflow="ellipsis" horzOverflow="overflow" wrap="square" lIns="0" tIns="0" rIns="0" bIns="0" anchor="ctr" anchorCtr="1"/>
          <a:lstStyle/>
          <a:p>
            <a:pPr rtl="0"/>
            <a:r>
              <a:rPr lang="en-GB" sz="1400" b="0" i="0" baseline="0" dirty="0">
                <a:effectLst/>
              </a:rPr>
              <a:t>Histogram for distribution of values when price = 699</a:t>
            </a:r>
            <a:endParaRPr lang="en-AU" sz="1100" dirty="0">
              <a:effectLst/>
            </a:endParaRPr>
          </a:p>
        </cx:rich>
      </cx:tx>
    </cx:title>
    <cx:plotArea>
      <cx:plotAreaRegion>
        <cx:series layoutId="clusteredColumn" uniqueId="{6B2BFADA-412E-4D49-A4FC-09B609CCB436}">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E87D19-A5BA-4180-A9F2-AE63232EC136}"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C7386514-481C-452B-8680-84CE3AD6F27B}">
      <dgm:prSet/>
      <dgm:spPr/>
      <dgm:t>
        <a:bodyPr/>
        <a:lstStyle/>
        <a:p>
          <a:pPr>
            <a:lnSpc>
              <a:spcPct val="100000"/>
            </a:lnSpc>
          </a:pPr>
          <a:r>
            <a:rPr lang="en-US"/>
            <a:t>Overbooking cost per booking</a:t>
          </a:r>
        </a:p>
      </dgm:t>
    </dgm:pt>
    <dgm:pt modelId="{DD6B6EAF-76C4-4577-AB6E-4BE695FFBA26}" type="parTrans" cxnId="{FFFE0662-8E27-4147-9511-CE60DBD1D65E}">
      <dgm:prSet/>
      <dgm:spPr/>
      <dgm:t>
        <a:bodyPr/>
        <a:lstStyle/>
        <a:p>
          <a:endParaRPr lang="en-US"/>
        </a:p>
      </dgm:t>
    </dgm:pt>
    <dgm:pt modelId="{D6C4801D-F443-49F1-8D6E-137AD88A0817}" type="sibTrans" cxnId="{FFFE0662-8E27-4147-9511-CE60DBD1D65E}">
      <dgm:prSet/>
      <dgm:spPr/>
      <dgm:t>
        <a:bodyPr/>
        <a:lstStyle/>
        <a:p>
          <a:endParaRPr lang="en-US"/>
        </a:p>
      </dgm:t>
    </dgm:pt>
    <dgm:pt modelId="{DB745578-497E-4481-900D-252957D53D9A}">
      <dgm:prSet/>
      <dgm:spPr/>
      <dgm:t>
        <a:bodyPr/>
        <a:lstStyle/>
        <a:p>
          <a:pPr>
            <a:lnSpc>
              <a:spcPct val="100000"/>
            </a:lnSpc>
          </a:pPr>
          <a:r>
            <a:rPr lang="en-US"/>
            <a:t>Cancellation cost per booking</a:t>
          </a:r>
        </a:p>
      </dgm:t>
    </dgm:pt>
    <dgm:pt modelId="{9572137F-3B41-4EEF-91DA-4D8895BBB83F}" type="parTrans" cxnId="{F470F9E7-8843-4398-B092-B9309AA2074B}">
      <dgm:prSet/>
      <dgm:spPr/>
      <dgm:t>
        <a:bodyPr/>
        <a:lstStyle/>
        <a:p>
          <a:endParaRPr lang="en-US"/>
        </a:p>
      </dgm:t>
    </dgm:pt>
    <dgm:pt modelId="{2AB93555-B8BA-48D9-A94A-18C50B9572A0}" type="sibTrans" cxnId="{F470F9E7-8843-4398-B092-B9309AA2074B}">
      <dgm:prSet/>
      <dgm:spPr/>
      <dgm:t>
        <a:bodyPr/>
        <a:lstStyle/>
        <a:p>
          <a:endParaRPr lang="en-US"/>
        </a:p>
      </dgm:t>
    </dgm:pt>
    <dgm:pt modelId="{A82952AB-D258-48DF-A667-011B4391C1FC}">
      <dgm:prSet/>
      <dgm:spPr/>
      <dgm:t>
        <a:bodyPr/>
        <a:lstStyle/>
        <a:p>
          <a:pPr>
            <a:lnSpc>
              <a:spcPct val="100000"/>
            </a:lnSpc>
          </a:pPr>
          <a:r>
            <a:rPr lang="en-US"/>
            <a:t>No. of bookings</a:t>
          </a:r>
        </a:p>
      </dgm:t>
    </dgm:pt>
    <dgm:pt modelId="{FE3B26B6-B24B-418A-AB18-03B6E5880F2E}" type="parTrans" cxnId="{979572F1-F2E7-4DC7-A5BB-DA31D7BA18A6}">
      <dgm:prSet/>
      <dgm:spPr/>
      <dgm:t>
        <a:bodyPr/>
        <a:lstStyle/>
        <a:p>
          <a:endParaRPr lang="en-US"/>
        </a:p>
      </dgm:t>
    </dgm:pt>
    <dgm:pt modelId="{2ADE33EE-F47A-48B4-89D4-6669F55048A9}" type="sibTrans" cxnId="{979572F1-F2E7-4DC7-A5BB-DA31D7BA18A6}">
      <dgm:prSet/>
      <dgm:spPr/>
      <dgm:t>
        <a:bodyPr/>
        <a:lstStyle/>
        <a:p>
          <a:endParaRPr lang="en-US"/>
        </a:p>
      </dgm:t>
    </dgm:pt>
    <dgm:pt modelId="{F609AC33-8F0B-435F-8E7C-75CB55C4E873}" type="pres">
      <dgm:prSet presAssocID="{98E87D19-A5BA-4180-A9F2-AE63232EC136}" presName="root" presStyleCnt="0">
        <dgm:presLayoutVars>
          <dgm:dir/>
          <dgm:resizeHandles val="exact"/>
        </dgm:presLayoutVars>
      </dgm:prSet>
      <dgm:spPr/>
    </dgm:pt>
    <dgm:pt modelId="{5128178A-D65F-4D98-A54F-A87D4F578D0F}" type="pres">
      <dgm:prSet presAssocID="{C7386514-481C-452B-8680-84CE3AD6F27B}" presName="compNode" presStyleCnt="0"/>
      <dgm:spPr/>
    </dgm:pt>
    <dgm:pt modelId="{E4E1E64F-BCB8-4F3D-BDC3-D35DB9C4BB93}" type="pres">
      <dgm:prSet presAssocID="{C7386514-481C-452B-8680-84CE3AD6F2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DFBC2A4-CF56-4020-A218-13BF1EADDD18}" type="pres">
      <dgm:prSet presAssocID="{C7386514-481C-452B-8680-84CE3AD6F27B}" presName="spaceRect" presStyleCnt="0"/>
      <dgm:spPr/>
    </dgm:pt>
    <dgm:pt modelId="{35B0A8C3-0E89-43DE-88C8-2D6DE4D649D3}" type="pres">
      <dgm:prSet presAssocID="{C7386514-481C-452B-8680-84CE3AD6F27B}" presName="textRect" presStyleLbl="revTx" presStyleIdx="0" presStyleCnt="3">
        <dgm:presLayoutVars>
          <dgm:chMax val="1"/>
          <dgm:chPref val="1"/>
        </dgm:presLayoutVars>
      </dgm:prSet>
      <dgm:spPr/>
    </dgm:pt>
    <dgm:pt modelId="{4E24C27B-98E1-4A40-93B7-E4A9792B85C8}" type="pres">
      <dgm:prSet presAssocID="{D6C4801D-F443-49F1-8D6E-137AD88A0817}" presName="sibTrans" presStyleCnt="0"/>
      <dgm:spPr/>
    </dgm:pt>
    <dgm:pt modelId="{FF897665-1493-4FC7-AB0C-17F12B980A68}" type="pres">
      <dgm:prSet presAssocID="{DB745578-497E-4481-900D-252957D53D9A}" presName="compNode" presStyleCnt="0"/>
      <dgm:spPr/>
    </dgm:pt>
    <dgm:pt modelId="{5DC36C12-1EA1-40BA-8A31-57616C1F0C25}" type="pres">
      <dgm:prSet presAssocID="{DB745578-497E-4481-900D-252957D53D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05F6AB34-1F53-44A9-A6EA-2542982B195D}" type="pres">
      <dgm:prSet presAssocID="{DB745578-497E-4481-900D-252957D53D9A}" presName="spaceRect" presStyleCnt="0"/>
      <dgm:spPr/>
    </dgm:pt>
    <dgm:pt modelId="{FB461074-70B3-452F-B767-4C93E18D05BE}" type="pres">
      <dgm:prSet presAssocID="{DB745578-497E-4481-900D-252957D53D9A}" presName="textRect" presStyleLbl="revTx" presStyleIdx="1" presStyleCnt="3">
        <dgm:presLayoutVars>
          <dgm:chMax val="1"/>
          <dgm:chPref val="1"/>
        </dgm:presLayoutVars>
      </dgm:prSet>
      <dgm:spPr/>
    </dgm:pt>
    <dgm:pt modelId="{86C66AB2-6122-4A2A-B434-59D84577028F}" type="pres">
      <dgm:prSet presAssocID="{2AB93555-B8BA-48D9-A94A-18C50B9572A0}" presName="sibTrans" presStyleCnt="0"/>
      <dgm:spPr/>
    </dgm:pt>
    <dgm:pt modelId="{2940DF2F-F4F1-42B7-A8C0-C7BE4E215EEA}" type="pres">
      <dgm:prSet presAssocID="{A82952AB-D258-48DF-A667-011B4391C1FC}" presName="compNode" presStyleCnt="0"/>
      <dgm:spPr/>
    </dgm:pt>
    <dgm:pt modelId="{7E3F9867-9748-4564-AF31-F0F42C9FAD21}" type="pres">
      <dgm:prSet presAssocID="{A82952AB-D258-48DF-A667-011B4391C1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FAC2BE90-7038-4132-8AFA-D2BC45A93E2F}" type="pres">
      <dgm:prSet presAssocID="{A82952AB-D258-48DF-A667-011B4391C1FC}" presName="spaceRect" presStyleCnt="0"/>
      <dgm:spPr/>
    </dgm:pt>
    <dgm:pt modelId="{87844B25-C182-4A14-8977-D44C9D4479F4}" type="pres">
      <dgm:prSet presAssocID="{A82952AB-D258-48DF-A667-011B4391C1FC}" presName="textRect" presStyleLbl="revTx" presStyleIdx="2" presStyleCnt="3">
        <dgm:presLayoutVars>
          <dgm:chMax val="1"/>
          <dgm:chPref val="1"/>
        </dgm:presLayoutVars>
      </dgm:prSet>
      <dgm:spPr/>
    </dgm:pt>
  </dgm:ptLst>
  <dgm:cxnLst>
    <dgm:cxn modelId="{618CD40B-9A70-1B4A-879D-8CF5546A4052}" type="presOf" srcId="{A82952AB-D258-48DF-A667-011B4391C1FC}" destId="{87844B25-C182-4A14-8977-D44C9D4479F4}" srcOrd="0" destOrd="0" presId="urn:microsoft.com/office/officeart/2018/2/layout/IconLabelList"/>
    <dgm:cxn modelId="{D161F90D-67F7-0747-BE2E-B2EE0F13FBA4}" type="presOf" srcId="{DB745578-497E-4481-900D-252957D53D9A}" destId="{FB461074-70B3-452F-B767-4C93E18D05BE}" srcOrd="0" destOrd="0" presId="urn:microsoft.com/office/officeart/2018/2/layout/IconLabelList"/>
    <dgm:cxn modelId="{FFFE0662-8E27-4147-9511-CE60DBD1D65E}" srcId="{98E87D19-A5BA-4180-A9F2-AE63232EC136}" destId="{C7386514-481C-452B-8680-84CE3AD6F27B}" srcOrd="0" destOrd="0" parTransId="{DD6B6EAF-76C4-4577-AB6E-4BE695FFBA26}" sibTransId="{D6C4801D-F443-49F1-8D6E-137AD88A0817}"/>
    <dgm:cxn modelId="{83459F81-F4D9-DF41-B326-50DFEE69F808}" type="presOf" srcId="{98E87D19-A5BA-4180-A9F2-AE63232EC136}" destId="{F609AC33-8F0B-435F-8E7C-75CB55C4E873}" srcOrd="0" destOrd="0" presId="urn:microsoft.com/office/officeart/2018/2/layout/IconLabelList"/>
    <dgm:cxn modelId="{CE1CF8A4-DC7B-D247-8641-A568B083205E}" type="presOf" srcId="{C7386514-481C-452B-8680-84CE3AD6F27B}" destId="{35B0A8C3-0E89-43DE-88C8-2D6DE4D649D3}" srcOrd="0" destOrd="0" presId="urn:microsoft.com/office/officeart/2018/2/layout/IconLabelList"/>
    <dgm:cxn modelId="{F470F9E7-8843-4398-B092-B9309AA2074B}" srcId="{98E87D19-A5BA-4180-A9F2-AE63232EC136}" destId="{DB745578-497E-4481-900D-252957D53D9A}" srcOrd="1" destOrd="0" parTransId="{9572137F-3B41-4EEF-91DA-4D8895BBB83F}" sibTransId="{2AB93555-B8BA-48D9-A94A-18C50B9572A0}"/>
    <dgm:cxn modelId="{979572F1-F2E7-4DC7-A5BB-DA31D7BA18A6}" srcId="{98E87D19-A5BA-4180-A9F2-AE63232EC136}" destId="{A82952AB-D258-48DF-A667-011B4391C1FC}" srcOrd="2" destOrd="0" parTransId="{FE3B26B6-B24B-418A-AB18-03B6E5880F2E}" sibTransId="{2ADE33EE-F47A-48B4-89D4-6669F55048A9}"/>
    <dgm:cxn modelId="{CB259A07-5221-7F43-9812-4409DBA2F0E2}" type="presParOf" srcId="{F609AC33-8F0B-435F-8E7C-75CB55C4E873}" destId="{5128178A-D65F-4D98-A54F-A87D4F578D0F}" srcOrd="0" destOrd="0" presId="urn:microsoft.com/office/officeart/2018/2/layout/IconLabelList"/>
    <dgm:cxn modelId="{748DB757-8FBE-8E42-B072-D6503581F35E}" type="presParOf" srcId="{5128178A-D65F-4D98-A54F-A87D4F578D0F}" destId="{E4E1E64F-BCB8-4F3D-BDC3-D35DB9C4BB93}" srcOrd="0" destOrd="0" presId="urn:microsoft.com/office/officeart/2018/2/layout/IconLabelList"/>
    <dgm:cxn modelId="{6D9F2B34-8914-714A-A0DB-0C80F64DA4DE}" type="presParOf" srcId="{5128178A-D65F-4D98-A54F-A87D4F578D0F}" destId="{ADFBC2A4-CF56-4020-A218-13BF1EADDD18}" srcOrd="1" destOrd="0" presId="urn:microsoft.com/office/officeart/2018/2/layout/IconLabelList"/>
    <dgm:cxn modelId="{64B70FA4-CBF8-7A48-8E00-AB2747411940}" type="presParOf" srcId="{5128178A-D65F-4D98-A54F-A87D4F578D0F}" destId="{35B0A8C3-0E89-43DE-88C8-2D6DE4D649D3}" srcOrd="2" destOrd="0" presId="urn:microsoft.com/office/officeart/2018/2/layout/IconLabelList"/>
    <dgm:cxn modelId="{F1FDF2A2-DFF9-F146-A047-95AF005EA1A4}" type="presParOf" srcId="{F609AC33-8F0B-435F-8E7C-75CB55C4E873}" destId="{4E24C27B-98E1-4A40-93B7-E4A9792B85C8}" srcOrd="1" destOrd="0" presId="urn:microsoft.com/office/officeart/2018/2/layout/IconLabelList"/>
    <dgm:cxn modelId="{8C476BBE-8068-DB41-AC62-DD167B069499}" type="presParOf" srcId="{F609AC33-8F0B-435F-8E7C-75CB55C4E873}" destId="{FF897665-1493-4FC7-AB0C-17F12B980A68}" srcOrd="2" destOrd="0" presId="urn:microsoft.com/office/officeart/2018/2/layout/IconLabelList"/>
    <dgm:cxn modelId="{9749736D-36DA-114F-A4B4-235343DC9396}" type="presParOf" srcId="{FF897665-1493-4FC7-AB0C-17F12B980A68}" destId="{5DC36C12-1EA1-40BA-8A31-57616C1F0C25}" srcOrd="0" destOrd="0" presId="urn:microsoft.com/office/officeart/2018/2/layout/IconLabelList"/>
    <dgm:cxn modelId="{98043E51-9C7F-A141-A5BB-D1785404CA5F}" type="presParOf" srcId="{FF897665-1493-4FC7-AB0C-17F12B980A68}" destId="{05F6AB34-1F53-44A9-A6EA-2542982B195D}" srcOrd="1" destOrd="0" presId="urn:microsoft.com/office/officeart/2018/2/layout/IconLabelList"/>
    <dgm:cxn modelId="{FEBA88B5-8726-864B-BA7A-8AD4AD01DE10}" type="presParOf" srcId="{FF897665-1493-4FC7-AB0C-17F12B980A68}" destId="{FB461074-70B3-452F-B767-4C93E18D05BE}" srcOrd="2" destOrd="0" presId="urn:microsoft.com/office/officeart/2018/2/layout/IconLabelList"/>
    <dgm:cxn modelId="{7D71CB7E-40C6-784E-855C-0E0EFAA1DA93}" type="presParOf" srcId="{F609AC33-8F0B-435F-8E7C-75CB55C4E873}" destId="{86C66AB2-6122-4A2A-B434-59D84577028F}" srcOrd="3" destOrd="0" presId="urn:microsoft.com/office/officeart/2018/2/layout/IconLabelList"/>
    <dgm:cxn modelId="{E146A502-9895-734B-ADFB-694ACB5CD819}" type="presParOf" srcId="{F609AC33-8F0B-435F-8E7C-75CB55C4E873}" destId="{2940DF2F-F4F1-42B7-A8C0-C7BE4E215EEA}" srcOrd="4" destOrd="0" presId="urn:microsoft.com/office/officeart/2018/2/layout/IconLabelList"/>
    <dgm:cxn modelId="{DD4F6237-5D80-4E4C-9EE8-870C878C6764}" type="presParOf" srcId="{2940DF2F-F4F1-42B7-A8C0-C7BE4E215EEA}" destId="{7E3F9867-9748-4564-AF31-F0F42C9FAD21}" srcOrd="0" destOrd="0" presId="urn:microsoft.com/office/officeart/2018/2/layout/IconLabelList"/>
    <dgm:cxn modelId="{04EA9060-A7C5-3E46-ACC3-1EBF498FBC2D}" type="presParOf" srcId="{2940DF2F-F4F1-42B7-A8C0-C7BE4E215EEA}" destId="{FAC2BE90-7038-4132-8AFA-D2BC45A93E2F}" srcOrd="1" destOrd="0" presId="urn:microsoft.com/office/officeart/2018/2/layout/IconLabelList"/>
    <dgm:cxn modelId="{3BCCCFF1-89CF-8649-8EC1-281B969A858A}" type="presParOf" srcId="{2940DF2F-F4F1-42B7-A8C0-C7BE4E215EEA}" destId="{87844B25-C182-4A14-8977-D44C9D4479F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1E64F-BCB8-4F3D-BDC3-D35DB9C4BB93}">
      <dsp:nvSpPr>
        <dsp:cNvPr id="0" name=""/>
        <dsp:cNvSpPr/>
      </dsp:nvSpPr>
      <dsp:spPr>
        <a:xfrm>
          <a:off x="940799" y="920340"/>
          <a:ext cx="1450199" cy="1450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0A8C3-0E89-43DE-88C8-2D6DE4D649D3}">
      <dsp:nvSpPr>
        <dsp:cNvPr id="0" name=""/>
        <dsp:cNvSpPr/>
      </dsp:nvSpPr>
      <dsp:spPr>
        <a:xfrm>
          <a:off x="54566" y="2753641"/>
          <a:ext cx="32226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Overbooking cost per booking</a:t>
          </a:r>
        </a:p>
      </dsp:txBody>
      <dsp:txXfrm>
        <a:off x="54566" y="2753641"/>
        <a:ext cx="3222666" cy="720000"/>
      </dsp:txXfrm>
    </dsp:sp>
    <dsp:sp modelId="{5DC36C12-1EA1-40BA-8A31-57616C1F0C25}">
      <dsp:nvSpPr>
        <dsp:cNvPr id="0" name=""/>
        <dsp:cNvSpPr/>
      </dsp:nvSpPr>
      <dsp:spPr>
        <a:xfrm>
          <a:off x="4727433" y="920340"/>
          <a:ext cx="1450199" cy="1450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461074-70B3-452F-B767-4C93E18D05BE}">
      <dsp:nvSpPr>
        <dsp:cNvPr id="0" name=""/>
        <dsp:cNvSpPr/>
      </dsp:nvSpPr>
      <dsp:spPr>
        <a:xfrm>
          <a:off x="3841199" y="2753641"/>
          <a:ext cx="32226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Cancellation cost per booking</a:t>
          </a:r>
        </a:p>
      </dsp:txBody>
      <dsp:txXfrm>
        <a:off x="3841199" y="2753641"/>
        <a:ext cx="3222666" cy="720000"/>
      </dsp:txXfrm>
    </dsp:sp>
    <dsp:sp modelId="{7E3F9867-9748-4564-AF31-F0F42C9FAD21}">
      <dsp:nvSpPr>
        <dsp:cNvPr id="0" name=""/>
        <dsp:cNvSpPr/>
      </dsp:nvSpPr>
      <dsp:spPr>
        <a:xfrm>
          <a:off x="8514066" y="920340"/>
          <a:ext cx="1450199" cy="1450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44B25-C182-4A14-8977-D44C9D4479F4}">
      <dsp:nvSpPr>
        <dsp:cNvPr id="0" name=""/>
        <dsp:cNvSpPr/>
      </dsp:nvSpPr>
      <dsp:spPr>
        <a:xfrm>
          <a:off x="7627832" y="2753641"/>
          <a:ext cx="32226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No. of bookings</a:t>
          </a:r>
        </a:p>
      </dsp:txBody>
      <dsp:txXfrm>
        <a:off x="7627832" y="2753641"/>
        <a:ext cx="322266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362C-9C36-498B-9652-07CC6C63D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61E64-AAA9-405F-835D-F64B125D1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A7F003-0EDF-49B4-8DA9-61015EC7394F}"/>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5" name="Footer Placeholder 4">
            <a:extLst>
              <a:ext uri="{FF2B5EF4-FFF2-40B4-BE49-F238E27FC236}">
                <a16:creationId xmlns:a16="http://schemas.microsoft.com/office/drawing/2014/main" id="{8C5D1715-242C-493B-ABA2-E13CD8801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B24B3-5F2F-458D-AE88-BC7C640C84F5}"/>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297390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2BD-2D78-4259-AA20-BC589AD34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E93C0-4F4B-45DF-95C2-AA2A7ADC4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10DE-5DBF-45EC-B98B-46ED4F49E707}"/>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5" name="Footer Placeholder 4">
            <a:extLst>
              <a:ext uri="{FF2B5EF4-FFF2-40B4-BE49-F238E27FC236}">
                <a16:creationId xmlns:a16="http://schemas.microsoft.com/office/drawing/2014/main" id="{B9E5B252-3DA6-41CF-B799-B13A75FDE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68A0C-6D0F-49AD-ACB9-F302D7731BFB}"/>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427112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32B74-E824-4BE0-9DB2-8F207096F1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1A9C5-31DA-4A5E-B197-D464F6D3A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0D0E8-319E-4CC9-82EA-7BB8287AB9C0}"/>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5" name="Footer Placeholder 4">
            <a:extLst>
              <a:ext uri="{FF2B5EF4-FFF2-40B4-BE49-F238E27FC236}">
                <a16:creationId xmlns:a16="http://schemas.microsoft.com/office/drawing/2014/main" id="{8A7A2F23-F912-4CCE-BC4B-02DCEEB10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06ED8-6FAA-4B9F-943E-4AEE090F7780}"/>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2754126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3F6-287B-418E-A301-BEAC1DD9A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744CD-5495-4E7D-9756-F27C69C43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69E33-239E-4C18-8A00-4009CC1AB17F}"/>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5" name="Footer Placeholder 4">
            <a:extLst>
              <a:ext uri="{FF2B5EF4-FFF2-40B4-BE49-F238E27FC236}">
                <a16:creationId xmlns:a16="http://schemas.microsoft.com/office/drawing/2014/main" id="{A633659D-84FD-4659-BCD7-49B919186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64C03-A778-48A6-997E-FDFB34D96163}"/>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181220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7A2B-8DA3-4CCD-9FE0-76FC65B4B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463547-362A-43D0-A099-D19BC0A1F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4CB13-1CDD-4BD0-B810-4998A6F74959}"/>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5" name="Footer Placeholder 4">
            <a:extLst>
              <a:ext uri="{FF2B5EF4-FFF2-40B4-BE49-F238E27FC236}">
                <a16:creationId xmlns:a16="http://schemas.microsoft.com/office/drawing/2014/main" id="{8B8D9340-5BD1-4B6F-B96D-FFAA2E007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3E546-5C3E-48FE-BF10-A7C419E410C5}"/>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83560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D3CD-244A-4463-8AC6-6C3879374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2F5E9-6973-444C-9CAF-8C4784092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24257-29B2-4FA7-B1AB-EBC4A6F06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7548B-343D-418A-9BC9-F3E86E807CD5}"/>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6" name="Footer Placeholder 5">
            <a:extLst>
              <a:ext uri="{FF2B5EF4-FFF2-40B4-BE49-F238E27FC236}">
                <a16:creationId xmlns:a16="http://schemas.microsoft.com/office/drawing/2014/main" id="{11580EF1-1C0C-447B-AF0E-B7AD55D0A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E672A-8319-4C14-A5C0-CF8698588100}"/>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427141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502B-9E0C-4893-BA3B-B503B50CF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EBDB78-7EB4-49E0-B202-183B14196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59BEE-B69E-49D3-99CB-46152772B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C0BF01-5E1F-45D8-831C-2C77F5E7B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2B9CE-5E4F-480A-BE9F-10BB168344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B5A0D6-1DB4-4EDA-B3D7-89486938FEF7}"/>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8" name="Footer Placeholder 7">
            <a:extLst>
              <a:ext uri="{FF2B5EF4-FFF2-40B4-BE49-F238E27FC236}">
                <a16:creationId xmlns:a16="http://schemas.microsoft.com/office/drawing/2014/main" id="{FD6CFFDD-9935-49D9-8E99-97C3A9E65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1CE42-919F-44FA-B9B0-7789F6E4B9E9}"/>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319514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C1D5-9A46-4D88-B7E0-5A95E6992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09952-8E33-4F00-9C86-5949BABD0080}"/>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4" name="Footer Placeholder 3">
            <a:extLst>
              <a:ext uri="{FF2B5EF4-FFF2-40B4-BE49-F238E27FC236}">
                <a16:creationId xmlns:a16="http://schemas.microsoft.com/office/drawing/2014/main" id="{C82EB311-41B6-401F-AD71-97FD45BB2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FB125F-62BA-4651-B5F1-B67276A9647B}"/>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123846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E974F-B053-4FE4-8568-39FE64402B66}"/>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3" name="Footer Placeholder 2">
            <a:extLst>
              <a:ext uri="{FF2B5EF4-FFF2-40B4-BE49-F238E27FC236}">
                <a16:creationId xmlns:a16="http://schemas.microsoft.com/office/drawing/2014/main" id="{7256C07C-8A05-4A70-886C-42B34D44AA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B354D-981E-4D73-8CD7-8F22B9BAB5EA}"/>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116679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7710-1718-4A40-B44D-FE92F8B44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E35685-A235-46C0-8007-E486F9B1C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90723-0189-492B-BF9C-C3EB621B5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BBEA2-E3C6-4CB1-9934-B74396EECE42}"/>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6" name="Footer Placeholder 5">
            <a:extLst>
              <a:ext uri="{FF2B5EF4-FFF2-40B4-BE49-F238E27FC236}">
                <a16:creationId xmlns:a16="http://schemas.microsoft.com/office/drawing/2014/main" id="{B7562428-01A8-4423-BBC6-3CE046C50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FBB1E-55D6-4786-A102-7FD2AB23D25F}"/>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130208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41BD-7087-4241-8D7B-8FF526240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A0EE6-E9F6-4646-8F5F-F4D6E9EEC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372FC-ACD0-4B6F-90F3-F524DE3F3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BBAB0-E5E0-46DE-A86C-BC15062732D5}"/>
              </a:ext>
            </a:extLst>
          </p:cNvPr>
          <p:cNvSpPr>
            <a:spLocks noGrp="1"/>
          </p:cNvSpPr>
          <p:nvPr>
            <p:ph type="dt" sz="half" idx="10"/>
          </p:nvPr>
        </p:nvSpPr>
        <p:spPr/>
        <p:txBody>
          <a:bodyPr/>
          <a:lstStyle/>
          <a:p>
            <a:fld id="{53D173EC-1FBC-43BF-819C-1F1A13763A1F}" type="datetimeFigureOut">
              <a:rPr lang="en-US" smtClean="0"/>
              <a:t>08-Aug-20</a:t>
            </a:fld>
            <a:endParaRPr lang="en-US"/>
          </a:p>
        </p:txBody>
      </p:sp>
      <p:sp>
        <p:nvSpPr>
          <p:cNvPr id="6" name="Footer Placeholder 5">
            <a:extLst>
              <a:ext uri="{FF2B5EF4-FFF2-40B4-BE49-F238E27FC236}">
                <a16:creationId xmlns:a16="http://schemas.microsoft.com/office/drawing/2014/main" id="{751BB9A6-F815-4001-B727-24DCBFDFD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6B99A-A956-4794-841F-37212BAA3B89}"/>
              </a:ext>
            </a:extLst>
          </p:cNvPr>
          <p:cNvSpPr>
            <a:spLocks noGrp="1"/>
          </p:cNvSpPr>
          <p:nvPr>
            <p:ph type="sldNum" sz="quarter" idx="12"/>
          </p:nvPr>
        </p:nvSpPr>
        <p:spPr/>
        <p:txBody>
          <a:bodyPr/>
          <a:lstStyle/>
          <a:p>
            <a:fld id="{2FBBD90A-BE17-472B-9137-23585BD393A3}" type="slidenum">
              <a:rPr lang="en-US" smtClean="0"/>
              <a:t>‹#›</a:t>
            </a:fld>
            <a:endParaRPr lang="en-US"/>
          </a:p>
        </p:txBody>
      </p:sp>
    </p:spTree>
    <p:extLst>
      <p:ext uri="{BB962C8B-B14F-4D97-AF65-F5344CB8AC3E}">
        <p14:creationId xmlns:p14="http://schemas.microsoft.com/office/powerpoint/2010/main" val="337591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0DAF2-9BC1-4EFD-A52E-3EA269230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96CD9F9-9F5B-4CBF-82AF-AAAAB5B18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59F08B-0F2F-436A-96E2-62F11B0AB2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173EC-1FBC-43BF-819C-1F1A13763A1F}" type="datetimeFigureOut">
              <a:rPr lang="en-US" smtClean="0"/>
              <a:t>08-Aug-20</a:t>
            </a:fld>
            <a:endParaRPr lang="en-US"/>
          </a:p>
        </p:txBody>
      </p:sp>
      <p:sp>
        <p:nvSpPr>
          <p:cNvPr id="5" name="Footer Placeholder 4">
            <a:extLst>
              <a:ext uri="{FF2B5EF4-FFF2-40B4-BE49-F238E27FC236}">
                <a16:creationId xmlns:a16="http://schemas.microsoft.com/office/drawing/2014/main" id="{C210AAA5-C79F-4489-BA30-9332A8E34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43ADC0-B459-4D19-A4E9-1BC60CB7E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BD90A-BE17-472B-9137-23585BD393A3}" type="slidenum">
              <a:rPr lang="en-US" smtClean="0"/>
              <a:t>‹#›</a:t>
            </a:fld>
            <a:endParaRPr lang="en-US"/>
          </a:p>
        </p:txBody>
      </p:sp>
      <p:sp>
        <p:nvSpPr>
          <p:cNvPr id="8" name="TextBox 7">
            <a:extLst>
              <a:ext uri="{FF2B5EF4-FFF2-40B4-BE49-F238E27FC236}">
                <a16:creationId xmlns:a16="http://schemas.microsoft.com/office/drawing/2014/main" id="{A3CC3942-3967-4B71-B3CD-0F05AE8B9004}"/>
              </a:ext>
            </a:extLst>
          </p:cNvPr>
          <p:cNvSpPr txBox="1"/>
          <p:nvPr userDrawn="1"/>
        </p:nvSpPr>
        <p:spPr>
          <a:xfrm rot="20833079">
            <a:off x="868564" y="3517005"/>
            <a:ext cx="9410658" cy="1323439"/>
          </a:xfrm>
          <a:prstGeom prst="rect">
            <a:avLst/>
          </a:prstGeom>
          <a:noFill/>
        </p:spPr>
        <p:txBody>
          <a:bodyPr wrap="square" rtlCol="0">
            <a:spAutoFit/>
          </a:bodyPr>
          <a:lstStyle/>
          <a:p>
            <a:pPr algn="ctr"/>
            <a:r>
              <a:rPr lang="en-GB" sz="8000" dirty="0">
                <a:solidFill>
                  <a:schemeClr val="bg1">
                    <a:lumMod val="75000"/>
                  </a:schemeClr>
                </a:solidFill>
                <a:latin typeface="+mj-lt"/>
              </a:rPr>
              <a:t>CONFEDENTIAL</a:t>
            </a:r>
            <a:endParaRPr lang="en-US" sz="8000" dirty="0">
              <a:solidFill>
                <a:schemeClr val="bg1">
                  <a:lumMod val="75000"/>
                </a:schemeClr>
              </a:solidFill>
              <a:latin typeface="+mj-lt"/>
            </a:endParaRPr>
          </a:p>
        </p:txBody>
      </p:sp>
    </p:spTree>
    <p:extLst>
      <p:ext uri="{BB962C8B-B14F-4D97-AF65-F5344CB8AC3E}">
        <p14:creationId xmlns:p14="http://schemas.microsoft.com/office/powerpoint/2010/main" val="14272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microsoft.com/office/2014/relationships/chartEx" Target="../charts/chartEx1.xml"/><Relationship Id="rId1" Type="http://schemas.openxmlformats.org/officeDocument/2006/relationships/slideLayout" Target="../slideLayouts/slideLayout5.xml"/><Relationship Id="rId5" Type="http://schemas.openxmlformats.org/officeDocument/2006/relationships/image" Target="../media/image80.PNG"/><Relationship Id="rId4" Type="http://schemas.microsoft.com/office/2014/relationships/chartEx" Target="../charts/chartEx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4/relationships/chartEx" Target="../charts/chartEx3.xml"/><Relationship Id="rId1" Type="http://schemas.openxmlformats.org/officeDocument/2006/relationships/slideLayout" Target="../slideLayouts/slideLayout5.xml"/><Relationship Id="rId5" Type="http://schemas.openxmlformats.org/officeDocument/2006/relationships/image" Target="../media/image30.png"/><Relationship Id="rId4" Type="http://schemas.microsoft.com/office/2014/relationships/chartEx" Target="../charts/chartEx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622881-419C-476B-840E-B340B678E18F}"/>
              </a:ext>
            </a:extLst>
          </p:cNvPr>
          <p:cNvPicPr>
            <a:picLocks noChangeAspect="1"/>
          </p:cNvPicPr>
          <p:nvPr/>
        </p:nvPicPr>
        <p:blipFill rotWithShape="1">
          <a:blip r:embed="rId2"/>
          <a:srcRect t="6371" r="28181" b="2720"/>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E8B34A-DE4F-4220-825B-56B620514BC1}"/>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DECISION MODELLING FOR BUSINESS ANALYTICS</a:t>
            </a:r>
          </a:p>
        </p:txBody>
      </p:sp>
      <p:sp>
        <p:nvSpPr>
          <p:cNvPr id="3" name="Subtitle 2">
            <a:extLst>
              <a:ext uri="{FF2B5EF4-FFF2-40B4-BE49-F238E27FC236}">
                <a16:creationId xmlns:a16="http://schemas.microsoft.com/office/drawing/2014/main" id="{6523D2EF-E63D-4580-831E-88F75972F310}"/>
              </a:ext>
            </a:extLst>
          </p:cNvPr>
          <p:cNvSpPr>
            <a:spLocks noGrp="1"/>
          </p:cNvSpPr>
          <p:nvPr>
            <p:ph type="subTitle" idx="1"/>
          </p:nvPr>
        </p:nvSpPr>
        <p:spPr>
          <a:xfrm>
            <a:off x="477980" y="4326498"/>
            <a:ext cx="4023359" cy="1754566"/>
          </a:xfrm>
        </p:spPr>
        <p:txBody>
          <a:bodyPr vert="horz" lIns="91440" tIns="45720" rIns="91440" bIns="45720" rtlCol="0">
            <a:normAutofit fontScale="92500"/>
          </a:bodyPr>
          <a:lstStyle/>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a:p>
            <a:pPr algn="l"/>
            <a:r>
              <a:rPr lang="en-US" dirty="0"/>
              <a:t>Prepared By : DHAVALA SHARMA</a:t>
            </a:r>
          </a:p>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a:p>
            <a:pPr indent="-228600" algn="l">
              <a:buFont typeface="Arial" panose="020B0604020202020204" pitchFamily="34" charset="0"/>
              <a:buChar char="•"/>
            </a:pPr>
            <a:endParaRPr lang="en-US" sz="500"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2473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6765758" cy="2458286"/>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272590"/>
            <a:ext cx="6765758" cy="2491398"/>
          </a:xfrm>
        </p:spPr>
      </p:pic>
      <p:sp>
        <p:nvSpPr>
          <p:cNvPr id="5" name="TextBox 4">
            <a:extLst>
              <a:ext uri="{FF2B5EF4-FFF2-40B4-BE49-F238E27FC236}">
                <a16:creationId xmlns:a16="http://schemas.microsoft.com/office/drawing/2014/main" id="{C8167BB6-0B2A-1546-A574-114515752851}"/>
              </a:ext>
            </a:extLst>
          </p:cNvPr>
          <p:cNvSpPr txBox="1"/>
          <p:nvPr/>
        </p:nvSpPr>
        <p:spPr>
          <a:xfrm>
            <a:off x="7740502" y="320457"/>
            <a:ext cx="4008475" cy="3046988"/>
          </a:xfrm>
          <a:prstGeom prst="rect">
            <a:avLst/>
          </a:prstGeom>
          <a:noFill/>
        </p:spPr>
        <p:txBody>
          <a:bodyPr wrap="square" rtlCol="0">
            <a:spAutoFit/>
          </a:bodyPr>
          <a:lstStyle/>
          <a:p>
            <a:r>
              <a:rPr lang="en-US" sz="1600" dirty="0"/>
              <a:t>In this case, when we talk about the Standard Rooms (Price = $599), But if we take the base price of the Standard rooms as $44, we get a revenue of $247,595, and in the worst scenario if the price is set up to $45, the business will be experiencing a significant loss and the revenue experienced will be $247,100, so the best price we will get is $36 under which we will experience a revenue of $251,555.</a:t>
            </a:r>
          </a:p>
          <a:p>
            <a:endParaRPr lang="en-US" sz="1600" dirty="0"/>
          </a:p>
          <a:p>
            <a:endParaRPr lang="en-US" sz="1600" dirty="0"/>
          </a:p>
        </p:txBody>
      </p:sp>
      <p:sp>
        <p:nvSpPr>
          <p:cNvPr id="6" name="TextBox 5">
            <a:extLst>
              <a:ext uri="{FF2B5EF4-FFF2-40B4-BE49-F238E27FC236}">
                <a16:creationId xmlns:a16="http://schemas.microsoft.com/office/drawing/2014/main" id="{33A5A40A-CF57-C349-8359-7B21B9434CE3}"/>
              </a:ext>
            </a:extLst>
          </p:cNvPr>
          <p:cNvSpPr txBox="1"/>
          <p:nvPr/>
        </p:nvSpPr>
        <p:spPr>
          <a:xfrm>
            <a:off x="7974419" y="3272590"/>
            <a:ext cx="3774557" cy="3108543"/>
          </a:xfrm>
          <a:prstGeom prst="rect">
            <a:avLst/>
          </a:prstGeom>
          <a:noFill/>
        </p:spPr>
        <p:txBody>
          <a:bodyPr wrap="square" rtlCol="0">
            <a:spAutoFit/>
          </a:bodyPr>
          <a:lstStyle/>
          <a:p>
            <a:r>
              <a:rPr lang="en-US" sz="1600" dirty="0"/>
              <a:t>In this case, when we talk about the Standard Rooms (Price = $699), But if we take the base price of the Deluxe rooms as $44, we get a revenue of $236,200, and in the worst scenario if the price is set up to $45, the business will be experiencing a significant loss and the revenue experienced will be $235,800, so the best price we will get is $36 under which we will experience a revenue of $239,400.</a:t>
            </a:r>
          </a:p>
          <a:p>
            <a:endParaRPr lang="en-US" sz="1600" dirty="0"/>
          </a:p>
          <a:p>
            <a:endParaRPr lang="en-US" sz="1600" dirty="0"/>
          </a:p>
        </p:txBody>
      </p:sp>
    </p:spTree>
    <p:extLst>
      <p:ext uri="{BB962C8B-B14F-4D97-AF65-F5344CB8AC3E}">
        <p14:creationId xmlns:p14="http://schemas.microsoft.com/office/powerpoint/2010/main" val="291072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FC2D2803-67A9-4406-BE75-362E94394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004"/>
            <a:ext cx="12188952" cy="686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8">
            <a:extLst>
              <a:ext uri="{FF2B5EF4-FFF2-40B4-BE49-F238E27FC236}">
                <a16:creationId xmlns:a16="http://schemas.microsoft.com/office/drawing/2014/main" id="{E25621CF-FD9B-4BC3-9ECC-36CAF6210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0">
            <a:extLst>
              <a:ext uri="{FF2B5EF4-FFF2-40B4-BE49-F238E27FC236}">
                <a16:creationId xmlns:a16="http://schemas.microsoft.com/office/drawing/2014/main" id="{C80C3A2E-251A-4505-B1B8-C85CBF21F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490849-8219-4CD5-8A82-D0E16450973B}"/>
              </a:ext>
            </a:extLst>
          </p:cNvPr>
          <p:cNvSpPr>
            <a:spLocks noGrp="1"/>
          </p:cNvSpPr>
          <p:nvPr>
            <p:ph type="title"/>
          </p:nvPr>
        </p:nvSpPr>
        <p:spPr>
          <a:xfrm>
            <a:off x="750242" y="632990"/>
            <a:ext cx="4062643" cy="1043409"/>
          </a:xfrm>
        </p:spPr>
        <p:txBody>
          <a:bodyPr>
            <a:normAutofit/>
          </a:bodyPr>
          <a:lstStyle/>
          <a:p>
            <a:r>
              <a:rPr lang="en-GB" sz="3300"/>
              <a:t>STOCHASTIC MODEL</a:t>
            </a:r>
            <a:br>
              <a:rPr lang="en-GB" sz="3300"/>
            </a:br>
            <a:endParaRPr lang="en-US" sz="3300"/>
          </a:p>
        </p:txBody>
      </p:sp>
      <p:sp>
        <p:nvSpPr>
          <p:cNvPr id="3" name="Content Placeholder 2">
            <a:extLst>
              <a:ext uri="{FF2B5EF4-FFF2-40B4-BE49-F238E27FC236}">
                <a16:creationId xmlns:a16="http://schemas.microsoft.com/office/drawing/2014/main" id="{9EA92220-5B69-44E2-AB99-BF49104CE4A2}"/>
              </a:ext>
            </a:extLst>
          </p:cNvPr>
          <p:cNvSpPr>
            <a:spLocks noGrp="1"/>
          </p:cNvSpPr>
          <p:nvPr>
            <p:ph idx="1"/>
          </p:nvPr>
        </p:nvSpPr>
        <p:spPr>
          <a:xfrm>
            <a:off x="601614" y="1676400"/>
            <a:ext cx="4062643" cy="3209926"/>
          </a:xfrm>
        </p:spPr>
        <p:txBody>
          <a:bodyPr anchor="t">
            <a:normAutofit lnSpcReduction="10000"/>
          </a:bodyPr>
          <a:lstStyle/>
          <a:p>
            <a:pPr marL="0" indent="0">
              <a:buNone/>
            </a:pPr>
            <a:r>
              <a:rPr lang="en-US" sz="1600" dirty="0"/>
              <a:t>Stochastic Modelling is majorly helpful in making Investment decisions, This type of modelling is a process in which we take a sample randomly and then predict the chances of getting different result under different circumstances. </a:t>
            </a:r>
          </a:p>
          <a:p>
            <a:pPr marL="0" indent="0">
              <a:buNone/>
            </a:pPr>
            <a:endParaRPr lang="en-US" sz="1600" dirty="0"/>
          </a:p>
          <a:p>
            <a:pPr marL="0" indent="0">
              <a:buNone/>
            </a:pPr>
            <a:r>
              <a:rPr lang="en-US" sz="1600" dirty="0"/>
              <a:t>We have two stochastic models to justify distribution under which one is forecasted by price taken as follows: </a:t>
            </a:r>
          </a:p>
          <a:p>
            <a:r>
              <a:rPr lang="en-US" sz="1600" dirty="0"/>
              <a:t>$599 as the Standard rooms</a:t>
            </a:r>
          </a:p>
          <a:p>
            <a:r>
              <a:rPr lang="en-US" sz="1600" dirty="0"/>
              <a:t>$699 as the deluxe rooms</a:t>
            </a:r>
          </a:p>
          <a:p>
            <a:pPr marL="0" indent="0">
              <a:buNone/>
            </a:pPr>
            <a:endParaRPr lang="en-US" sz="1600" dirty="0"/>
          </a:p>
        </p:txBody>
      </p:sp>
      <p:pic>
        <p:nvPicPr>
          <p:cNvPr id="7" name="Graphic 6" descr="Statistics">
            <a:extLst>
              <a:ext uri="{FF2B5EF4-FFF2-40B4-BE49-F238E27FC236}">
                <a16:creationId xmlns:a16="http://schemas.microsoft.com/office/drawing/2014/main" id="{2951DC4C-1251-4FCD-B3E4-9ACE459D3D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337495460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0CFAC2B-DDF8-48EE-A6DB-68FA94EE3310}"/>
              </a:ext>
            </a:extLst>
          </p:cNvPr>
          <p:cNvPicPr>
            <a:picLocks noChangeAspect="1"/>
          </p:cNvPicPr>
          <p:nvPr/>
        </p:nvPicPr>
        <p:blipFill rotWithShape="1">
          <a:blip r:embed="rId2">
            <a:alphaModFix amt="35000"/>
          </a:blip>
          <a:srcRect r="1" b="1576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85D5ED3-4AE5-4CB5-A89B-F99B0CBE05BC}"/>
              </a:ext>
            </a:extLst>
          </p:cNvPr>
          <p:cNvSpPr>
            <a:spLocks noGrp="1"/>
          </p:cNvSpPr>
          <p:nvPr>
            <p:ph type="title"/>
          </p:nvPr>
        </p:nvSpPr>
        <p:spPr>
          <a:xfrm>
            <a:off x="643467" y="321734"/>
            <a:ext cx="10905066" cy="1135737"/>
          </a:xfrm>
        </p:spPr>
        <p:txBody>
          <a:bodyPr>
            <a:normAutofit/>
          </a:bodyPr>
          <a:lstStyle/>
          <a:p>
            <a:r>
              <a:rPr lang="en-GB" sz="3600" dirty="0"/>
              <a:t>STOCHASTIC MODEL </a:t>
            </a:r>
            <a:endParaRPr lang="en-US" sz="3600" dirty="0"/>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C4F3CE9-6682-4941-BE9C-D88B99FC5CAE}"/>
              </a:ext>
            </a:extLst>
          </p:cNvPr>
          <p:cNvGraphicFramePr>
            <a:graphicFrameLocks noGrp="1"/>
          </p:cNvGraphicFramePr>
          <p:nvPr>
            <p:ph idx="1"/>
            <p:extLst>
              <p:ext uri="{D42A27DB-BD31-4B8C-83A1-F6EECF244321}">
                <p14:modId xmlns:p14="http://schemas.microsoft.com/office/powerpoint/2010/main" val="1180940423"/>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304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A5BC3CFA-B68B-BD45-B802-7E710997AA26}"/>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STOCHASTIC INPUTS DISTRIBUTION</a:t>
            </a:r>
          </a:p>
        </p:txBody>
      </p:sp>
      <p:sp>
        <p:nvSpPr>
          <p:cNvPr id="41" name="Freeform: Shape 3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80C8C0-4ECE-4A48-AF6B-D65FBAAF2C83}"/>
              </a:ext>
            </a:extLst>
          </p:cNvPr>
          <p:cNvSpPr>
            <a:spLocks noGrp="1"/>
          </p:cNvSpPr>
          <p:nvPr>
            <p:ph idx="1"/>
          </p:nvPr>
        </p:nvSpPr>
        <p:spPr>
          <a:xfrm>
            <a:off x="838200" y="1825625"/>
            <a:ext cx="5393361" cy="4351338"/>
          </a:xfrm>
        </p:spPr>
        <p:txBody>
          <a:bodyPr vert="horz" lIns="91440" tIns="45720" rIns="91440" bIns="45720" rtlCol="0">
            <a:normAutofit/>
          </a:bodyPr>
          <a:lstStyle/>
          <a:p>
            <a:r>
              <a:rPr lang="en-US" sz="1800" dirty="0"/>
              <a:t>Uniform Distribution</a:t>
            </a:r>
          </a:p>
          <a:p>
            <a:pPr marL="0" indent="0">
              <a:buNone/>
            </a:pPr>
            <a:r>
              <a:rPr lang="en-US" sz="1800" dirty="0"/>
              <a:t>We have performed Uniform distribution in overbooking cost per room as well as Cancellation cost per room as we know the upper and lower limit of the data which helps us in performing such kind of distribution analysis, if we had to perform any other sort of distribution analysis we were not provided with enough range of dataset / Information.  </a:t>
            </a:r>
          </a:p>
          <a:p>
            <a:r>
              <a:rPr lang="en-US" sz="1800" dirty="0"/>
              <a:t>Normal Distribution</a:t>
            </a:r>
          </a:p>
          <a:p>
            <a:pPr marL="0" indent="0">
              <a:buNone/>
            </a:pPr>
            <a:r>
              <a:rPr lang="en-US" sz="1800" dirty="0"/>
              <a:t>Normal distribution analysis is performed when you know the upper limit, lower limit as well as the standard deviation of the dataset, as we performed this distribution analysis our data got distributed normally and we were provided with a symmetrical curve shaped graph.  </a:t>
            </a:r>
          </a:p>
        </p:txBody>
      </p:sp>
      <p:sp>
        <p:nvSpPr>
          <p:cNvPr id="38" name="Oval 3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a:extLst>
              <a:ext uri="{FF2B5EF4-FFF2-40B4-BE49-F238E27FC236}">
                <a16:creationId xmlns:a16="http://schemas.microsoft.com/office/drawing/2014/main" id="{1E2848B6-DCE3-47BF-9D6A-9196D6C488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0" name="Freeform: Shape 3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5787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5B2B-0463-4025-8E3A-EB13FA53D396}"/>
              </a:ext>
            </a:extLst>
          </p:cNvPr>
          <p:cNvSpPr>
            <a:spLocks noGrp="1"/>
          </p:cNvSpPr>
          <p:nvPr>
            <p:ph type="title"/>
          </p:nvPr>
        </p:nvSpPr>
        <p:spPr/>
        <p:txBody>
          <a:bodyPr/>
          <a:lstStyle/>
          <a:p>
            <a:r>
              <a:rPr lang="en-GB" dirty="0">
                <a:solidFill>
                  <a:schemeClr val="accent1"/>
                </a:solidFill>
              </a:rPr>
              <a:t>DISTRIBUTION OF STOCHASTIC INPUTS</a:t>
            </a:r>
            <a:endParaRPr lang="en-US"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838200" y="1433430"/>
            <a:ext cx="10515600" cy="2015623"/>
          </a:xfrm>
          <a:prstGeom prst="rect">
            <a:avLst/>
          </a:prstGeom>
        </p:spPr>
      </p:pic>
      <p:pic>
        <p:nvPicPr>
          <p:cNvPr id="5" name="Picture 4"/>
          <p:cNvPicPr>
            <a:picLocks noChangeAspect="1"/>
          </p:cNvPicPr>
          <p:nvPr/>
        </p:nvPicPr>
        <p:blipFill>
          <a:blip r:embed="rId3"/>
          <a:stretch>
            <a:fillRect/>
          </a:stretch>
        </p:blipFill>
        <p:spPr>
          <a:xfrm>
            <a:off x="838200" y="3737810"/>
            <a:ext cx="10515600" cy="2630905"/>
          </a:xfrm>
          <a:prstGeom prst="rect">
            <a:avLst/>
          </a:prstGeom>
        </p:spPr>
      </p:pic>
    </p:spTree>
    <p:extLst>
      <p:ext uri="{BB962C8B-B14F-4D97-AF65-F5344CB8AC3E}">
        <p14:creationId xmlns:p14="http://schemas.microsoft.com/office/powerpoint/2010/main" val="30940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A6A0-9569-4878-B554-BFAAB4CCA889}"/>
              </a:ext>
            </a:extLst>
          </p:cNvPr>
          <p:cNvSpPr>
            <a:spLocks noGrp="1"/>
          </p:cNvSpPr>
          <p:nvPr>
            <p:ph type="title"/>
          </p:nvPr>
        </p:nvSpPr>
        <p:spPr/>
        <p:txBody>
          <a:bodyPr/>
          <a:lstStyle/>
          <a:p>
            <a:r>
              <a:rPr lang="en-GB" dirty="0">
                <a:solidFill>
                  <a:schemeClr val="accent1"/>
                </a:solidFill>
              </a:rPr>
              <a:t>SIMULATED DISTRIBUTIONS OF OUTPUT</a:t>
            </a:r>
            <a:endParaRPr lang="en-US" dirty="0">
              <a:solidFill>
                <a:schemeClr val="accent1"/>
              </a:solidFill>
            </a:endParaRPr>
          </a:p>
        </p:txBody>
      </p:sp>
      <p:sp>
        <p:nvSpPr>
          <p:cNvPr id="4" name="Text Placeholder 3">
            <a:extLst>
              <a:ext uri="{FF2B5EF4-FFF2-40B4-BE49-F238E27FC236}">
                <a16:creationId xmlns:a16="http://schemas.microsoft.com/office/drawing/2014/main" id="{9AFD2F38-8140-440C-B5E8-659C81D4E11D}"/>
              </a:ext>
            </a:extLst>
          </p:cNvPr>
          <p:cNvSpPr>
            <a:spLocks noGrp="1"/>
          </p:cNvSpPr>
          <p:nvPr>
            <p:ph type="body" idx="1"/>
          </p:nvPr>
        </p:nvSpPr>
        <p:spPr/>
        <p:txBody>
          <a:bodyPr>
            <a:noAutofit/>
          </a:bodyPr>
          <a:lstStyle/>
          <a:p>
            <a:r>
              <a:rPr lang="en-GB" sz="1400" b="0" dirty="0"/>
              <a:t>The graph below displays the convergence of mean contribution margin when price is $599.  we can see that the values are changing and there are no sudden peaks, there fore I can say that the convergence is ensured in out data.</a:t>
            </a:r>
            <a:endParaRPr lang="en-US" sz="1400" b="0" dirty="0"/>
          </a:p>
        </p:txBody>
      </p:sp>
      <p:sp>
        <p:nvSpPr>
          <p:cNvPr id="6" name="Text Placeholder 5">
            <a:extLst>
              <a:ext uri="{FF2B5EF4-FFF2-40B4-BE49-F238E27FC236}">
                <a16:creationId xmlns:a16="http://schemas.microsoft.com/office/drawing/2014/main" id="{0AF7723C-564D-48B6-A147-08C2B440856A}"/>
              </a:ext>
            </a:extLst>
          </p:cNvPr>
          <p:cNvSpPr>
            <a:spLocks noGrp="1"/>
          </p:cNvSpPr>
          <p:nvPr>
            <p:ph type="body" sz="quarter" idx="3"/>
          </p:nvPr>
        </p:nvSpPr>
        <p:spPr/>
        <p:txBody>
          <a:bodyPr>
            <a:noAutofit/>
          </a:bodyPr>
          <a:lstStyle/>
          <a:p>
            <a:endParaRPr lang="en-GB" sz="16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r>
              <a:rPr lang="en-US" sz="1400" b="0" dirty="0"/>
              <a:t>The graph below shows the convergence of mean contribution margin when price is $699. we can see that the values are changing and there are no sudden peaks, therefore I can say convergence is ensured in our data.</a:t>
            </a:r>
          </a:p>
        </p:txBody>
      </p:sp>
      <p:graphicFrame>
        <p:nvGraphicFramePr>
          <p:cNvPr id="8" name="Content Placeholder 7">
            <a:extLst>
              <a:ext uri="{FF2B5EF4-FFF2-40B4-BE49-F238E27FC236}">
                <a16:creationId xmlns:a16="http://schemas.microsoft.com/office/drawing/2014/main" id="{44963DC8-01C6-D04D-ACA0-AD6EE96A8941}"/>
              </a:ext>
            </a:extLst>
          </p:cNvPr>
          <p:cNvGraphicFramePr>
            <a:graphicFrameLocks noGrp="1"/>
          </p:cNvGraphicFramePr>
          <p:nvPr>
            <p:ph sz="half" idx="2"/>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D7D57D7F-3D86-F944-8809-826ED3EDD1F5}"/>
              </a:ext>
            </a:extLst>
          </p:cNvPr>
          <p:cNvGraphicFramePr>
            <a:graphicFrameLocks noGrp="1"/>
          </p:cNvGraphicFramePr>
          <p:nvPr>
            <p:ph sz="quarter" idx="4"/>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675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A6A0-9569-4878-B554-BFAAB4CCA889}"/>
              </a:ext>
            </a:extLst>
          </p:cNvPr>
          <p:cNvSpPr>
            <a:spLocks noGrp="1"/>
          </p:cNvSpPr>
          <p:nvPr>
            <p:ph type="title"/>
          </p:nvPr>
        </p:nvSpPr>
        <p:spPr/>
        <p:txBody>
          <a:bodyPr/>
          <a:lstStyle/>
          <a:p>
            <a:r>
              <a:rPr lang="en-GB" dirty="0">
                <a:solidFill>
                  <a:schemeClr val="accent1"/>
                </a:solidFill>
              </a:rPr>
              <a:t>SIMULATED DISTRIBUTIONS OF OUTPUT</a:t>
            </a:r>
            <a:endParaRPr lang="en-US" dirty="0">
              <a:solidFill>
                <a:schemeClr val="accent1"/>
              </a:solidFill>
            </a:endParaRPr>
          </a:p>
        </p:txBody>
      </p:sp>
      <p:sp>
        <p:nvSpPr>
          <p:cNvPr id="4" name="Text Placeholder 3">
            <a:extLst>
              <a:ext uri="{FF2B5EF4-FFF2-40B4-BE49-F238E27FC236}">
                <a16:creationId xmlns:a16="http://schemas.microsoft.com/office/drawing/2014/main" id="{9AFD2F38-8140-440C-B5E8-659C81D4E11D}"/>
              </a:ext>
            </a:extLst>
          </p:cNvPr>
          <p:cNvSpPr>
            <a:spLocks noGrp="1"/>
          </p:cNvSpPr>
          <p:nvPr>
            <p:ph type="body" idx="1"/>
          </p:nvPr>
        </p:nvSpPr>
        <p:spPr/>
        <p:txBody>
          <a:bodyPr>
            <a:noAutofit/>
          </a:bodyPr>
          <a:lstStyle/>
          <a:p>
            <a:r>
              <a:rPr lang="en-GB" sz="1400" b="0" dirty="0"/>
              <a:t>The graph below displays the convergence of mean first quarter when price is $599.  We can see that the values are changing and there are no sudden peaks, there fore I can say that the convergence is ensured in out data.</a:t>
            </a:r>
            <a:endParaRPr lang="en-US" sz="1400" b="0" dirty="0"/>
          </a:p>
        </p:txBody>
      </p:sp>
      <p:sp>
        <p:nvSpPr>
          <p:cNvPr id="6" name="Text Placeholder 5">
            <a:extLst>
              <a:ext uri="{FF2B5EF4-FFF2-40B4-BE49-F238E27FC236}">
                <a16:creationId xmlns:a16="http://schemas.microsoft.com/office/drawing/2014/main" id="{0AF7723C-564D-48B6-A147-08C2B440856A}"/>
              </a:ext>
            </a:extLst>
          </p:cNvPr>
          <p:cNvSpPr>
            <a:spLocks noGrp="1"/>
          </p:cNvSpPr>
          <p:nvPr>
            <p:ph type="body" sz="quarter" idx="3"/>
          </p:nvPr>
        </p:nvSpPr>
        <p:spPr/>
        <p:txBody>
          <a:bodyPr>
            <a:noAutofit/>
          </a:bodyPr>
          <a:lstStyle/>
          <a:p>
            <a:endParaRPr lang="en-GB" sz="16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endParaRPr lang="en-GB" sz="1400" b="0" dirty="0"/>
          </a:p>
          <a:p>
            <a:r>
              <a:rPr lang="en-US" sz="1400" b="0" dirty="0"/>
              <a:t>The graph below shows the convergence of mean first quarter when price is $699. we can see that the values are changing and there are no sudden peaks, therefore I can say convergence is ensured in our data.</a:t>
            </a:r>
          </a:p>
        </p:txBody>
      </p:sp>
      <p:graphicFrame>
        <p:nvGraphicFramePr>
          <p:cNvPr id="11" name="Content Placeholder 10">
            <a:extLst>
              <a:ext uri="{FF2B5EF4-FFF2-40B4-BE49-F238E27FC236}">
                <a16:creationId xmlns:a16="http://schemas.microsoft.com/office/drawing/2014/main" id="{AEEDA080-B313-BF41-A29E-04CD7F99474F}"/>
              </a:ext>
            </a:extLst>
          </p:cNvPr>
          <p:cNvGraphicFramePr>
            <a:graphicFrameLocks noGrp="1"/>
          </p:cNvGraphicFramePr>
          <p:nvPr>
            <p:ph sz="quarter" idx="4"/>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4B22AE1D-9E97-3649-9D34-E78A1DA31F94}"/>
              </a:ext>
            </a:extLst>
          </p:cNvPr>
          <p:cNvGraphicFramePr>
            <a:graphicFrameLocks/>
          </p:cNvGraphicFramePr>
          <p:nvPr>
            <p:extLst>
              <p:ext uri="{D42A27DB-BD31-4B8C-83A1-F6EECF244321}">
                <p14:modId xmlns:p14="http://schemas.microsoft.com/office/powerpoint/2010/main" val="833969556"/>
              </p:ext>
            </p:extLst>
          </p:nvPr>
        </p:nvGraphicFramePr>
        <p:xfrm>
          <a:off x="665163"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652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07AA-46BE-40D8-9831-0CBBDFC5A3A0}"/>
              </a:ext>
            </a:extLst>
          </p:cNvPr>
          <p:cNvSpPr>
            <a:spLocks noGrp="1"/>
          </p:cNvSpPr>
          <p:nvPr>
            <p:ph type="title"/>
          </p:nvPr>
        </p:nvSpPr>
        <p:spPr/>
        <p:txBody>
          <a:bodyPr/>
          <a:lstStyle/>
          <a:p>
            <a:r>
              <a:rPr lang="en-GB" dirty="0">
                <a:solidFill>
                  <a:schemeClr val="accent1"/>
                </a:solidFill>
              </a:rPr>
              <a:t>Simulated Model - Data Distribution</a:t>
            </a:r>
            <a:endParaRPr lang="en-US" dirty="0">
              <a:solidFill>
                <a:schemeClr val="accent1"/>
              </a:solidFill>
            </a:endParaRPr>
          </a:p>
        </p:txBody>
      </p:sp>
      <p:sp>
        <p:nvSpPr>
          <p:cNvPr id="4" name="Text Placeholder 3">
            <a:extLst>
              <a:ext uri="{FF2B5EF4-FFF2-40B4-BE49-F238E27FC236}">
                <a16:creationId xmlns:a16="http://schemas.microsoft.com/office/drawing/2014/main" id="{202F40B5-42B5-4621-B1B9-62485A8D7C73}"/>
              </a:ext>
            </a:extLst>
          </p:cNvPr>
          <p:cNvSpPr>
            <a:spLocks noGrp="1"/>
          </p:cNvSpPr>
          <p:nvPr>
            <p:ph type="body" idx="1"/>
          </p:nvPr>
        </p:nvSpPr>
        <p:spPr/>
        <p:txBody>
          <a:bodyPr>
            <a:normAutofit fontScale="62500" lnSpcReduction="20000"/>
          </a:bodyPr>
          <a:lstStyle/>
          <a:p>
            <a:r>
              <a:rPr lang="en-GB" sz="2600" b="0" dirty="0"/>
              <a:t>The below box plot gives us an visualisation of distribution of values in our data when price is set at $599</a:t>
            </a:r>
            <a:br>
              <a:rPr lang="en-GB" sz="2600" b="0" dirty="0"/>
            </a:br>
            <a:r>
              <a:rPr lang="en-GB" sz="2600" b="0" dirty="0"/>
              <a:t>The box plot  shows that the data is normally distributed</a:t>
            </a:r>
            <a:r>
              <a:rPr lang="en-GB" b="0" dirty="0"/>
              <a:t>.</a:t>
            </a:r>
            <a:endParaRPr lang="en-US" b="0" dirty="0"/>
          </a:p>
        </p:txBody>
      </p:sp>
      <p:sp>
        <p:nvSpPr>
          <p:cNvPr id="6" name="Text Placeholder 5">
            <a:extLst>
              <a:ext uri="{FF2B5EF4-FFF2-40B4-BE49-F238E27FC236}">
                <a16:creationId xmlns:a16="http://schemas.microsoft.com/office/drawing/2014/main" id="{C93D0DF2-5C88-4BAF-8B8D-022190106BFF}"/>
              </a:ext>
            </a:extLst>
          </p:cNvPr>
          <p:cNvSpPr>
            <a:spLocks noGrp="1"/>
          </p:cNvSpPr>
          <p:nvPr>
            <p:ph type="body" sz="quarter" idx="3"/>
          </p:nvPr>
        </p:nvSpPr>
        <p:spPr/>
        <p:txBody>
          <a:bodyPr>
            <a:normAutofit fontScale="62500" lnSpcReduction="20000"/>
          </a:bodyPr>
          <a:lstStyle/>
          <a:p>
            <a:r>
              <a:rPr lang="en-GB" b="0" dirty="0"/>
              <a:t>The below box plot gives us an visualisation of distribution of values in our data when price is set at $699.</a:t>
            </a:r>
          </a:p>
          <a:p>
            <a:r>
              <a:rPr lang="en-GB" b="0" dirty="0"/>
              <a:t>The box plot below shows that values are normally distributed.</a:t>
            </a:r>
            <a:endParaRPr lang="en-US" dirty="0"/>
          </a:p>
        </p:txBody>
      </p:sp>
      <mc:AlternateContent xmlns:mc="http://schemas.openxmlformats.org/markup-compatibility/2006" xmlns:cx1="http://schemas.microsoft.com/office/drawing/2015/9/8/chartex">
        <mc:Choice Requires="cx1">
          <p:graphicFrame>
            <p:nvGraphicFramePr>
              <p:cNvPr id="8" name="Content Placeholder 7">
                <a:extLst>
                  <a:ext uri="{FF2B5EF4-FFF2-40B4-BE49-F238E27FC236}">
                    <a16:creationId xmlns:a16="http://schemas.microsoft.com/office/drawing/2014/main" id="{21B9679C-413E-0A4B-A365-939C9F41EF4C}"/>
                  </a:ext>
                </a:extLst>
              </p:cNvPr>
              <p:cNvGraphicFramePr>
                <a:graphicFrameLocks noGrp="1"/>
              </p:cNvGraphicFramePr>
              <p:nvPr>
                <p:ph sz="half" idx="2"/>
              </p:nvPr>
            </p:nvGraphicFramePr>
            <p:xfrm>
              <a:off x="839788" y="2505075"/>
              <a:ext cx="5157787" cy="368458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ontent Placeholder 7">
                <a:extLst>
                  <a:ext uri="{FF2B5EF4-FFF2-40B4-BE49-F238E27FC236}">
                    <a16:creationId xmlns:a16="http://schemas.microsoft.com/office/drawing/2014/main" id="{21B9679C-413E-0A4B-A365-939C9F41EF4C}"/>
                  </a:ext>
                </a:extLst>
              </p:cNvPr>
              <p:cNvPicPr>
                <a:picLocks noGrp="1" noRot="1" noChangeAspect="1" noMove="1" noResize="1" noEditPoints="1" noAdjustHandles="1" noChangeArrowheads="1" noChangeShapeType="1"/>
              </p:cNvPicPr>
              <p:nvPr/>
            </p:nvPicPr>
            <p:blipFill>
              <a:blip r:embed="rId3"/>
              <a:stretch>
                <a:fillRect/>
              </a:stretch>
            </p:blipFill>
            <p:spPr>
              <a:xfrm>
                <a:off x="839788" y="2505075"/>
                <a:ext cx="5157787" cy="368458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ontent Placeholder 8">
                <a:extLst>
                  <a:ext uri="{FF2B5EF4-FFF2-40B4-BE49-F238E27FC236}">
                    <a16:creationId xmlns:a16="http://schemas.microsoft.com/office/drawing/2014/main" id="{C68F136D-0CBC-2E4C-81CB-952237148371}"/>
                  </a:ext>
                </a:extLst>
              </p:cNvPr>
              <p:cNvGraphicFramePr>
                <a:graphicFrameLocks noGrp="1"/>
              </p:cNvGraphicFramePr>
              <p:nvPr>
                <p:ph sz="quarter" idx="4"/>
                <p:extLst>
                  <p:ext uri="{D42A27DB-BD31-4B8C-83A1-F6EECF244321}">
                    <p14:modId xmlns:p14="http://schemas.microsoft.com/office/powerpoint/2010/main" val="3038101104"/>
                  </p:ext>
                </p:extLst>
              </p:nvPr>
            </p:nvGraphicFramePr>
            <p:xfrm>
              <a:off x="6172200" y="2505075"/>
              <a:ext cx="5183188" cy="368458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ontent Placeholder 8">
                <a:extLst>
                  <a:ext uri="{FF2B5EF4-FFF2-40B4-BE49-F238E27FC236}">
                    <a16:creationId xmlns:a16="http://schemas.microsoft.com/office/drawing/2014/main" id="{C68F136D-0CBC-2E4C-81CB-952237148371}"/>
                  </a:ext>
                </a:extLst>
              </p:cNvPr>
              <p:cNvPicPr>
                <a:picLocks noGrp="1" noRot="1" noChangeAspect="1" noMove="1" noResize="1" noEditPoints="1" noAdjustHandles="1" noChangeArrowheads="1" noChangeShapeType="1"/>
              </p:cNvPicPr>
              <p:nvPr/>
            </p:nvPicPr>
            <p:blipFill>
              <a:blip r:embed="rId5"/>
              <a:stretch>
                <a:fillRect/>
              </a:stretch>
            </p:blipFill>
            <p:spPr>
              <a:xfrm>
                <a:off x="6172200" y="2505075"/>
                <a:ext cx="5183188" cy="3684588"/>
              </a:xfrm>
              <a:prstGeom prst="rect">
                <a:avLst/>
              </a:prstGeom>
            </p:spPr>
          </p:pic>
        </mc:Fallback>
      </mc:AlternateContent>
    </p:spTree>
    <p:extLst>
      <p:ext uri="{BB962C8B-B14F-4D97-AF65-F5344CB8AC3E}">
        <p14:creationId xmlns:p14="http://schemas.microsoft.com/office/powerpoint/2010/main" val="282047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07AA-46BE-40D8-9831-0CBBDFC5A3A0}"/>
              </a:ext>
            </a:extLst>
          </p:cNvPr>
          <p:cNvSpPr>
            <a:spLocks noGrp="1"/>
          </p:cNvSpPr>
          <p:nvPr>
            <p:ph type="title"/>
          </p:nvPr>
        </p:nvSpPr>
        <p:spPr/>
        <p:txBody>
          <a:bodyPr/>
          <a:lstStyle/>
          <a:p>
            <a:r>
              <a:rPr lang="en-GB" dirty="0">
                <a:solidFill>
                  <a:schemeClr val="accent1"/>
                </a:solidFill>
              </a:rPr>
              <a:t>Simulated Model - Data Distribution</a:t>
            </a:r>
            <a:endParaRPr lang="en-US" dirty="0">
              <a:solidFill>
                <a:schemeClr val="accent1"/>
              </a:solidFill>
            </a:endParaRPr>
          </a:p>
        </p:txBody>
      </p:sp>
      <p:sp>
        <p:nvSpPr>
          <p:cNvPr id="4" name="Text Placeholder 3">
            <a:extLst>
              <a:ext uri="{FF2B5EF4-FFF2-40B4-BE49-F238E27FC236}">
                <a16:creationId xmlns:a16="http://schemas.microsoft.com/office/drawing/2014/main" id="{202F40B5-42B5-4621-B1B9-62485A8D7C73}"/>
              </a:ext>
            </a:extLst>
          </p:cNvPr>
          <p:cNvSpPr>
            <a:spLocks noGrp="1"/>
          </p:cNvSpPr>
          <p:nvPr>
            <p:ph type="body" idx="1"/>
          </p:nvPr>
        </p:nvSpPr>
        <p:spPr/>
        <p:txBody>
          <a:bodyPr>
            <a:noAutofit/>
          </a:bodyPr>
          <a:lstStyle/>
          <a:p>
            <a:r>
              <a:rPr lang="en-GB" sz="1600" b="0" dirty="0"/>
              <a:t>The below histogram  gives us a visualisation of distribution of values in our data when price is set at $599.</a:t>
            </a:r>
            <a:br>
              <a:rPr lang="en-GB" sz="1600" b="0" dirty="0"/>
            </a:br>
            <a:r>
              <a:rPr lang="en-GB" sz="1600" b="0" dirty="0"/>
              <a:t>Our histogram is bell shaped  shows that the data is normally distributed.</a:t>
            </a:r>
            <a:endParaRPr lang="en-US" sz="1600" b="0" dirty="0"/>
          </a:p>
        </p:txBody>
      </p:sp>
      <p:sp>
        <p:nvSpPr>
          <p:cNvPr id="6" name="Text Placeholder 5">
            <a:extLst>
              <a:ext uri="{FF2B5EF4-FFF2-40B4-BE49-F238E27FC236}">
                <a16:creationId xmlns:a16="http://schemas.microsoft.com/office/drawing/2014/main" id="{C93D0DF2-5C88-4BAF-8B8D-022190106BFF}"/>
              </a:ext>
            </a:extLst>
          </p:cNvPr>
          <p:cNvSpPr>
            <a:spLocks noGrp="1"/>
          </p:cNvSpPr>
          <p:nvPr>
            <p:ph type="body" sz="quarter" idx="3"/>
          </p:nvPr>
        </p:nvSpPr>
        <p:spPr/>
        <p:txBody>
          <a:bodyPr>
            <a:noAutofit/>
          </a:bodyPr>
          <a:lstStyle/>
          <a:p>
            <a:r>
              <a:rPr lang="en-GB" sz="1400" b="0" dirty="0"/>
              <a:t>The below histogram gives us a visualisation of distribution of values in our data when price is set at $699.</a:t>
            </a:r>
          </a:p>
          <a:p>
            <a:r>
              <a:rPr lang="en-GB" sz="1400" b="0" dirty="0"/>
              <a:t>Our histogram is bell shaped  shows that the data is normally distributed.</a:t>
            </a:r>
            <a:endParaRPr lang="en-US" sz="1400" dirty="0"/>
          </a:p>
        </p:txBody>
      </p:sp>
      <mc:AlternateContent xmlns:mc="http://schemas.openxmlformats.org/markup-compatibility/2006" xmlns:cx1="http://schemas.microsoft.com/office/drawing/2015/9/8/chartex">
        <mc:Choice Requires="cx1">
          <p:graphicFrame>
            <p:nvGraphicFramePr>
              <p:cNvPr id="11" name="Content Placeholder 10">
                <a:extLst>
                  <a:ext uri="{FF2B5EF4-FFF2-40B4-BE49-F238E27FC236}">
                    <a16:creationId xmlns:a16="http://schemas.microsoft.com/office/drawing/2014/main" id="{564BB014-32DF-B148-A4FB-2ECAAAE0369E}"/>
                  </a:ext>
                </a:extLst>
              </p:cNvPr>
              <p:cNvGraphicFramePr>
                <a:graphicFrameLocks noGrp="1"/>
              </p:cNvGraphicFramePr>
              <p:nvPr>
                <p:ph sz="half" idx="2"/>
                <p:extLst>
                  <p:ext uri="{D42A27DB-BD31-4B8C-83A1-F6EECF244321}">
                    <p14:modId xmlns:p14="http://schemas.microsoft.com/office/powerpoint/2010/main" val="4090245999"/>
                  </p:ext>
                </p:extLst>
              </p:nvPr>
            </p:nvGraphicFramePr>
            <p:xfrm>
              <a:off x="839788" y="2505075"/>
              <a:ext cx="5157787" cy="368458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ontent Placeholder 10">
                <a:extLst>
                  <a:ext uri="{FF2B5EF4-FFF2-40B4-BE49-F238E27FC236}">
                    <a16:creationId xmlns:a16="http://schemas.microsoft.com/office/drawing/2014/main" id="{564BB014-32DF-B148-A4FB-2ECAAAE0369E}"/>
                  </a:ext>
                </a:extLst>
              </p:cNvPr>
              <p:cNvPicPr>
                <a:picLocks noGrp="1" noRot="1" noChangeAspect="1" noMove="1" noResize="1" noEditPoints="1" noAdjustHandles="1" noChangeArrowheads="1" noChangeShapeType="1"/>
              </p:cNvPicPr>
              <p:nvPr/>
            </p:nvPicPr>
            <p:blipFill>
              <a:blip r:embed="rId3"/>
              <a:stretch>
                <a:fillRect/>
              </a:stretch>
            </p:blipFill>
            <p:spPr>
              <a:xfrm>
                <a:off x="839788" y="2505075"/>
                <a:ext cx="5157787" cy="368458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ontent Placeholder 11">
                <a:extLst>
                  <a:ext uri="{FF2B5EF4-FFF2-40B4-BE49-F238E27FC236}">
                    <a16:creationId xmlns:a16="http://schemas.microsoft.com/office/drawing/2014/main" id="{4E2D7A03-096D-9040-80CB-B49EA19F8C7D}"/>
                  </a:ext>
                </a:extLst>
              </p:cNvPr>
              <p:cNvGraphicFramePr>
                <a:graphicFrameLocks noGrp="1"/>
              </p:cNvGraphicFramePr>
              <p:nvPr>
                <p:ph sz="quarter" idx="4"/>
                <p:extLst>
                  <p:ext uri="{D42A27DB-BD31-4B8C-83A1-F6EECF244321}">
                    <p14:modId xmlns:p14="http://schemas.microsoft.com/office/powerpoint/2010/main" val="298326461"/>
                  </p:ext>
                </p:extLst>
              </p:nvPr>
            </p:nvGraphicFramePr>
            <p:xfrm>
              <a:off x="6172200" y="2505075"/>
              <a:ext cx="5183188" cy="368458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ontent Placeholder 11">
                <a:extLst>
                  <a:ext uri="{FF2B5EF4-FFF2-40B4-BE49-F238E27FC236}">
                    <a16:creationId xmlns:a16="http://schemas.microsoft.com/office/drawing/2014/main" id="{4E2D7A03-096D-9040-80CB-B49EA19F8C7D}"/>
                  </a:ext>
                </a:extLst>
              </p:cNvPr>
              <p:cNvPicPr>
                <a:picLocks noGrp="1" noRot="1" noChangeAspect="1" noMove="1" noResize="1" noEditPoints="1" noAdjustHandles="1" noChangeArrowheads="1" noChangeShapeType="1"/>
              </p:cNvPicPr>
              <p:nvPr/>
            </p:nvPicPr>
            <p:blipFill>
              <a:blip r:embed="rId5"/>
              <a:stretch>
                <a:fillRect/>
              </a:stretch>
            </p:blipFill>
            <p:spPr>
              <a:xfrm>
                <a:off x="6172200" y="2505075"/>
                <a:ext cx="5183188" cy="3684588"/>
              </a:xfrm>
              <a:prstGeom prst="rect">
                <a:avLst/>
              </a:prstGeom>
            </p:spPr>
          </p:pic>
        </mc:Fallback>
      </mc:AlternateContent>
    </p:spTree>
    <p:extLst>
      <p:ext uri="{BB962C8B-B14F-4D97-AF65-F5344CB8AC3E}">
        <p14:creationId xmlns:p14="http://schemas.microsoft.com/office/powerpoint/2010/main" val="340005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D45492D-73F4-4D47-ACBB-9012B069A485}"/>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Descriptive statistics of Simulated Output</a:t>
            </a:r>
          </a:p>
        </p:txBody>
      </p:sp>
      <p:sp>
        <p:nvSpPr>
          <p:cNvPr id="10" name="Content Placeholder 9">
            <a:extLst>
              <a:ext uri="{FF2B5EF4-FFF2-40B4-BE49-F238E27FC236}">
                <a16:creationId xmlns:a16="http://schemas.microsoft.com/office/drawing/2014/main" id="{BC2D6152-5FBB-43F1-8BC9-5A7F696045B2}"/>
              </a:ext>
            </a:extLst>
          </p:cNvPr>
          <p:cNvSpPr>
            <a:spLocks noGrp="1"/>
          </p:cNvSpPr>
          <p:nvPr>
            <p:ph sz="half" idx="2"/>
          </p:nvPr>
        </p:nvSpPr>
        <p:spPr>
          <a:xfrm>
            <a:off x="4699818" y="640082"/>
            <a:ext cx="6848715" cy="2484884"/>
          </a:xfrm>
        </p:spPr>
        <p:txBody>
          <a:bodyPr vert="horz" lIns="91440" tIns="45720" rIns="91440" bIns="45720" rtlCol="0" anchor="ctr">
            <a:normAutofit/>
          </a:bodyPr>
          <a:lstStyle/>
          <a:p>
            <a:r>
              <a:rPr lang="en-US" sz="2000"/>
              <a:t>From the table we could figure out the  average profit is slightly higher when price is set at $699.</a:t>
            </a:r>
          </a:p>
          <a:p>
            <a:r>
              <a:rPr lang="en-US" sz="2000"/>
              <a:t>There is a minimum profit of $216666, when Price=$599</a:t>
            </a:r>
          </a:p>
          <a:p>
            <a:r>
              <a:rPr lang="en-US" sz="2000"/>
              <a:t>There is a minimum profit of $227049, when Price=$699</a:t>
            </a:r>
          </a:p>
          <a:p>
            <a:r>
              <a:rPr lang="en-US" sz="2000"/>
              <a:t>There is a maximum profit of $347696, when price = $599</a:t>
            </a:r>
          </a:p>
          <a:p>
            <a:r>
              <a:rPr lang="en-US" sz="2000"/>
              <a:t>There is a maximum profit of $359804, when price=$ 699</a:t>
            </a:r>
          </a:p>
          <a:p>
            <a:endParaRPr lang="en-US" sz="2000"/>
          </a:p>
        </p:txBody>
      </p:sp>
      <p:pic>
        <p:nvPicPr>
          <p:cNvPr id="13" name="Content Placeholder 12">
            <a:extLst>
              <a:ext uri="{FF2B5EF4-FFF2-40B4-BE49-F238E27FC236}">
                <a16:creationId xmlns:a16="http://schemas.microsoft.com/office/drawing/2014/main" id="{2AC1E49F-4E61-434E-8B62-75C4BBC5FAB0}"/>
              </a:ext>
            </a:extLst>
          </p:cNvPr>
          <p:cNvPicPr>
            <a:picLocks noGrp="1" noChangeAspect="1"/>
          </p:cNvPicPr>
          <p:nvPr>
            <p:ph sz="half" idx="1"/>
          </p:nvPr>
        </p:nvPicPr>
        <p:blipFill>
          <a:blip r:embed="rId2"/>
          <a:stretch>
            <a:fillRect/>
          </a:stretch>
        </p:blipFill>
        <p:spPr>
          <a:xfrm>
            <a:off x="5244851" y="3446698"/>
            <a:ext cx="5713127" cy="2488335"/>
          </a:xfrm>
          <a:prstGeom prst="rect">
            <a:avLst/>
          </a:prstGeom>
        </p:spPr>
      </p:pic>
    </p:spTree>
    <p:extLst>
      <p:ext uri="{BB962C8B-B14F-4D97-AF65-F5344CB8AC3E}">
        <p14:creationId xmlns:p14="http://schemas.microsoft.com/office/powerpoint/2010/main" val="162224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2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B155F083-D0BF-4F01-B832-1105A94BF58F}"/>
              </a:ext>
            </a:extLst>
          </p:cNvPr>
          <p:cNvSpPr>
            <a:spLocks noGrp="1"/>
          </p:cNvSpPr>
          <p:nvPr>
            <p:ph type="title"/>
          </p:nvPr>
        </p:nvSpPr>
        <p:spPr>
          <a:xfrm>
            <a:off x="640080" y="1243013"/>
            <a:ext cx="3855720" cy="4371974"/>
          </a:xfrm>
        </p:spPr>
        <p:txBody>
          <a:bodyPr>
            <a:normAutofit/>
          </a:bodyPr>
          <a:lstStyle/>
          <a:p>
            <a:r>
              <a:rPr lang="en-GB" dirty="0">
                <a:solidFill>
                  <a:srgbClr val="FFFFFF"/>
                </a:solidFill>
              </a:rPr>
              <a:t>MODEL DESCRIPTION</a:t>
            </a:r>
            <a:endParaRPr lang="en-US" dirty="0">
              <a:solidFill>
                <a:srgbClr val="FFFFFF"/>
              </a:solidFill>
            </a:endParaRPr>
          </a:p>
        </p:txBody>
      </p:sp>
      <p:sp>
        <p:nvSpPr>
          <p:cNvPr id="31" name="Rectangle 3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5145D-7CC1-44C6-91BA-7D06608EE1B6}"/>
              </a:ext>
            </a:extLst>
          </p:cNvPr>
          <p:cNvSpPr>
            <a:spLocks noGrp="1"/>
          </p:cNvSpPr>
          <p:nvPr>
            <p:ph idx="1"/>
          </p:nvPr>
        </p:nvSpPr>
        <p:spPr>
          <a:xfrm>
            <a:off x="6172200" y="804672"/>
            <a:ext cx="5221224" cy="5230368"/>
          </a:xfrm>
        </p:spPr>
        <p:txBody>
          <a:bodyPr anchor="ctr">
            <a:normAutofit/>
          </a:bodyPr>
          <a:lstStyle/>
          <a:p>
            <a:r>
              <a:rPr lang="en-GB" sz="1700" dirty="0">
                <a:solidFill>
                  <a:srgbClr val="000000"/>
                </a:solidFill>
              </a:rPr>
              <a:t>ROVOTEL is a five-star hotel situated in the heart of the Melbourne. ROVOTEL has their own hotel booking management and reservation system.  Due to the upcoming holiday season, </a:t>
            </a:r>
            <a:r>
              <a:rPr lang="en-GB" sz="1700" dirty="0" err="1">
                <a:solidFill>
                  <a:srgbClr val="000000"/>
                </a:solidFill>
              </a:rPr>
              <a:t>ROVOTELl’s</a:t>
            </a:r>
            <a:r>
              <a:rPr lang="en-GB" sz="1700" dirty="0">
                <a:solidFill>
                  <a:srgbClr val="000000"/>
                </a:solidFill>
              </a:rPr>
              <a:t> sales manager wants us to investigate and explore decisions and risks relating to hotel booking management (and reservation limits).</a:t>
            </a:r>
          </a:p>
          <a:p>
            <a:r>
              <a:rPr lang="en-GB" sz="1700" dirty="0">
                <a:solidFill>
                  <a:srgbClr val="000000"/>
                </a:solidFill>
              </a:rPr>
              <a:t>Sales manager at the hotel wants to analyse the decision options available to him after changing the inputs for cost and revenue. There are several factors that effects the cost and profit margins such as fixed room cost for every room, basic utility cost for every room, advertising expenses, booking cancelation cost, overbooking cost and many more.</a:t>
            </a:r>
          </a:p>
          <a:p>
            <a:r>
              <a:rPr lang="en-GB" sz="1700" dirty="0">
                <a:solidFill>
                  <a:srgbClr val="000000"/>
                </a:solidFill>
              </a:rPr>
              <a:t>In our model we seek to maximise first quarter profits of the hotel at two different hotel toom prices.</a:t>
            </a:r>
            <a:br>
              <a:rPr lang="en-GB" sz="1700" dirty="0">
                <a:solidFill>
                  <a:srgbClr val="000000"/>
                </a:solidFill>
              </a:rPr>
            </a:br>
            <a:r>
              <a:rPr lang="en-GB" sz="1700" dirty="0">
                <a:solidFill>
                  <a:srgbClr val="000000"/>
                </a:solidFill>
              </a:rPr>
              <a:t>Profit= (Price – Variable Cost) X Demand – Fixed Cost</a:t>
            </a:r>
            <a:endParaRPr lang="en-US" sz="1700" dirty="0">
              <a:solidFill>
                <a:srgbClr val="000000"/>
              </a:solidFill>
            </a:endParaRPr>
          </a:p>
        </p:txBody>
      </p:sp>
    </p:spTree>
    <p:extLst>
      <p:ext uri="{BB962C8B-B14F-4D97-AF65-F5344CB8AC3E}">
        <p14:creationId xmlns:p14="http://schemas.microsoft.com/office/powerpoint/2010/main" val="295917762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4875CE-8A78-4102-B4B7-C68098A67197}"/>
              </a:ext>
            </a:extLst>
          </p:cNvPr>
          <p:cNvSpPr>
            <a:spLocks noGrp="1"/>
          </p:cNvSpPr>
          <p:nvPr>
            <p:ph type="title"/>
          </p:nvPr>
        </p:nvSpPr>
        <p:spPr>
          <a:xfrm>
            <a:off x="767289" y="1296537"/>
            <a:ext cx="4220967" cy="1907840"/>
          </a:xfrm>
        </p:spPr>
        <p:txBody>
          <a:bodyPr anchor="b">
            <a:normAutofit/>
          </a:bodyPr>
          <a:lstStyle/>
          <a:p>
            <a:r>
              <a:rPr lang="en-GB" sz="4800">
                <a:solidFill>
                  <a:schemeClr val="bg1"/>
                </a:solidFill>
              </a:rPr>
              <a:t>RISK ANALYSIS</a:t>
            </a:r>
            <a:endParaRPr lang="en-US" sz="4800">
              <a:solidFill>
                <a:schemeClr val="bg1"/>
              </a:solidFill>
            </a:endParaRPr>
          </a:p>
        </p:txBody>
      </p:sp>
      <p:grpSp>
        <p:nvGrpSpPr>
          <p:cNvPr id="21" name="Group 20">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2"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72FB3FDC-9004-4A43-BB81-2A76026824A1}"/>
              </a:ext>
            </a:extLst>
          </p:cNvPr>
          <p:cNvPicPr>
            <a:picLocks noChangeAspect="1"/>
          </p:cNvPicPr>
          <p:nvPr/>
        </p:nvPicPr>
        <p:blipFill>
          <a:blip r:embed="rId2"/>
          <a:stretch>
            <a:fillRect/>
          </a:stretch>
        </p:blipFill>
        <p:spPr>
          <a:xfrm>
            <a:off x="6253949" y="1577757"/>
            <a:ext cx="5681849" cy="1039244"/>
          </a:xfrm>
          <a:prstGeom prst="rect">
            <a:avLst/>
          </a:prstGeom>
        </p:spPr>
      </p:pic>
      <p:sp>
        <p:nvSpPr>
          <p:cNvPr id="4" name="Content Placeholder 3">
            <a:extLst>
              <a:ext uri="{FF2B5EF4-FFF2-40B4-BE49-F238E27FC236}">
                <a16:creationId xmlns:a16="http://schemas.microsoft.com/office/drawing/2014/main" id="{735070BD-7760-4C6A-9E82-47D0F59CCD82}"/>
              </a:ext>
            </a:extLst>
          </p:cNvPr>
          <p:cNvSpPr>
            <a:spLocks noGrp="1"/>
          </p:cNvSpPr>
          <p:nvPr>
            <p:ph idx="1"/>
          </p:nvPr>
        </p:nvSpPr>
        <p:spPr>
          <a:xfrm>
            <a:off x="767290" y="3428999"/>
            <a:ext cx="4075054" cy="2741213"/>
          </a:xfrm>
        </p:spPr>
        <p:txBody>
          <a:bodyPr anchor="t">
            <a:normAutofit/>
          </a:bodyPr>
          <a:lstStyle/>
          <a:p>
            <a:r>
              <a:rPr lang="en-GB" sz="2000">
                <a:solidFill>
                  <a:schemeClr val="bg1"/>
                </a:solidFill>
              </a:rPr>
              <a:t> We have applied probability distribution on stochastic inputs. Thousand data stimulation trials are  generated with summary outputs in order to further evaluate the risks associated with business.</a:t>
            </a:r>
          </a:p>
          <a:p>
            <a:pPr marL="0" indent="0">
              <a:buNone/>
            </a:pPr>
            <a:endParaRPr lang="en-US" sz="2000">
              <a:solidFill>
                <a:schemeClr val="bg1"/>
              </a:solidFill>
            </a:endParaRPr>
          </a:p>
        </p:txBody>
      </p:sp>
      <p:pic>
        <p:nvPicPr>
          <p:cNvPr id="3" name="Picture 2">
            <a:extLst>
              <a:ext uri="{FF2B5EF4-FFF2-40B4-BE49-F238E27FC236}">
                <a16:creationId xmlns:a16="http://schemas.microsoft.com/office/drawing/2014/main" id="{6A62B5F8-C434-4C7F-B2F8-1D014CA9D1C6}"/>
              </a:ext>
            </a:extLst>
          </p:cNvPr>
          <p:cNvPicPr>
            <a:picLocks noChangeAspect="1"/>
          </p:cNvPicPr>
          <p:nvPr/>
        </p:nvPicPr>
        <p:blipFill>
          <a:blip r:embed="rId3"/>
          <a:stretch>
            <a:fillRect/>
          </a:stretch>
        </p:blipFill>
        <p:spPr>
          <a:xfrm>
            <a:off x="6253949" y="4239646"/>
            <a:ext cx="5739683" cy="1039244"/>
          </a:xfrm>
          <a:prstGeom prst="rect">
            <a:avLst/>
          </a:prstGeom>
        </p:spPr>
      </p:pic>
    </p:spTree>
    <p:extLst>
      <p:ext uri="{BB962C8B-B14F-4D97-AF65-F5344CB8AC3E}">
        <p14:creationId xmlns:p14="http://schemas.microsoft.com/office/powerpoint/2010/main" val="3736014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63A3A66-DC49-4B2C-AD66-BAE540D5C0C9}"/>
              </a:ext>
            </a:extLst>
          </p:cNvPr>
          <p:cNvSpPr>
            <a:spLocks noGrp="1"/>
          </p:cNvSpPr>
          <p:nvPr>
            <p:ph type="title"/>
          </p:nvPr>
        </p:nvSpPr>
        <p:spPr>
          <a:xfrm>
            <a:off x="640080" y="1243013"/>
            <a:ext cx="3855720" cy="4371974"/>
          </a:xfrm>
        </p:spPr>
        <p:txBody>
          <a:bodyPr>
            <a:normAutofit/>
          </a:bodyPr>
          <a:lstStyle/>
          <a:p>
            <a:r>
              <a:rPr lang="en-GB" sz="4100">
                <a:solidFill>
                  <a:srgbClr val="FFFFFF"/>
                </a:solidFill>
              </a:rPr>
              <a:t>RISK ANALYSIS INTERPRETATION </a:t>
            </a:r>
            <a:endParaRPr lang="en-US" sz="410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A1C4BC-C2E6-4FC3-A42B-D062C6DEBA51}"/>
              </a:ext>
            </a:extLst>
          </p:cNvPr>
          <p:cNvSpPr>
            <a:spLocks noGrp="1"/>
          </p:cNvSpPr>
          <p:nvPr>
            <p:ph idx="1"/>
          </p:nvPr>
        </p:nvSpPr>
        <p:spPr>
          <a:xfrm>
            <a:off x="6172200" y="804672"/>
            <a:ext cx="5221224" cy="5230368"/>
          </a:xfrm>
        </p:spPr>
        <p:txBody>
          <a:bodyPr anchor="ctr">
            <a:normAutofit/>
          </a:bodyPr>
          <a:lstStyle/>
          <a:p>
            <a:r>
              <a:rPr lang="en-GB" sz="1700">
                <a:solidFill>
                  <a:srgbClr val="000000"/>
                </a:solidFill>
              </a:rPr>
              <a:t>There is 2.5 % probability of making minimum profts when price is set at $699. There is a 2.8% chance of making minimum profits when price is set $599. the chances of making minimum profits increases by 0.3% when price is set at $599.</a:t>
            </a:r>
          </a:p>
          <a:p>
            <a:r>
              <a:rPr lang="en-GB" sz="1700">
                <a:solidFill>
                  <a:srgbClr val="000000"/>
                </a:solidFill>
              </a:rPr>
              <a:t>There is a 2% chance of making maximum profit when price is $699, which is over $324000. the chances of making maximum profit decreases by 0.7%, if the prices are set at $599.</a:t>
            </a:r>
          </a:p>
          <a:p>
            <a:r>
              <a:rPr lang="en-GB" sz="1700">
                <a:solidFill>
                  <a:srgbClr val="000000"/>
                </a:solidFill>
              </a:rPr>
              <a:t>Main driver of profit and loss is high variability of demand. So the sales manager need to vigilant in monitoring sales.</a:t>
            </a:r>
          </a:p>
          <a:p>
            <a:r>
              <a:rPr lang="en-GB" sz="1700">
                <a:solidFill>
                  <a:srgbClr val="000000"/>
                </a:solidFill>
              </a:rPr>
              <a:t>The chances of making higher profits is higher in case when price is set at $699. </a:t>
            </a:r>
          </a:p>
          <a:p>
            <a:r>
              <a:rPr lang="en-GB" sz="1700">
                <a:solidFill>
                  <a:srgbClr val="000000"/>
                </a:solidFill>
              </a:rPr>
              <a:t>The probability of making less profit is higher when price is $599.</a:t>
            </a:r>
          </a:p>
          <a:p>
            <a:r>
              <a:rPr lang="en-GB" sz="1700">
                <a:solidFill>
                  <a:srgbClr val="000000"/>
                </a:solidFill>
              </a:rPr>
              <a:t>If the sales manager if looking increases chances of higher profits, he should set the price at $699.</a:t>
            </a:r>
            <a:endParaRPr lang="en-US" sz="1700">
              <a:solidFill>
                <a:srgbClr val="000000"/>
              </a:solidFill>
            </a:endParaRPr>
          </a:p>
        </p:txBody>
      </p:sp>
    </p:spTree>
    <p:extLst>
      <p:ext uri="{BB962C8B-B14F-4D97-AF65-F5344CB8AC3E}">
        <p14:creationId xmlns:p14="http://schemas.microsoft.com/office/powerpoint/2010/main" val="42201175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0958-2113-4342-9EA4-3FA538F05786}"/>
              </a:ext>
            </a:extLst>
          </p:cNvPr>
          <p:cNvSpPr>
            <a:spLocks noGrp="1"/>
          </p:cNvSpPr>
          <p:nvPr>
            <p:ph type="title"/>
          </p:nvPr>
        </p:nvSpPr>
        <p:spPr>
          <a:xfrm>
            <a:off x="6213627" y="335492"/>
            <a:ext cx="5314536" cy="1325563"/>
          </a:xfrm>
        </p:spPr>
        <p:txBody>
          <a:bodyPr>
            <a:normAutofit/>
          </a:bodyPr>
          <a:lstStyle/>
          <a:p>
            <a:r>
              <a:rPr lang="en-GB" dirty="0"/>
              <a:t>KEY ASSUMPTIONS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typewriter&#10;&#10;Description automatically generated">
            <a:extLst>
              <a:ext uri="{FF2B5EF4-FFF2-40B4-BE49-F238E27FC236}">
                <a16:creationId xmlns:a16="http://schemas.microsoft.com/office/drawing/2014/main" id="{B14F1009-1ED0-4548-91F3-E94A8737B210}"/>
              </a:ext>
            </a:extLst>
          </p:cNvPr>
          <p:cNvPicPr>
            <a:picLocks noChangeAspect="1"/>
          </p:cNvPicPr>
          <p:nvPr/>
        </p:nvPicPr>
        <p:blipFill rotWithShape="1">
          <a:blip r:embed="rId2"/>
          <a:srcRect l="16322" r="19683"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5" name="Content Placeholder 2">
            <a:extLst>
              <a:ext uri="{FF2B5EF4-FFF2-40B4-BE49-F238E27FC236}">
                <a16:creationId xmlns:a16="http://schemas.microsoft.com/office/drawing/2014/main" id="{15F81E6C-5F38-4562-9469-638C5291AB70}"/>
              </a:ext>
            </a:extLst>
          </p:cNvPr>
          <p:cNvSpPr>
            <a:spLocks noGrp="1"/>
          </p:cNvSpPr>
          <p:nvPr>
            <p:ph idx="1"/>
          </p:nvPr>
        </p:nvSpPr>
        <p:spPr>
          <a:xfrm>
            <a:off x="5939652" y="1743741"/>
            <a:ext cx="5862487" cy="4310934"/>
          </a:xfrm>
        </p:spPr>
        <p:txBody>
          <a:bodyPr anchor="t">
            <a:normAutofit/>
          </a:bodyPr>
          <a:lstStyle/>
          <a:p>
            <a:r>
              <a:rPr lang="en-US" sz="1200" dirty="0"/>
              <a:t>In our dataset, we have set the price of the Standard Rooms as $599 per day, whereas the price of Deluxe Rooms has been set to $699 per day. </a:t>
            </a:r>
          </a:p>
          <a:p>
            <a:r>
              <a:rPr lang="en-US" sz="1200" dirty="0"/>
              <a:t>Total number of rooms available are 500 rooms.</a:t>
            </a:r>
          </a:p>
          <a:p>
            <a:r>
              <a:rPr lang="en-US" sz="1200" dirty="0"/>
              <a:t>When the price was set as $599, the average demand is 495 rooms.</a:t>
            </a:r>
          </a:p>
          <a:p>
            <a:r>
              <a:rPr lang="en-US" sz="1200" dirty="0"/>
              <a:t>When the price was set as $699, the average demand is 400 rooms.</a:t>
            </a:r>
          </a:p>
          <a:p>
            <a:r>
              <a:rPr lang="en-US" sz="1200" dirty="0"/>
              <a:t>In the case of Overbooking, we provide our customers with almost same price and condition in nearby hotels.</a:t>
            </a:r>
          </a:p>
          <a:p>
            <a:r>
              <a:rPr lang="en-US" sz="1200" dirty="0"/>
              <a:t>Overbooking in our dataset depicts that our hotel has tied up in a partnership business with other hotels, so the customer indirectly pays to our respective firm itself. </a:t>
            </a:r>
          </a:p>
          <a:p>
            <a:r>
              <a:rPr lang="en-US" sz="1200" dirty="0"/>
              <a:t>Overbooking price is set as $15,000.</a:t>
            </a:r>
          </a:p>
          <a:p>
            <a:r>
              <a:rPr lang="en-US" sz="1200" dirty="0"/>
              <a:t>Cancellation price is set as $40,000.</a:t>
            </a:r>
          </a:p>
          <a:p>
            <a:r>
              <a:rPr lang="en-US" sz="1200" dirty="0"/>
              <a:t>The fixed inputs:</a:t>
            </a:r>
          </a:p>
          <a:p>
            <a:pPr marL="342900" indent="-342900">
              <a:buFont typeface="+mj-lt"/>
              <a:buAutoNum type="arabicPeriod"/>
            </a:pPr>
            <a:r>
              <a:rPr lang="en-US" sz="1200" dirty="0"/>
              <a:t>Room costs = $120</a:t>
            </a:r>
          </a:p>
          <a:p>
            <a:pPr marL="342900" indent="-342900">
              <a:buFont typeface="+mj-lt"/>
              <a:buAutoNum type="arabicPeriod"/>
            </a:pPr>
            <a:r>
              <a:rPr lang="en-US" sz="1200" dirty="0"/>
              <a:t>Advertising Expenses = $80</a:t>
            </a:r>
          </a:p>
          <a:p>
            <a:pPr marL="342900" indent="-342900">
              <a:buFont typeface="+mj-lt"/>
              <a:buAutoNum type="arabicPeriod"/>
            </a:pPr>
            <a:r>
              <a:rPr lang="en-US" sz="1200" dirty="0"/>
              <a:t>Basic Utility Cost = $20</a:t>
            </a:r>
          </a:p>
          <a:p>
            <a:endParaRPr lang="en-US" sz="1200" dirty="0"/>
          </a:p>
        </p:txBody>
      </p:sp>
    </p:spTree>
    <p:extLst>
      <p:ext uri="{BB962C8B-B14F-4D97-AF65-F5344CB8AC3E}">
        <p14:creationId xmlns:p14="http://schemas.microsoft.com/office/powerpoint/2010/main" val="32134496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72B14-4853-4168-BA98-E666B2C57B0C}"/>
              </a:ext>
            </a:extLst>
          </p:cNvPr>
          <p:cNvSpPr>
            <a:spLocks noGrp="1"/>
          </p:cNvSpPr>
          <p:nvPr>
            <p:ph type="title"/>
          </p:nvPr>
        </p:nvSpPr>
        <p:spPr>
          <a:xfrm>
            <a:off x="838200" y="585216"/>
            <a:ext cx="10515600" cy="1325563"/>
          </a:xfrm>
        </p:spPr>
        <p:txBody>
          <a:bodyPr>
            <a:normAutofit/>
          </a:bodyPr>
          <a:lstStyle/>
          <a:p>
            <a:r>
              <a:rPr lang="en-GB" dirty="0">
                <a:solidFill>
                  <a:schemeClr val="bg1"/>
                </a:solidFill>
              </a:rPr>
              <a:t>CONCEPTUAL MODEL</a:t>
            </a:r>
            <a:endParaRPr lang="en-US" dirty="0">
              <a:solidFill>
                <a:schemeClr val="bg1"/>
              </a:solidFill>
            </a:endParaRPr>
          </a:p>
        </p:txBody>
      </p:sp>
      <p:pic>
        <p:nvPicPr>
          <p:cNvPr id="5" name="Content Placeholder 4">
            <a:extLst>
              <a:ext uri="{FF2B5EF4-FFF2-40B4-BE49-F238E27FC236}">
                <a16:creationId xmlns:a16="http://schemas.microsoft.com/office/drawing/2014/main" id="{F2F42F5A-DBF1-400C-BC5F-7C0FBAF91647}"/>
              </a:ext>
            </a:extLst>
          </p:cNvPr>
          <p:cNvPicPr>
            <a:picLocks noGrp="1" noChangeAspect="1"/>
          </p:cNvPicPr>
          <p:nvPr>
            <p:ph idx="1"/>
          </p:nvPr>
        </p:nvPicPr>
        <p:blipFill>
          <a:blip r:embed="rId2"/>
          <a:stretch>
            <a:fillRect/>
          </a:stretch>
        </p:blipFill>
        <p:spPr>
          <a:xfrm>
            <a:off x="8331200" y="3306047"/>
            <a:ext cx="3019425" cy="2081057"/>
          </a:xfrm>
          <a:prstGeom prst="rect">
            <a:avLst/>
          </a:prstGeom>
        </p:spPr>
      </p:pic>
      <p:pic>
        <p:nvPicPr>
          <p:cNvPr id="6" name="Picture 5">
            <a:extLst>
              <a:ext uri="{FF2B5EF4-FFF2-40B4-BE49-F238E27FC236}">
                <a16:creationId xmlns:a16="http://schemas.microsoft.com/office/drawing/2014/main" id="{A833C208-E393-403C-A340-55FB725C70AC}"/>
              </a:ext>
            </a:extLst>
          </p:cNvPr>
          <p:cNvPicPr>
            <a:picLocks noChangeAspect="1"/>
          </p:cNvPicPr>
          <p:nvPr/>
        </p:nvPicPr>
        <p:blipFill>
          <a:blip r:embed="rId3"/>
          <a:stretch>
            <a:fillRect/>
          </a:stretch>
        </p:blipFill>
        <p:spPr>
          <a:xfrm>
            <a:off x="1330960" y="2191617"/>
            <a:ext cx="6810591" cy="4318912"/>
          </a:xfrm>
          <a:prstGeom prst="rect">
            <a:avLst/>
          </a:prstGeom>
        </p:spPr>
      </p:pic>
    </p:spTree>
    <p:extLst>
      <p:ext uri="{BB962C8B-B14F-4D97-AF65-F5344CB8AC3E}">
        <p14:creationId xmlns:p14="http://schemas.microsoft.com/office/powerpoint/2010/main" val="14892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4">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C63C02B9-A74E-4B5A-98CC-C2CFD6C5E4C0}"/>
              </a:ext>
            </a:extLst>
          </p:cNvPr>
          <p:cNvSpPr>
            <a:spLocks noGrp="1"/>
          </p:cNvSpPr>
          <p:nvPr>
            <p:ph type="title"/>
          </p:nvPr>
        </p:nvSpPr>
        <p:spPr>
          <a:xfrm>
            <a:off x="640080" y="1243013"/>
            <a:ext cx="3855720" cy="4371974"/>
          </a:xfrm>
        </p:spPr>
        <p:txBody>
          <a:bodyPr>
            <a:normAutofit/>
          </a:bodyPr>
          <a:lstStyle/>
          <a:p>
            <a:r>
              <a:rPr lang="en-GB">
                <a:solidFill>
                  <a:srgbClr val="3F3F3F"/>
                </a:solidFill>
              </a:rPr>
              <a:t>SPREADSHEET BASED DECISION MODELS</a:t>
            </a:r>
            <a:endParaRPr lang="en-US">
              <a:solidFill>
                <a:srgbClr val="3F3F3F"/>
              </a:solidFill>
            </a:endParaRPr>
          </a:p>
        </p:txBody>
      </p:sp>
      <p:sp>
        <p:nvSpPr>
          <p:cNvPr id="3" name="Content Placeholder 2">
            <a:extLst>
              <a:ext uri="{FF2B5EF4-FFF2-40B4-BE49-F238E27FC236}">
                <a16:creationId xmlns:a16="http://schemas.microsoft.com/office/drawing/2014/main" id="{21FD818A-A57E-459D-810C-E3530F76F49C}"/>
              </a:ext>
            </a:extLst>
          </p:cNvPr>
          <p:cNvSpPr>
            <a:spLocks noGrp="1"/>
          </p:cNvSpPr>
          <p:nvPr>
            <p:ph idx="1"/>
          </p:nvPr>
        </p:nvSpPr>
        <p:spPr>
          <a:xfrm>
            <a:off x="6305550" y="1032987"/>
            <a:ext cx="5246370" cy="4792027"/>
          </a:xfrm>
        </p:spPr>
        <p:txBody>
          <a:bodyPr anchor="ctr">
            <a:normAutofit/>
          </a:bodyPr>
          <a:lstStyle/>
          <a:p>
            <a:pPr marL="0" indent="0">
              <a:buNone/>
            </a:pPr>
            <a:r>
              <a:rPr lang="en-GB" sz="1500">
                <a:solidFill>
                  <a:srgbClr val="FFFFFF"/>
                </a:solidFill>
              </a:rPr>
              <a:t>INPUTS IN OUR DECISION MODEL ARE :-</a:t>
            </a:r>
          </a:p>
          <a:p>
            <a:pPr>
              <a:buFont typeface="Wingdings" panose="05000000000000000000" pitchFamily="2" charset="2"/>
              <a:buChar char="q"/>
            </a:pPr>
            <a:r>
              <a:rPr lang="en-GB" sz="1500">
                <a:solidFill>
                  <a:srgbClr val="FFFFFF"/>
                </a:solidFill>
              </a:rPr>
              <a:t>FIXED INPUTS </a:t>
            </a:r>
          </a:p>
          <a:p>
            <a:pPr marL="971550" lvl="1" indent="-514350">
              <a:buFont typeface="+mj-lt"/>
              <a:buAutoNum type="romanLcPeriod"/>
            </a:pPr>
            <a:r>
              <a:rPr lang="en-GB" sz="1500">
                <a:solidFill>
                  <a:srgbClr val="FFFFFF"/>
                </a:solidFill>
              </a:rPr>
              <a:t>FIXED ROOM COST</a:t>
            </a:r>
          </a:p>
          <a:p>
            <a:pPr marL="971550" lvl="1" indent="-514350">
              <a:buFont typeface="+mj-lt"/>
              <a:buAutoNum type="romanLcPeriod"/>
            </a:pPr>
            <a:r>
              <a:rPr lang="en-GB" sz="1500">
                <a:solidFill>
                  <a:srgbClr val="FFFFFF"/>
                </a:solidFill>
              </a:rPr>
              <a:t>ADVERTISING EXPENSES</a:t>
            </a:r>
          </a:p>
          <a:p>
            <a:pPr marL="971550" lvl="1" indent="-514350">
              <a:buFont typeface="+mj-lt"/>
              <a:buAutoNum type="romanLcPeriod"/>
            </a:pPr>
            <a:r>
              <a:rPr lang="en-GB" sz="1500">
                <a:solidFill>
                  <a:srgbClr val="FFFFFF"/>
                </a:solidFill>
              </a:rPr>
              <a:t>BASIC UTILITY COST</a:t>
            </a:r>
          </a:p>
          <a:p>
            <a:pPr>
              <a:buFont typeface="Wingdings" panose="05000000000000000000" pitchFamily="2" charset="2"/>
              <a:buChar char="q"/>
            </a:pPr>
            <a:r>
              <a:rPr lang="en-GB" sz="1500">
                <a:solidFill>
                  <a:srgbClr val="FFFFFF"/>
                </a:solidFill>
              </a:rPr>
              <a:t> STOCHASTIC INPUT</a:t>
            </a:r>
          </a:p>
          <a:p>
            <a:pPr marL="971550" lvl="1" indent="-514350">
              <a:buFont typeface="+mj-lt"/>
              <a:buAutoNum type="romanLcPeriod"/>
            </a:pPr>
            <a:r>
              <a:rPr lang="en-GB" sz="1500">
                <a:solidFill>
                  <a:srgbClr val="FFFFFF"/>
                </a:solidFill>
              </a:rPr>
              <a:t>OVERBOOKING COST </a:t>
            </a:r>
          </a:p>
          <a:p>
            <a:pPr marL="971550" lvl="1" indent="-514350">
              <a:buFont typeface="+mj-lt"/>
              <a:buAutoNum type="romanLcPeriod"/>
            </a:pPr>
            <a:r>
              <a:rPr lang="en-GB" sz="1500">
                <a:solidFill>
                  <a:srgbClr val="FFFFFF"/>
                </a:solidFill>
              </a:rPr>
              <a:t>CANCELLATION COST</a:t>
            </a:r>
          </a:p>
          <a:p>
            <a:pPr marL="971550" lvl="1" indent="-514350">
              <a:buFont typeface="+mj-lt"/>
              <a:buAutoNum type="romanLcPeriod"/>
            </a:pPr>
            <a:r>
              <a:rPr lang="en-GB" sz="1500">
                <a:solidFill>
                  <a:srgbClr val="FFFFFF"/>
                </a:solidFill>
              </a:rPr>
              <a:t>NUMBER OF BOOKINGS (DEMAND)</a:t>
            </a:r>
          </a:p>
          <a:p>
            <a:pPr>
              <a:buFont typeface="Wingdings" panose="05000000000000000000" pitchFamily="2" charset="2"/>
              <a:buChar char="q"/>
            </a:pPr>
            <a:r>
              <a:rPr lang="en-GB" sz="1500">
                <a:solidFill>
                  <a:srgbClr val="FFFFFF"/>
                </a:solidFill>
              </a:rPr>
              <a:t>DECISION VARIABLES</a:t>
            </a:r>
          </a:p>
          <a:p>
            <a:pPr marL="971550" lvl="1" indent="-514350">
              <a:buFont typeface="+mj-lt"/>
              <a:buAutoNum type="romanLcPeriod"/>
            </a:pPr>
            <a:r>
              <a:rPr lang="en-GB" sz="1500">
                <a:solidFill>
                  <a:srgbClr val="FFFFFF"/>
                </a:solidFill>
              </a:rPr>
              <a:t>SELLING PRICE</a:t>
            </a:r>
          </a:p>
          <a:p>
            <a:pPr>
              <a:buFont typeface="Wingdings" panose="05000000000000000000" pitchFamily="2" charset="2"/>
              <a:buChar char="q"/>
            </a:pPr>
            <a:r>
              <a:rPr lang="en-GB" sz="1500">
                <a:solidFill>
                  <a:srgbClr val="FFFFFF"/>
                </a:solidFill>
              </a:rPr>
              <a:t>CALCULATED VARIABLES</a:t>
            </a:r>
          </a:p>
          <a:p>
            <a:pPr marL="971550" lvl="1" indent="-514350">
              <a:buFont typeface="+mj-lt"/>
              <a:buAutoNum type="romanLcPeriod"/>
            </a:pPr>
            <a:r>
              <a:rPr lang="en-GB" sz="1500">
                <a:solidFill>
                  <a:srgbClr val="FFFFFF"/>
                </a:solidFill>
              </a:rPr>
              <a:t>MARGINAL PROFIT/ REVENUE GENERATED PER UNIT</a:t>
            </a:r>
          </a:p>
          <a:p>
            <a:pPr>
              <a:buFont typeface="Wingdings" panose="05000000000000000000" pitchFamily="2" charset="2"/>
              <a:buChar char="q"/>
            </a:pPr>
            <a:r>
              <a:rPr lang="en-GB" sz="1500">
                <a:solidFill>
                  <a:srgbClr val="FFFFFF"/>
                </a:solidFill>
              </a:rPr>
              <a:t>OUTPUT VARIABLES</a:t>
            </a:r>
          </a:p>
          <a:p>
            <a:pPr marL="971550" lvl="1" indent="-514350">
              <a:buFont typeface="+mj-lt"/>
              <a:buAutoNum type="romanLcPeriod"/>
            </a:pPr>
            <a:r>
              <a:rPr lang="en-GB" sz="1500">
                <a:solidFill>
                  <a:srgbClr val="FFFFFF"/>
                </a:solidFill>
              </a:rPr>
              <a:t>PROFIT IN NEXT QUARTER</a:t>
            </a:r>
          </a:p>
          <a:p>
            <a:pPr marL="0" indent="0">
              <a:buNone/>
            </a:pPr>
            <a:endParaRPr lang="en-US" sz="1500">
              <a:solidFill>
                <a:srgbClr val="FFFFFF"/>
              </a:solidFill>
            </a:endParaRPr>
          </a:p>
        </p:txBody>
      </p:sp>
    </p:spTree>
    <p:extLst>
      <p:ext uri="{BB962C8B-B14F-4D97-AF65-F5344CB8AC3E}">
        <p14:creationId xmlns:p14="http://schemas.microsoft.com/office/powerpoint/2010/main" val="13811203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53038B-5179-4B04-B3AD-FBA157A1CAB0}"/>
              </a:ext>
            </a:extLst>
          </p:cNvPr>
          <p:cNvSpPr>
            <a:spLocks noGrp="1"/>
          </p:cNvSpPr>
          <p:nvPr>
            <p:ph type="title"/>
          </p:nvPr>
        </p:nvSpPr>
        <p:spPr>
          <a:xfrm>
            <a:off x="1203403" y="1126612"/>
            <a:ext cx="10023398" cy="857894"/>
          </a:xfrm>
        </p:spPr>
        <p:txBody>
          <a:bodyPr>
            <a:normAutofit/>
          </a:bodyPr>
          <a:lstStyle/>
          <a:p>
            <a:r>
              <a:rPr lang="en-GB" sz="4000" dirty="0">
                <a:solidFill>
                  <a:srgbClr val="FFFFFF"/>
                </a:solidFill>
              </a:rPr>
              <a:t>DECISION MODEL (PRICE = $599)</a:t>
            </a:r>
            <a:endParaRPr lang="en-US" sz="4000" dirty="0">
              <a:solidFill>
                <a:srgbClr val="FFFFFF"/>
              </a:solidFill>
            </a:endParaRPr>
          </a:p>
        </p:txBody>
      </p:sp>
      <p:pic>
        <p:nvPicPr>
          <p:cNvPr id="6" name="Content Placeholder 5">
            <a:extLst>
              <a:ext uri="{FF2B5EF4-FFF2-40B4-BE49-F238E27FC236}">
                <a16:creationId xmlns:a16="http://schemas.microsoft.com/office/drawing/2014/main" id="{CC0D0723-DBBB-48B3-B3B7-C98EFF302B30}"/>
              </a:ext>
            </a:extLst>
          </p:cNvPr>
          <p:cNvPicPr>
            <a:picLocks noGrp="1" noChangeAspect="1"/>
          </p:cNvPicPr>
          <p:nvPr>
            <p:ph idx="1"/>
          </p:nvPr>
        </p:nvPicPr>
        <p:blipFill>
          <a:blip r:embed="rId2"/>
          <a:stretch>
            <a:fillRect/>
          </a:stretch>
        </p:blipFill>
        <p:spPr>
          <a:xfrm>
            <a:off x="965199" y="2703492"/>
            <a:ext cx="4185419" cy="1602695"/>
          </a:xfrm>
          <a:prstGeom prst="rect">
            <a:avLst/>
          </a:prstGeom>
        </p:spPr>
      </p:pic>
      <p:pic>
        <p:nvPicPr>
          <p:cNvPr id="5" name="Picture 4">
            <a:extLst>
              <a:ext uri="{FF2B5EF4-FFF2-40B4-BE49-F238E27FC236}">
                <a16:creationId xmlns:a16="http://schemas.microsoft.com/office/drawing/2014/main" id="{38D80897-1076-41D4-8D64-E5CC9C97A243}"/>
              </a:ext>
            </a:extLst>
          </p:cNvPr>
          <p:cNvPicPr>
            <a:picLocks noChangeAspect="1"/>
          </p:cNvPicPr>
          <p:nvPr/>
        </p:nvPicPr>
        <p:blipFill>
          <a:blip r:embed="rId3"/>
          <a:stretch>
            <a:fillRect/>
          </a:stretch>
        </p:blipFill>
        <p:spPr>
          <a:xfrm>
            <a:off x="5475767" y="2307478"/>
            <a:ext cx="5614553" cy="4231186"/>
          </a:xfrm>
          <a:prstGeom prst="rect">
            <a:avLst/>
          </a:prstGeom>
        </p:spPr>
      </p:pic>
    </p:spTree>
    <p:extLst>
      <p:ext uri="{BB962C8B-B14F-4D97-AF65-F5344CB8AC3E}">
        <p14:creationId xmlns:p14="http://schemas.microsoft.com/office/powerpoint/2010/main" val="141184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F40D67-2731-4A65-BEC1-6D122B0BCD71}"/>
              </a:ext>
            </a:extLst>
          </p:cNvPr>
          <p:cNvSpPr>
            <a:spLocks noGrp="1"/>
          </p:cNvSpPr>
          <p:nvPr>
            <p:ph type="title"/>
          </p:nvPr>
        </p:nvSpPr>
        <p:spPr>
          <a:xfrm>
            <a:off x="1286932" y="1204109"/>
            <a:ext cx="10023398" cy="857894"/>
          </a:xfrm>
        </p:spPr>
        <p:txBody>
          <a:bodyPr>
            <a:normAutofit/>
          </a:bodyPr>
          <a:lstStyle/>
          <a:p>
            <a:r>
              <a:rPr lang="en-GB" sz="4000">
                <a:solidFill>
                  <a:srgbClr val="FFFFFF"/>
                </a:solidFill>
              </a:rPr>
              <a:t>Decision Model (Price = $699)</a:t>
            </a:r>
            <a:endParaRPr lang="en-US" sz="4000">
              <a:solidFill>
                <a:srgbClr val="FFFFFF"/>
              </a:solidFill>
            </a:endParaRPr>
          </a:p>
        </p:txBody>
      </p:sp>
      <p:pic>
        <p:nvPicPr>
          <p:cNvPr id="4" name="Content Placeholder 3">
            <a:extLst>
              <a:ext uri="{FF2B5EF4-FFF2-40B4-BE49-F238E27FC236}">
                <a16:creationId xmlns:a16="http://schemas.microsoft.com/office/drawing/2014/main" id="{013612BD-FCE2-47CD-9EB0-457B2D81E1CC}"/>
              </a:ext>
            </a:extLst>
          </p:cNvPr>
          <p:cNvPicPr>
            <a:picLocks noGrp="1" noChangeAspect="1"/>
          </p:cNvPicPr>
          <p:nvPr>
            <p:ph idx="1"/>
          </p:nvPr>
        </p:nvPicPr>
        <p:blipFill>
          <a:blip r:embed="rId2"/>
          <a:stretch>
            <a:fillRect/>
          </a:stretch>
        </p:blipFill>
        <p:spPr>
          <a:xfrm>
            <a:off x="6096000" y="2307478"/>
            <a:ext cx="4919663" cy="4506582"/>
          </a:xfrm>
          <a:prstGeom prst="rect">
            <a:avLst/>
          </a:prstGeom>
        </p:spPr>
      </p:pic>
      <p:pic>
        <p:nvPicPr>
          <p:cNvPr id="5" name="Picture 4">
            <a:extLst>
              <a:ext uri="{FF2B5EF4-FFF2-40B4-BE49-F238E27FC236}">
                <a16:creationId xmlns:a16="http://schemas.microsoft.com/office/drawing/2014/main" id="{846CA15D-2142-4378-A558-2FA5F31A1509}"/>
              </a:ext>
            </a:extLst>
          </p:cNvPr>
          <p:cNvPicPr>
            <a:picLocks noChangeAspect="1"/>
          </p:cNvPicPr>
          <p:nvPr/>
        </p:nvPicPr>
        <p:blipFill>
          <a:blip r:embed="rId3"/>
          <a:stretch>
            <a:fillRect/>
          </a:stretch>
        </p:blipFill>
        <p:spPr>
          <a:xfrm>
            <a:off x="965199" y="2397760"/>
            <a:ext cx="4708136" cy="1813131"/>
          </a:xfrm>
          <a:prstGeom prst="rect">
            <a:avLst/>
          </a:prstGeom>
        </p:spPr>
      </p:pic>
    </p:spTree>
    <p:extLst>
      <p:ext uri="{BB962C8B-B14F-4D97-AF65-F5344CB8AC3E}">
        <p14:creationId xmlns:p14="http://schemas.microsoft.com/office/powerpoint/2010/main" val="919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7AAB-3654-42DD-A757-045829357114}"/>
              </a:ext>
            </a:extLst>
          </p:cNvPr>
          <p:cNvSpPr>
            <a:spLocks noGrp="1"/>
          </p:cNvSpPr>
          <p:nvPr>
            <p:ph type="title"/>
          </p:nvPr>
        </p:nvSpPr>
        <p:spPr>
          <a:xfrm>
            <a:off x="838200" y="248168"/>
            <a:ext cx="10515600" cy="878884"/>
          </a:xfrm>
        </p:spPr>
        <p:txBody>
          <a:bodyPr/>
          <a:lstStyle/>
          <a:p>
            <a:r>
              <a:rPr lang="en-GB" dirty="0"/>
              <a:t>SCENARIO ANALYSIS </a:t>
            </a:r>
            <a:endParaRPr lang="en-US" dirty="0"/>
          </a:p>
        </p:txBody>
      </p:sp>
      <p:pic>
        <p:nvPicPr>
          <p:cNvPr id="8" name="Content Placeholder 7"/>
          <p:cNvPicPr>
            <a:picLocks noGrp="1" noChangeAspect="1"/>
          </p:cNvPicPr>
          <p:nvPr>
            <p:ph idx="1"/>
          </p:nvPr>
        </p:nvPicPr>
        <p:blipFill>
          <a:blip r:embed="rId2"/>
          <a:stretch>
            <a:fillRect/>
          </a:stretch>
        </p:blipFill>
        <p:spPr>
          <a:xfrm>
            <a:off x="709862" y="3993667"/>
            <a:ext cx="6685547" cy="22479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62" y="1237287"/>
            <a:ext cx="6685547" cy="2191714"/>
          </a:xfrm>
          <a:prstGeom prst="rect">
            <a:avLst/>
          </a:prstGeom>
        </p:spPr>
      </p:pic>
      <p:sp>
        <p:nvSpPr>
          <p:cNvPr id="3" name="TextBox 2">
            <a:extLst>
              <a:ext uri="{FF2B5EF4-FFF2-40B4-BE49-F238E27FC236}">
                <a16:creationId xmlns:a16="http://schemas.microsoft.com/office/drawing/2014/main" id="{93C3844F-585E-7744-BEE4-39CE3940B9AE}"/>
              </a:ext>
            </a:extLst>
          </p:cNvPr>
          <p:cNvSpPr txBox="1"/>
          <p:nvPr/>
        </p:nvSpPr>
        <p:spPr>
          <a:xfrm>
            <a:off x="7814931" y="1267698"/>
            <a:ext cx="4125432" cy="2585323"/>
          </a:xfrm>
          <a:prstGeom prst="rect">
            <a:avLst/>
          </a:prstGeom>
          <a:noFill/>
        </p:spPr>
        <p:txBody>
          <a:bodyPr wrap="square" rtlCol="0">
            <a:spAutoFit/>
          </a:bodyPr>
          <a:lstStyle/>
          <a:p>
            <a:r>
              <a:rPr lang="en-US" sz="1600" dirty="0"/>
              <a:t>In this case, when we talk about the Standard Rooms (Price = $599), But if we take the base price of the Standard rooms as $14, we get a revenue of $249,080, and in the worst scenario if the price is set up to $16, the business will be experiencing a significant loss and the revenue experienced will be $248,090, so the best price we will get is $12 under which we will experience a revenue of $250,070.</a:t>
            </a:r>
          </a:p>
          <a:p>
            <a:endParaRPr lang="en-US" sz="1600" dirty="0"/>
          </a:p>
        </p:txBody>
      </p:sp>
      <p:sp>
        <p:nvSpPr>
          <p:cNvPr id="4" name="TextBox 3">
            <a:extLst>
              <a:ext uri="{FF2B5EF4-FFF2-40B4-BE49-F238E27FC236}">
                <a16:creationId xmlns:a16="http://schemas.microsoft.com/office/drawing/2014/main" id="{9A8F6AB8-3F51-7A44-8E7C-54C015037BCF}"/>
              </a:ext>
            </a:extLst>
          </p:cNvPr>
          <p:cNvSpPr txBox="1"/>
          <p:nvPr/>
        </p:nvSpPr>
        <p:spPr>
          <a:xfrm>
            <a:off x="7814931" y="3993667"/>
            <a:ext cx="3912781" cy="2831544"/>
          </a:xfrm>
          <a:prstGeom prst="rect">
            <a:avLst/>
          </a:prstGeom>
          <a:noFill/>
        </p:spPr>
        <p:txBody>
          <a:bodyPr wrap="square" rtlCol="0">
            <a:spAutoFit/>
          </a:bodyPr>
          <a:lstStyle/>
          <a:p>
            <a:r>
              <a:rPr lang="en-US" sz="1600" dirty="0"/>
              <a:t>In this case, when we talk about the Standard Rooms (Price = $699), But if we take the base price of the Deluxe rooms as $14, we get a revenue of $236,200, and in the worst scenario if the price is set up to $16, the business will be experiencing a significant loss and the revenue experienced will be $235,400, so the best price we will get is $12 under which we will experience a revenue of $237,000.</a:t>
            </a:r>
          </a:p>
          <a:p>
            <a:endParaRPr lang="en-US" sz="1600" dirty="0"/>
          </a:p>
        </p:txBody>
      </p:sp>
    </p:spTree>
    <p:extLst>
      <p:ext uri="{BB962C8B-B14F-4D97-AF65-F5344CB8AC3E}">
        <p14:creationId xmlns:p14="http://schemas.microsoft.com/office/powerpoint/2010/main" val="186367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95" y="3504087"/>
            <a:ext cx="6332621" cy="2415449"/>
          </a:xfrm>
          <a:prstGeom prst="rect">
            <a:avLst/>
          </a:prstGeom>
        </p:spPr>
      </p:pic>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95" y="729029"/>
            <a:ext cx="6332621" cy="2534004"/>
          </a:xfrm>
          <a:prstGeom prst="rect">
            <a:avLst/>
          </a:prstGeom>
        </p:spPr>
      </p:pic>
      <p:sp>
        <p:nvSpPr>
          <p:cNvPr id="2" name="TextBox 1">
            <a:extLst>
              <a:ext uri="{FF2B5EF4-FFF2-40B4-BE49-F238E27FC236}">
                <a16:creationId xmlns:a16="http://schemas.microsoft.com/office/drawing/2014/main" id="{84CA7972-E4DB-BB4B-9A7F-180370401981}"/>
              </a:ext>
            </a:extLst>
          </p:cNvPr>
          <p:cNvSpPr txBox="1"/>
          <p:nvPr/>
        </p:nvSpPr>
        <p:spPr>
          <a:xfrm>
            <a:off x="7272671" y="729029"/>
            <a:ext cx="4273634" cy="2308324"/>
          </a:xfrm>
          <a:prstGeom prst="rect">
            <a:avLst/>
          </a:prstGeom>
          <a:noFill/>
        </p:spPr>
        <p:txBody>
          <a:bodyPr wrap="square" rtlCol="0">
            <a:spAutoFit/>
          </a:bodyPr>
          <a:lstStyle/>
          <a:p>
            <a:r>
              <a:rPr lang="en-US" sz="1600" dirty="0"/>
              <a:t>In this case, when we talk about the Standard Rooms (Price = $599), But if we take the base price of the Standard rooms as $495, we get a revenue of $249,080, and in the worst scenario if the price is set down to $200, the business will be experiencing a significant loss and the revenue experienced will be $88,000, so the best price we will get is $499 under which we will experience a revenue of $251,256.</a:t>
            </a:r>
          </a:p>
        </p:txBody>
      </p:sp>
      <p:sp>
        <p:nvSpPr>
          <p:cNvPr id="5" name="TextBox 4">
            <a:extLst>
              <a:ext uri="{FF2B5EF4-FFF2-40B4-BE49-F238E27FC236}">
                <a16:creationId xmlns:a16="http://schemas.microsoft.com/office/drawing/2014/main" id="{56520ABF-3471-C449-862B-8E47B22E33BF}"/>
              </a:ext>
            </a:extLst>
          </p:cNvPr>
          <p:cNvSpPr txBox="1"/>
          <p:nvPr/>
        </p:nvSpPr>
        <p:spPr>
          <a:xfrm>
            <a:off x="7272671" y="3504087"/>
            <a:ext cx="4273634" cy="2585323"/>
          </a:xfrm>
          <a:prstGeom prst="rect">
            <a:avLst/>
          </a:prstGeom>
          <a:noFill/>
        </p:spPr>
        <p:txBody>
          <a:bodyPr wrap="square" rtlCol="0">
            <a:spAutoFit/>
          </a:bodyPr>
          <a:lstStyle/>
          <a:p>
            <a:r>
              <a:rPr lang="en-US" sz="1600" dirty="0"/>
              <a:t>In this case, when we talk about the Standard Rooms (Price = $699), But if we take the base price of the Deluxe rooms as $400, we get a revenue of $236,200, and in the worst scenario if the price is set down to $200, the business will be experiencing a significant loss and the revenue experienced will be $108,000, so the best price we will get is $495 under which we will experience a revenue of $297,095.</a:t>
            </a:r>
          </a:p>
          <a:p>
            <a:endParaRPr lang="en-US" sz="1600" dirty="0"/>
          </a:p>
        </p:txBody>
      </p:sp>
    </p:spTree>
    <p:extLst>
      <p:ext uri="{BB962C8B-B14F-4D97-AF65-F5344CB8AC3E}">
        <p14:creationId xmlns:p14="http://schemas.microsoft.com/office/powerpoint/2010/main" val="846910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FB1767D5565F4983BB8F4063DAAF0D" ma:contentTypeVersion="2" ma:contentTypeDescription="Create a new document." ma:contentTypeScope="" ma:versionID="db1cd46b39c94e6b5994d4e37df6ccff">
  <xsd:schema xmlns:xsd="http://www.w3.org/2001/XMLSchema" xmlns:xs="http://www.w3.org/2001/XMLSchema" xmlns:p="http://schemas.microsoft.com/office/2006/metadata/properties" xmlns:ns3="42515cdc-f09e-4c93-971c-4b0f79a0e242" targetNamespace="http://schemas.microsoft.com/office/2006/metadata/properties" ma:root="true" ma:fieldsID="19f93b580a79f639e7fedc67f9ba8324" ns3:_="">
    <xsd:import namespace="42515cdc-f09e-4c93-971c-4b0f79a0e2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515cdc-f09e-4c93-971c-4b0f79a0e2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8E9B90-08F0-4852-BB97-E62B51FE2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515cdc-f09e-4c93-971c-4b0f79a0e2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0B12E3-66F5-4475-8468-15744079BCBD}">
  <ds:schemaRefs>
    <ds:schemaRef ds:uri="http://schemas.microsoft.com/sharepoint/v3/contenttype/forms"/>
  </ds:schemaRefs>
</ds:datastoreItem>
</file>

<file path=customXml/itemProps3.xml><?xml version="1.0" encoding="utf-8"?>
<ds:datastoreItem xmlns:ds="http://schemas.openxmlformats.org/officeDocument/2006/customXml" ds:itemID="{5276D9B9-6A8C-446E-B3B7-7EA17DA4C3E5}">
  <ds:schemaRef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2006/metadata/properties"/>
    <ds:schemaRef ds:uri="42515cdc-f09e-4c93-971c-4b0f79a0e242"/>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TotalTime>
  <Words>1854</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DECISION MODELLING FOR BUSINESS ANALYTICS</vt:lpstr>
      <vt:lpstr>MODEL DESCRIPTION</vt:lpstr>
      <vt:lpstr>KEY ASSUMPTIONS</vt:lpstr>
      <vt:lpstr>CONCEPTUAL MODEL</vt:lpstr>
      <vt:lpstr>SPREADSHEET BASED DECISION MODELS</vt:lpstr>
      <vt:lpstr>DECISION MODEL (PRICE = $599)</vt:lpstr>
      <vt:lpstr>Decision Model (Price = $699)</vt:lpstr>
      <vt:lpstr>SCENARIO ANALYSIS </vt:lpstr>
      <vt:lpstr>PowerPoint Presentation</vt:lpstr>
      <vt:lpstr>PowerPoint Presentation</vt:lpstr>
      <vt:lpstr>STOCHASTIC MODEL </vt:lpstr>
      <vt:lpstr>STOCHASTIC MODEL </vt:lpstr>
      <vt:lpstr>PowerPoint Presentation</vt:lpstr>
      <vt:lpstr>DISTRIBUTION OF STOCHASTIC INPUTS</vt:lpstr>
      <vt:lpstr>SIMULATED DISTRIBUTIONS OF OUTPUT</vt:lpstr>
      <vt:lpstr>SIMULATED DISTRIBUTIONS OF OUTPUT</vt:lpstr>
      <vt:lpstr>Simulated Model - Data Distribution</vt:lpstr>
      <vt:lpstr>Simulated Model - Data Distribution</vt:lpstr>
      <vt:lpstr>Descriptive statistics of Simulated Output</vt:lpstr>
      <vt:lpstr>RISK ANALYSIS</vt:lpstr>
      <vt:lpstr>RISK ANALYSIS INTERPRETATION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MODELLING FOR BUSINESS ANALYTICS</dc:title>
  <dc:creator>Dhavala Sharma</dc:creator>
  <cp:lastModifiedBy>Dhavala Sharma</cp:lastModifiedBy>
  <cp:revision>2</cp:revision>
  <dcterms:created xsi:type="dcterms:W3CDTF">2020-08-08T03:46:34Z</dcterms:created>
  <dcterms:modified xsi:type="dcterms:W3CDTF">2020-08-08T03:56:58Z</dcterms:modified>
</cp:coreProperties>
</file>