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93CBBA-19EA-4A63-A3C4-BEB6CF2244DA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FB323C8-4578-4265-8958-3E1A3ED633ED}">
      <dgm:prSet/>
      <dgm:spPr/>
      <dgm:t>
        <a:bodyPr/>
        <a:lstStyle/>
        <a:p>
          <a:r>
            <a:rPr lang="en-US" dirty="0"/>
            <a:t>Cryptography</a:t>
          </a:r>
        </a:p>
      </dgm:t>
    </dgm:pt>
    <dgm:pt modelId="{26E23282-33D9-43CF-9FA1-7FCE15A18198}" type="parTrans" cxnId="{6250B4C8-FF3D-4324-A67B-4FFE3566F765}">
      <dgm:prSet/>
      <dgm:spPr/>
      <dgm:t>
        <a:bodyPr/>
        <a:lstStyle/>
        <a:p>
          <a:endParaRPr lang="en-US"/>
        </a:p>
      </dgm:t>
    </dgm:pt>
    <dgm:pt modelId="{75C51EC1-97AA-4D7A-BDB7-A8F3FFD792C8}" type="sibTrans" cxnId="{6250B4C8-FF3D-4324-A67B-4FFE3566F76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22B445C-32EB-4033-B5E1-02EAA49E3848}">
      <dgm:prSet/>
      <dgm:spPr/>
      <dgm:t>
        <a:bodyPr/>
        <a:lstStyle/>
        <a:p>
          <a:r>
            <a:rPr lang="en-US"/>
            <a:t>Symmetric Encryption</a:t>
          </a:r>
        </a:p>
      </dgm:t>
    </dgm:pt>
    <dgm:pt modelId="{DED8D42E-4CB1-4738-B0BD-DA4CDE6C91F9}" type="parTrans" cxnId="{D753DF1A-8F6D-40FC-9E52-72445937118C}">
      <dgm:prSet/>
      <dgm:spPr/>
      <dgm:t>
        <a:bodyPr/>
        <a:lstStyle/>
        <a:p>
          <a:endParaRPr lang="en-US"/>
        </a:p>
      </dgm:t>
    </dgm:pt>
    <dgm:pt modelId="{3F7A6D6F-72A2-4FBA-8C11-DEFC568D82FB}" type="sibTrans" cxnId="{D753DF1A-8F6D-40FC-9E52-72445937118C}">
      <dgm:prSet phldrT="02" phldr="0"/>
      <dgm:spPr/>
      <dgm:t>
        <a:bodyPr/>
        <a:lstStyle/>
        <a:p>
          <a:r>
            <a:rPr lang="en-US" dirty="0"/>
            <a:t>02</a:t>
          </a:r>
        </a:p>
      </dgm:t>
    </dgm:pt>
    <dgm:pt modelId="{3D17C019-DF18-4C75-BC06-809EEC025E7B}">
      <dgm:prSet/>
      <dgm:spPr/>
      <dgm:t>
        <a:bodyPr/>
        <a:lstStyle/>
        <a:p>
          <a:r>
            <a:rPr lang="en-US"/>
            <a:t>Asymmetric Encryption</a:t>
          </a:r>
        </a:p>
      </dgm:t>
    </dgm:pt>
    <dgm:pt modelId="{2BCC8696-244F-438A-BFD4-604CA9AE0D23}" type="parTrans" cxnId="{EB01F875-8BA6-4B85-B022-4162F2025E80}">
      <dgm:prSet/>
      <dgm:spPr/>
      <dgm:t>
        <a:bodyPr/>
        <a:lstStyle/>
        <a:p>
          <a:endParaRPr lang="en-US"/>
        </a:p>
      </dgm:t>
    </dgm:pt>
    <dgm:pt modelId="{37555839-A1FF-4C17-83D3-5231041E0D8E}" type="sibTrans" cxnId="{EB01F875-8BA6-4B85-B022-4162F2025E8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43C6576-FD95-4515-9074-9D82A0A011A6}">
      <dgm:prSet/>
      <dgm:spPr/>
      <dgm:t>
        <a:bodyPr/>
        <a:lstStyle/>
        <a:p>
          <a:r>
            <a:rPr lang="en-US"/>
            <a:t>Traditional ciphers</a:t>
          </a:r>
        </a:p>
      </dgm:t>
    </dgm:pt>
    <dgm:pt modelId="{B83E401B-458C-4395-953D-E3E8B57E6CCB}" type="parTrans" cxnId="{05D05A58-56C4-41AD-90D7-41AE766EF967}">
      <dgm:prSet/>
      <dgm:spPr/>
      <dgm:t>
        <a:bodyPr/>
        <a:lstStyle/>
        <a:p>
          <a:endParaRPr lang="en-US"/>
        </a:p>
      </dgm:t>
    </dgm:pt>
    <dgm:pt modelId="{E5E5F499-BAF6-4941-929A-350A63A7B1B9}" type="sibTrans" cxnId="{05D05A58-56C4-41AD-90D7-41AE766EF967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774A9090-821E-43FA-BCAD-35CA4A1B98E8}">
      <dgm:prSet/>
      <dgm:spPr/>
      <dgm:t>
        <a:bodyPr/>
        <a:lstStyle/>
        <a:p>
          <a:r>
            <a:rPr lang="en-US"/>
            <a:t>Substitution &amp; Transposition</a:t>
          </a:r>
        </a:p>
      </dgm:t>
    </dgm:pt>
    <dgm:pt modelId="{81996B91-B0D3-4A2E-A65E-10798C86C2EB}" type="parTrans" cxnId="{716AAAA4-F1F2-4FBA-B826-3F97F95ABC21}">
      <dgm:prSet/>
      <dgm:spPr/>
      <dgm:t>
        <a:bodyPr/>
        <a:lstStyle/>
        <a:p>
          <a:endParaRPr lang="en-US"/>
        </a:p>
      </dgm:t>
    </dgm:pt>
    <dgm:pt modelId="{1A92E1EA-4EC7-4886-B89B-148DF38697C7}" type="sibTrans" cxnId="{716AAAA4-F1F2-4FBA-B826-3F97F95ABC21}">
      <dgm:prSet phldrT="05" phldr="0"/>
      <dgm:spPr/>
      <dgm:t>
        <a:bodyPr/>
        <a:lstStyle/>
        <a:p>
          <a:r>
            <a:rPr lang="en-US" dirty="0"/>
            <a:t>05</a:t>
          </a:r>
        </a:p>
      </dgm:t>
    </dgm:pt>
    <dgm:pt modelId="{4044AAFA-1397-4127-8C15-57BCB10E9D22}">
      <dgm:prSet/>
      <dgm:spPr/>
      <dgm:t>
        <a:bodyPr/>
        <a:lstStyle/>
        <a:p>
          <a:r>
            <a:rPr lang="en-US" dirty="0"/>
            <a:t>Rail Fence Cipher &amp; Route Cipher</a:t>
          </a:r>
        </a:p>
      </dgm:t>
    </dgm:pt>
    <dgm:pt modelId="{E1DA03E5-2689-436F-926A-78A011AB92E3}" type="parTrans" cxnId="{AA7E010A-1B6F-4BBF-8781-2029C1E17D79}">
      <dgm:prSet/>
      <dgm:spPr/>
      <dgm:t>
        <a:bodyPr/>
        <a:lstStyle/>
        <a:p>
          <a:endParaRPr lang="en-US"/>
        </a:p>
      </dgm:t>
    </dgm:pt>
    <dgm:pt modelId="{3FCBC1B4-00D8-4725-A604-A56CD5B23953}" type="sibTrans" cxnId="{AA7E010A-1B6F-4BBF-8781-2029C1E17D79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AF87D765-A200-4392-8E17-840A66EAE6F5}">
      <dgm:prSet/>
      <dgm:spPr/>
      <dgm:t>
        <a:bodyPr/>
        <a:lstStyle/>
        <a:p>
          <a:r>
            <a:rPr lang="en-US" dirty="0"/>
            <a:t>Columnar &amp; Double Transposition</a:t>
          </a:r>
        </a:p>
      </dgm:t>
    </dgm:pt>
    <dgm:pt modelId="{31C720DC-7139-4D26-9FDC-C8A80F4603E3}" type="parTrans" cxnId="{3EC942ED-7CC6-4139-85E0-5B86D80C6BE1}">
      <dgm:prSet/>
      <dgm:spPr/>
      <dgm:t>
        <a:bodyPr/>
        <a:lstStyle/>
        <a:p>
          <a:endParaRPr lang="en-US"/>
        </a:p>
      </dgm:t>
    </dgm:pt>
    <dgm:pt modelId="{ECBBEEC3-6EE4-41E8-89CA-9783691E9FDC}" type="sibTrans" cxnId="{3EC942ED-7CC6-4139-85E0-5B86D80C6BE1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F4CA5629-DE5E-46E1-98AD-D7714638C81F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C6B13B22-4785-4F14-899C-3260BAF16973}" type="parTrans" cxnId="{D5B33BEB-11BB-486A-800D-200DE54B6D42}">
      <dgm:prSet/>
      <dgm:spPr/>
      <dgm:t>
        <a:bodyPr/>
        <a:lstStyle/>
        <a:p>
          <a:endParaRPr lang="en-US"/>
        </a:p>
      </dgm:t>
    </dgm:pt>
    <dgm:pt modelId="{0A4B539C-4D9C-4118-8EC8-FA54D7173F3E}" type="sibTrans" cxnId="{D5B33BEB-11BB-486A-800D-200DE54B6D42}">
      <dgm:prSet phldrT="08" phldr="0"/>
      <dgm:spPr/>
      <dgm:t>
        <a:bodyPr/>
        <a:lstStyle/>
        <a:p>
          <a:r>
            <a:rPr lang="en-US"/>
            <a:t>08</a:t>
          </a:r>
        </a:p>
      </dgm:t>
    </dgm:pt>
    <dgm:pt modelId="{BE004CA1-FB4C-4B46-BCEF-F1798A0995A1}" type="pres">
      <dgm:prSet presAssocID="{2993CBBA-19EA-4A63-A3C4-BEB6CF2244DA}" presName="Name0" presStyleCnt="0">
        <dgm:presLayoutVars>
          <dgm:animLvl val="lvl"/>
          <dgm:resizeHandles val="exact"/>
        </dgm:presLayoutVars>
      </dgm:prSet>
      <dgm:spPr/>
    </dgm:pt>
    <dgm:pt modelId="{811809D9-BDFB-4E60-ADB2-229BB12F6DEB}" type="pres">
      <dgm:prSet presAssocID="{8FB323C8-4578-4265-8958-3E1A3ED633ED}" presName="compositeNode" presStyleCnt="0">
        <dgm:presLayoutVars>
          <dgm:bulletEnabled val="1"/>
        </dgm:presLayoutVars>
      </dgm:prSet>
      <dgm:spPr/>
    </dgm:pt>
    <dgm:pt modelId="{20A446B4-BC85-40A2-A08D-9D5D830263EF}" type="pres">
      <dgm:prSet presAssocID="{8FB323C8-4578-4265-8958-3E1A3ED633ED}" presName="bgRect" presStyleLbl="alignNode1" presStyleIdx="0" presStyleCnt="8"/>
      <dgm:spPr/>
    </dgm:pt>
    <dgm:pt modelId="{74E00BF5-107E-44FF-9DD2-4CFCAC84218D}" type="pres">
      <dgm:prSet presAssocID="{75C51EC1-97AA-4D7A-BDB7-A8F3FFD792C8}" presName="sibTransNodeRect" presStyleLbl="alignNode1" presStyleIdx="0" presStyleCnt="8">
        <dgm:presLayoutVars>
          <dgm:chMax val="0"/>
          <dgm:bulletEnabled val="1"/>
        </dgm:presLayoutVars>
      </dgm:prSet>
      <dgm:spPr/>
    </dgm:pt>
    <dgm:pt modelId="{BD4F5C01-CCF1-4090-A2D5-A08B12E41752}" type="pres">
      <dgm:prSet presAssocID="{8FB323C8-4578-4265-8958-3E1A3ED633ED}" presName="nodeRect" presStyleLbl="alignNode1" presStyleIdx="0" presStyleCnt="8">
        <dgm:presLayoutVars>
          <dgm:bulletEnabled val="1"/>
        </dgm:presLayoutVars>
      </dgm:prSet>
      <dgm:spPr/>
    </dgm:pt>
    <dgm:pt modelId="{211630F7-C674-4565-A2F0-4BA66021A1D4}" type="pres">
      <dgm:prSet presAssocID="{75C51EC1-97AA-4D7A-BDB7-A8F3FFD792C8}" presName="sibTrans" presStyleCnt="0"/>
      <dgm:spPr/>
    </dgm:pt>
    <dgm:pt modelId="{78284DB8-3A3F-4EB3-8180-736D4B24787C}" type="pres">
      <dgm:prSet presAssocID="{722B445C-32EB-4033-B5E1-02EAA49E3848}" presName="compositeNode" presStyleCnt="0">
        <dgm:presLayoutVars>
          <dgm:bulletEnabled val="1"/>
        </dgm:presLayoutVars>
      </dgm:prSet>
      <dgm:spPr/>
    </dgm:pt>
    <dgm:pt modelId="{7EAF3A8D-17FC-485B-BF25-CF9935277A05}" type="pres">
      <dgm:prSet presAssocID="{722B445C-32EB-4033-B5E1-02EAA49E3848}" presName="bgRect" presStyleLbl="alignNode1" presStyleIdx="1" presStyleCnt="8"/>
      <dgm:spPr/>
    </dgm:pt>
    <dgm:pt modelId="{58EFD3E7-0E0E-4034-9D8F-135A946585D7}" type="pres">
      <dgm:prSet presAssocID="{3F7A6D6F-72A2-4FBA-8C11-DEFC568D82FB}" presName="sibTransNodeRect" presStyleLbl="alignNode1" presStyleIdx="1" presStyleCnt="8">
        <dgm:presLayoutVars>
          <dgm:chMax val="0"/>
          <dgm:bulletEnabled val="1"/>
        </dgm:presLayoutVars>
      </dgm:prSet>
      <dgm:spPr/>
    </dgm:pt>
    <dgm:pt modelId="{64A6B7C2-8CF6-4907-8F6B-C95A678E2FF9}" type="pres">
      <dgm:prSet presAssocID="{722B445C-32EB-4033-B5E1-02EAA49E3848}" presName="nodeRect" presStyleLbl="alignNode1" presStyleIdx="1" presStyleCnt="8">
        <dgm:presLayoutVars>
          <dgm:bulletEnabled val="1"/>
        </dgm:presLayoutVars>
      </dgm:prSet>
      <dgm:spPr/>
    </dgm:pt>
    <dgm:pt modelId="{35770FCE-EE5C-46FB-8DBD-5F292340CAB2}" type="pres">
      <dgm:prSet presAssocID="{3F7A6D6F-72A2-4FBA-8C11-DEFC568D82FB}" presName="sibTrans" presStyleCnt="0"/>
      <dgm:spPr/>
    </dgm:pt>
    <dgm:pt modelId="{9718196A-EC9D-44EF-BFDE-438FF50B2E2B}" type="pres">
      <dgm:prSet presAssocID="{3D17C019-DF18-4C75-BC06-809EEC025E7B}" presName="compositeNode" presStyleCnt="0">
        <dgm:presLayoutVars>
          <dgm:bulletEnabled val="1"/>
        </dgm:presLayoutVars>
      </dgm:prSet>
      <dgm:spPr/>
    </dgm:pt>
    <dgm:pt modelId="{31BABF38-4467-45B5-A259-8F369CF1CADA}" type="pres">
      <dgm:prSet presAssocID="{3D17C019-DF18-4C75-BC06-809EEC025E7B}" presName="bgRect" presStyleLbl="alignNode1" presStyleIdx="2" presStyleCnt="8"/>
      <dgm:spPr/>
    </dgm:pt>
    <dgm:pt modelId="{460ED249-DC3F-4717-A13D-6AD87C8D5917}" type="pres">
      <dgm:prSet presAssocID="{37555839-A1FF-4C17-83D3-5231041E0D8E}" presName="sibTransNodeRect" presStyleLbl="alignNode1" presStyleIdx="2" presStyleCnt="8">
        <dgm:presLayoutVars>
          <dgm:chMax val="0"/>
          <dgm:bulletEnabled val="1"/>
        </dgm:presLayoutVars>
      </dgm:prSet>
      <dgm:spPr/>
    </dgm:pt>
    <dgm:pt modelId="{AAEB72B0-E98C-446C-B043-BF5CF4ED00CF}" type="pres">
      <dgm:prSet presAssocID="{3D17C019-DF18-4C75-BC06-809EEC025E7B}" presName="nodeRect" presStyleLbl="alignNode1" presStyleIdx="2" presStyleCnt="8">
        <dgm:presLayoutVars>
          <dgm:bulletEnabled val="1"/>
        </dgm:presLayoutVars>
      </dgm:prSet>
      <dgm:spPr/>
    </dgm:pt>
    <dgm:pt modelId="{A7AE8F91-792B-4096-87B2-0D2E63D6FD7E}" type="pres">
      <dgm:prSet presAssocID="{37555839-A1FF-4C17-83D3-5231041E0D8E}" presName="sibTrans" presStyleCnt="0"/>
      <dgm:spPr/>
    </dgm:pt>
    <dgm:pt modelId="{1A148823-CF33-4A9A-9CB5-3FEFB7ACE9E7}" type="pres">
      <dgm:prSet presAssocID="{143C6576-FD95-4515-9074-9D82A0A011A6}" presName="compositeNode" presStyleCnt="0">
        <dgm:presLayoutVars>
          <dgm:bulletEnabled val="1"/>
        </dgm:presLayoutVars>
      </dgm:prSet>
      <dgm:spPr/>
    </dgm:pt>
    <dgm:pt modelId="{2E3A976A-F094-45BD-8F58-15062A569274}" type="pres">
      <dgm:prSet presAssocID="{143C6576-FD95-4515-9074-9D82A0A011A6}" presName="bgRect" presStyleLbl="alignNode1" presStyleIdx="3" presStyleCnt="8"/>
      <dgm:spPr/>
    </dgm:pt>
    <dgm:pt modelId="{1573DDEC-BB9A-41AC-BDB7-B296A34AACAE}" type="pres">
      <dgm:prSet presAssocID="{E5E5F499-BAF6-4941-929A-350A63A7B1B9}" presName="sibTransNodeRect" presStyleLbl="alignNode1" presStyleIdx="3" presStyleCnt="8">
        <dgm:presLayoutVars>
          <dgm:chMax val="0"/>
          <dgm:bulletEnabled val="1"/>
        </dgm:presLayoutVars>
      </dgm:prSet>
      <dgm:spPr/>
    </dgm:pt>
    <dgm:pt modelId="{974DD39D-659D-4078-A3D2-671208DD322A}" type="pres">
      <dgm:prSet presAssocID="{143C6576-FD95-4515-9074-9D82A0A011A6}" presName="nodeRect" presStyleLbl="alignNode1" presStyleIdx="3" presStyleCnt="8">
        <dgm:presLayoutVars>
          <dgm:bulletEnabled val="1"/>
        </dgm:presLayoutVars>
      </dgm:prSet>
      <dgm:spPr/>
    </dgm:pt>
    <dgm:pt modelId="{A5C99E52-EFE0-49F1-996C-1BED4160ADE7}" type="pres">
      <dgm:prSet presAssocID="{E5E5F499-BAF6-4941-929A-350A63A7B1B9}" presName="sibTrans" presStyleCnt="0"/>
      <dgm:spPr/>
    </dgm:pt>
    <dgm:pt modelId="{F45F5350-7D60-4831-A4FA-92C7230E622B}" type="pres">
      <dgm:prSet presAssocID="{774A9090-821E-43FA-BCAD-35CA4A1B98E8}" presName="compositeNode" presStyleCnt="0">
        <dgm:presLayoutVars>
          <dgm:bulletEnabled val="1"/>
        </dgm:presLayoutVars>
      </dgm:prSet>
      <dgm:spPr/>
    </dgm:pt>
    <dgm:pt modelId="{F2FDA5CF-5749-47A6-88E9-9405259C027F}" type="pres">
      <dgm:prSet presAssocID="{774A9090-821E-43FA-BCAD-35CA4A1B98E8}" presName="bgRect" presStyleLbl="alignNode1" presStyleIdx="4" presStyleCnt="8"/>
      <dgm:spPr/>
    </dgm:pt>
    <dgm:pt modelId="{69A4D1E9-2887-4CA0-9200-1CF2AC88E0E2}" type="pres">
      <dgm:prSet presAssocID="{1A92E1EA-4EC7-4886-B89B-148DF38697C7}" presName="sibTransNodeRect" presStyleLbl="alignNode1" presStyleIdx="4" presStyleCnt="8">
        <dgm:presLayoutVars>
          <dgm:chMax val="0"/>
          <dgm:bulletEnabled val="1"/>
        </dgm:presLayoutVars>
      </dgm:prSet>
      <dgm:spPr/>
    </dgm:pt>
    <dgm:pt modelId="{8D62F88B-3BE5-49B0-8CF6-FA65ED5600FC}" type="pres">
      <dgm:prSet presAssocID="{774A9090-821E-43FA-BCAD-35CA4A1B98E8}" presName="nodeRect" presStyleLbl="alignNode1" presStyleIdx="4" presStyleCnt="8">
        <dgm:presLayoutVars>
          <dgm:bulletEnabled val="1"/>
        </dgm:presLayoutVars>
      </dgm:prSet>
      <dgm:spPr/>
    </dgm:pt>
    <dgm:pt modelId="{64C31A5C-3982-46FA-9826-276A6E9CE201}" type="pres">
      <dgm:prSet presAssocID="{1A92E1EA-4EC7-4886-B89B-148DF38697C7}" presName="sibTrans" presStyleCnt="0"/>
      <dgm:spPr/>
    </dgm:pt>
    <dgm:pt modelId="{51CA1C05-D176-45CF-91D2-4654496D46E0}" type="pres">
      <dgm:prSet presAssocID="{4044AAFA-1397-4127-8C15-57BCB10E9D22}" presName="compositeNode" presStyleCnt="0">
        <dgm:presLayoutVars>
          <dgm:bulletEnabled val="1"/>
        </dgm:presLayoutVars>
      </dgm:prSet>
      <dgm:spPr/>
    </dgm:pt>
    <dgm:pt modelId="{67AE134D-2795-4304-8268-1516BA23C7D0}" type="pres">
      <dgm:prSet presAssocID="{4044AAFA-1397-4127-8C15-57BCB10E9D22}" presName="bgRect" presStyleLbl="alignNode1" presStyleIdx="5" presStyleCnt="8"/>
      <dgm:spPr/>
    </dgm:pt>
    <dgm:pt modelId="{97952D02-7680-4442-9C3B-BA036E5C6B89}" type="pres">
      <dgm:prSet presAssocID="{3FCBC1B4-00D8-4725-A604-A56CD5B23953}" presName="sibTransNodeRect" presStyleLbl="alignNode1" presStyleIdx="5" presStyleCnt="8">
        <dgm:presLayoutVars>
          <dgm:chMax val="0"/>
          <dgm:bulletEnabled val="1"/>
        </dgm:presLayoutVars>
      </dgm:prSet>
      <dgm:spPr/>
    </dgm:pt>
    <dgm:pt modelId="{535227D3-41C6-4F66-AA28-CA5FC2A5FC49}" type="pres">
      <dgm:prSet presAssocID="{4044AAFA-1397-4127-8C15-57BCB10E9D22}" presName="nodeRect" presStyleLbl="alignNode1" presStyleIdx="5" presStyleCnt="8">
        <dgm:presLayoutVars>
          <dgm:bulletEnabled val="1"/>
        </dgm:presLayoutVars>
      </dgm:prSet>
      <dgm:spPr/>
    </dgm:pt>
    <dgm:pt modelId="{33C3011B-2ECF-47DE-BBF6-633EE1A8A2CB}" type="pres">
      <dgm:prSet presAssocID="{3FCBC1B4-00D8-4725-A604-A56CD5B23953}" presName="sibTrans" presStyleCnt="0"/>
      <dgm:spPr/>
    </dgm:pt>
    <dgm:pt modelId="{00E09AF7-FBF4-4550-BC8F-AA47F83D423F}" type="pres">
      <dgm:prSet presAssocID="{AF87D765-A200-4392-8E17-840A66EAE6F5}" presName="compositeNode" presStyleCnt="0">
        <dgm:presLayoutVars>
          <dgm:bulletEnabled val="1"/>
        </dgm:presLayoutVars>
      </dgm:prSet>
      <dgm:spPr/>
    </dgm:pt>
    <dgm:pt modelId="{BB9E6163-DE3B-4446-88E6-4A4C2D2C71C0}" type="pres">
      <dgm:prSet presAssocID="{AF87D765-A200-4392-8E17-840A66EAE6F5}" presName="bgRect" presStyleLbl="alignNode1" presStyleIdx="6" presStyleCnt="8"/>
      <dgm:spPr/>
    </dgm:pt>
    <dgm:pt modelId="{802848F5-8099-446C-BCAD-D5F6D3760862}" type="pres">
      <dgm:prSet presAssocID="{ECBBEEC3-6EE4-41E8-89CA-9783691E9FDC}" presName="sibTransNodeRect" presStyleLbl="alignNode1" presStyleIdx="6" presStyleCnt="8">
        <dgm:presLayoutVars>
          <dgm:chMax val="0"/>
          <dgm:bulletEnabled val="1"/>
        </dgm:presLayoutVars>
      </dgm:prSet>
      <dgm:spPr/>
    </dgm:pt>
    <dgm:pt modelId="{91A2A352-3ED1-4245-837B-2BE9A19AE200}" type="pres">
      <dgm:prSet presAssocID="{AF87D765-A200-4392-8E17-840A66EAE6F5}" presName="nodeRect" presStyleLbl="alignNode1" presStyleIdx="6" presStyleCnt="8">
        <dgm:presLayoutVars>
          <dgm:bulletEnabled val="1"/>
        </dgm:presLayoutVars>
      </dgm:prSet>
      <dgm:spPr/>
    </dgm:pt>
    <dgm:pt modelId="{D2AB8E96-A1A5-473B-A86C-B67737F7CEB9}" type="pres">
      <dgm:prSet presAssocID="{ECBBEEC3-6EE4-41E8-89CA-9783691E9FDC}" presName="sibTrans" presStyleCnt="0"/>
      <dgm:spPr/>
    </dgm:pt>
    <dgm:pt modelId="{A8799F8D-559E-4A07-B9F3-D2AB3D5C310F}" type="pres">
      <dgm:prSet presAssocID="{F4CA5629-DE5E-46E1-98AD-D7714638C81F}" presName="compositeNode" presStyleCnt="0">
        <dgm:presLayoutVars>
          <dgm:bulletEnabled val="1"/>
        </dgm:presLayoutVars>
      </dgm:prSet>
      <dgm:spPr/>
    </dgm:pt>
    <dgm:pt modelId="{DF6045A6-3FF6-4876-8F32-1A1049E8E82C}" type="pres">
      <dgm:prSet presAssocID="{F4CA5629-DE5E-46E1-98AD-D7714638C81F}" presName="bgRect" presStyleLbl="alignNode1" presStyleIdx="7" presStyleCnt="8"/>
      <dgm:spPr/>
    </dgm:pt>
    <dgm:pt modelId="{748D3729-3729-4BD3-862B-B640A7638E1B}" type="pres">
      <dgm:prSet presAssocID="{0A4B539C-4D9C-4118-8EC8-FA54D7173F3E}" presName="sibTransNodeRect" presStyleLbl="alignNode1" presStyleIdx="7" presStyleCnt="8">
        <dgm:presLayoutVars>
          <dgm:chMax val="0"/>
          <dgm:bulletEnabled val="1"/>
        </dgm:presLayoutVars>
      </dgm:prSet>
      <dgm:spPr/>
    </dgm:pt>
    <dgm:pt modelId="{60B016B7-EB81-4A3A-BE95-808159C1C209}" type="pres">
      <dgm:prSet presAssocID="{F4CA5629-DE5E-46E1-98AD-D7714638C81F}" presName="nodeRect" presStyleLbl="alignNode1" presStyleIdx="7" presStyleCnt="8">
        <dgm:presLayoutVars>
          <dgm:bulletEnabled val="1"/>
        </dgm:presLayoutVars>
      </dgm:prSet>
      <dgm:spPr/>
    </dgm:pt>
  </dgm:ptLst>
  <dgm:cxnLst>
    <dgm:cxn modelId="{10E6E204-7BC7-4352-BB67-874D264566C5}" type="presOf" srcId="{4044AAFA-1397-4127-8C15-57BCB10E9D22}" destId="{67AE134D-2795-4304-8268-1516BA23C7D0}" srcOrd="0" destOrd="0" presId="urn:microsoft.com/office/officeart/2016/7/layout/LinearBlockProcessNumbered"/>
    <dgm:cxn modelId="{B7D9E508-448C-40DA-966B-997850250BE0}" type="presOf" srcId="{143C6576-FD95-4515-9074-9D82A0A011A6}" destId="{974DD39D-659D-4078-A3D2-671208DD322A}" srcOrd="1" destOrd="0" presId="urn:microsoft.com/office/officeart/2016/7/layout/LinearBlockProcessNumbered"/>
    <dgm:cxn modelId="{AA7E010A-1B6F-4BBF-8781-2029C1E17D79}" srcId="{2993CBBA-19EA-4A63-A3C4-BEB6CF2244DA}" destId="{4044AAFA-1397-4127-8C15-57BCB10E9D22}" srcOrd="5" destOrd="0" parTransId="{E1DA03E5-2689-436F-926A-78A011AB92E3}" sibTransId="{3FCBC1B4-00D8-4725-A604-A56CD5B23953}"/>
    <dgm:cxn modelId="{1C745212-A818-4E6C-B063-9E05238FC1BF}" type="presOf" srcId="{8FB323C8-4578-4265-8958-3E1A3ED633ED}" destId="{20A446B4-BC85-40A2-A08D-9D5D830263EF}" srcOrd="0" destOrd="0" presId="urn:microsoft.com/office/officeart/2016/7/layout/LinearBlockProcessNumbered"/>
    <dgm:cxn modelId="{D95A311A-B70F-479F-920F-834B050AF1FD}" type="presOf" srcId="{F4CA5629-DE5E-46E1-98AD-D7714638C81F}" destId="{DF6045A6-3FF6-4876-8F32-1A1049E8E82C}" srcOrd="0" destOrd="0" presId="urn:microsoft.com/office/officeart/2016/7/layout/LinearBlockProcessNumbered"/>
    <dgm:cxn modelId="{D753DF1A-8F6D-40FC-9E52-72445937118C}" srcId="{2993CBBA-19EA-4A63-A3C4-BEB6CF2244DA}" destId="{722B445C-32EB-4033-B5E1-02EAA49E3848}" srcOrd="1" destOrd="0" parTransId="{DED8D42E-4CB1-4738-B0BD-DA4CDE6C91F9}" sibTransId="{3F7A6D6F-72A2-4FBA-8C11-DEFC568D82FB}"/>
    <dgm:cxn modelId="{B1E10C2F-E0E9-41AC-A80C-47F8C77DA56C}" type="presOf" srcId="{143C6576-FD95-4515-9074-9D82A0A011A6}" destId="{2E3A976A-F094-45BD-8F58-15062A569274}" srcOrd="0" destOrd="0" presId="urn:microsoft.com/office/officeart/2016/7/layout/LinearBlockProcessNumbered"/>
    <dgm:cxn modelId="{9B8D6638-D756-4C68-9EE9-90141CA4E942}" type="presOf" srcId="{774A9090-821E-43FA-BCAD-35CA4A1B98E8}" destId="{F2FDA5CF-5749-47A6-88E9-9405259C027F}" srcOrd="0" destOrd="0" presId="urn:microsoft.com/office/officeart/2016/7/layout/LinearBlockProcessNumbered"/>
    <dgm:cxn modelId="{6ACBFC39-3D9B-4EE8-B37B-58678F1D6A48}" type="presOf" srcId="{ECBBEEC3-6EE4-41E8-89CA-9783691E9FDC}" destId="{802848F5-8099-446C-BCAD-D5F6D3760862}" srcOrd="0" destOrd="0" presId="urn:microsoft.com/office/officeart/2016/7/layout/LinearBlockProcessNumbered"/>
    <dgm:cxn modelId="{2417503F-B3DF-4DE1-9C43-B58A58310400}" type="presOf" srcId="{0A4B539C-4D9C-4118-8EC8-FA54D7173F3E}" destId="{748D3729-3729-4BD3-862B-B640A7638E1B}" srcOrd="0" destOrd="0" presId="urn:microsoft.com/office/officeart/2016/7/layout/LinearBlockProcessNumbered"/>
    <dgm:cxn modelId="{9C1BB93F-BEB4-472A-A540-A6A75CE041BA}" type="presOf" srcId="{F4CA5629-DE5E-46E1-98AD-D7714638C81F}" destId="{60B016B7-EB81-4A3A-BE95-808159C1C209}" srcOrd="1" destOrd="0" presId="urn:microsoft.com/office/officeart/2016/7/layout/LinearBlockProcessNumbered"/>
    <dgm:cxn modelId="{ED1D2243-CE95-42FA-95F8-C288030F469B}" type="presOf" srcId="{2993CBBA-19EA-4A63-A3C4-BEB6CF2244DA}" destId="{BE004CA1-FB4C-4B46-BCEF-F1798A0995A1}" srcOrd="0" destOrd="0" presId="urn:microsoft.com/office/officeart/2016/7/layout/LinearBlockProcessNumbered"/>
    <dgm:cxn modelId="{67ACC544-E32F-4069-9E90-879AD6069F48}" type="presOf" srcId="{3FCBC1B4-00D8-4725-A604-A56CD5B23953}" destId="{97952D02-7680-4442-9C3B-BA036E5C6B89}" srcOrd="0" destOrd="0" presId="urn:microsoft.com/office/officeart/2016/7/layout/LinearBlockProcessNumbered"/>
    <dgm:cxn modelId="{25AB0766-60EC-447D-B41B-C37C5139EE6A}" type="presOf" srcId="{37555839-A1FF-4C17-83D3-5231041E0D8E}" destId="{460ED249-DC3F-4717-A13D-6AD87C8D5917}" srcOrd="0" destOrd="0" presId="urn:microsoft.com/office/officeart/2016/7/layout/LinearBlockProcessNumbered"/>
    <dgm:cxn modelId="{CD2EBB66-E738-41A5-A4B4-5357B9B73372}" type="presOf" srcId="{722B445C-32EB-4033-B5E1-02EAA49E3848}" destId="{7EAF3A8D-17FC-485B-BF25-CF9935277A05}" srcOrd="0" destOrd="0" presId="urn:microsoft.com/office/officeart/2016/7/layout/LinearBlockProcessNumbered"/>
    <dgm:cxn modelId="{89405A6F-741D-4926-8A4E-D3352D6F7488}" type="presOf" srcId="{774A9090-821E-43FA-BCAD-35CA4A1B98E8}" destId="{8D62F88B-3BE5-49B0-8CF6-FA65ED5600FC}" srcOrd="1" destOrd="0" presId="urn:microsoft.com/office/officeart/2016/7/layout/LinearBlockProcessNumbered"/>
    <dgm:cxn modelId="{E7D4F16F-3B2F-457E-8B0B-4F0FE037F27E}" type="presOf" srcId="{AF87D765-A200-4392-8E17-840A66EAE6F5}" destId="{91A2A352-3ED1-4245-837B-2BE9A19AE200}" srcOrd="1" destOrd="0" presId="urn:microsoft.com/office/officeart/2016/7/layout/LinearBlockProcessNumbered"/>
    <dgm:cxn modelId="{EB01F875-8BA6-4B85-B022-4162F2025E80}" srcId="{2993CBBA-19EA-4A63-A3C4-BEB6CF2244DA}" destId="{3D17C019-DF18-4C75-BC06-809EEC025E7B}" srcOrd="2" destOrd="0" parTransId="{2BCC8696-244F-438A-BFD4-604CA9AE0D23}" sibTransId="{37555839-A1FF-4C17-83D3-5231041E0D8E}"/>
    <dgm:cxn modelId="{05BC1077-2F6F-4184-B4F6-E43EBAC76AFE}" type="presOf" srcId="{1A92E1EA-4EC7-4886-B89B-148DF38697C7}" destId="{69A4D1E9-2887-4CA0-9200-1CF2AC88E0E2}" srcOrd="0" destOrd="0" presId="urn:microsoft.com/office/officeart/2016/7/layout/LinearBlockProcessNumbered"/>
    <dgm:cxn modelId="{05D05A58-56C4-41AD-90D7-41AE766EF967}" srcId="{2993CBBA-19EA-4A63-A3C4-BEB6CF2244DA}" destId="{143C6576-FD95-4515-9074-9D82A0A011A6}" srcOrd="3" destOrd="0" parTransId="{B83E401B-458C-4395-953D-E3E8B57E6CCB}" sibTransId="{E5E5F499-BAF6-4941-929A-350A63A7B1B9}"/>
    <dgm:cxn modelId="{02DFDC88-10B2-4E4A-85B5-727676D7EE2F}" type="presOf" srcId="{8FB323C8-4578-4265-8958-3E1A3ED633ED}" destId="{BD4F5C01-CCF1-4090-A2D5-A08B12E41752}" srcOrd="1" destOrd="0" presId="urn:microsoft.com/office/officeart/2016/7/layout/LinearBlockProcessNumbered"/>
    <dgm:cxn modelId="{A86D7394-F091-4B9D-AD4A-8EAA49797511}" type="presOf" srcId="{75C51EC1-97AA-4D7A-BDB7-A8F3FFD792C8}" destId="{74E00BF5-107E-44FF-9DD2-4CFCAC84218D}" srcOrd="0" destOrd="0" presId="urn:microsoft.com/office/officeart/2016/7/layout/LinearBlockProcessNumbered"/>
    <dgm:cxn modelId="{FFB6BF98-025C-4098-BB68-C4997BA3CCAD}" type="presOf" srcId="{3D17C019-DF18-4C75-BC06-809EEC025E7B}" destId="{AAEB72B0-E98C-446C-B043-BF5CF4ED00CF}" srcOrd="1" destOrd="0" presId="urn:microsoft.com/office/officeart/2016/7/layout/LinearBlockProcessNumbered"/>
    <dgm:cxn modelId="{716AAAA4-F1F2-4FBA-B826-3F97F95ABC21}" srcId="{2993CBBA-19EA-4A63-A3C4-BEB6CF2244DA}" destId="{774A9090-821E-43FA-BCAD-35CA4A1B98E8}" srcOrd="4" destOrd="0" parTransId="{81996B91-B0D3-4A2E-A65E-10798C86C2EB}" sibTransId="{1A92E1EA-4EC7-4886-B89B-148DF38697C7}"/>
    <dgm:cxn modelId="{9F1089AB-A72F-4457-9F9D-B12CB1EE0F91}" type="presOf" srcId="{3D17C019-DF18-4C75-BC06-809EEC025E7B}" destId="{31BABF38-4467-45B5-A259-8F369CF1CADA}" srcOrd="0" destOrd="0" presId="urn:microsoft.com/office/officeart/2016/7/layout/LinearBlockProcessNumbered"/>
    <dgm:cxn modelId="{6B8F4DB0-7C75-4D1D-AFB5-86B986E92E75}" type="presOf" srcId="{3F7A6D6F-72A2-4FBA-8C11-DEFC568D82FB}" destId="{58EFD3E7-0E0E-4034-9D8F-135A946585D7}" srcOrd="0" destOrd="0" presId="urn:microsoft.com/office/officeart/2016/7/layout/LinearBlockProcessNumbered"/>
    <dgm:cxn modelId="{90739AB6-6DC6-48F6-B197-5DBB03CD6746}" type="presOf" srcId="{AF87D765-A200-4392-8E17-840A66EAE6F5}" destId="{BB9E6163-DE3B-4446-88E6-4A4C2D2C71C0}" srcOrd="0" destOrd="0" presId="urn:microsoft.com/office/officeart/2016/7/layout/LinearBlockProcessNumbered"/>
    <dgm:cxn modelId="{2CC783C4-AD84-4E5B-A8D3-7D52FC3CE0ED}" type="presOf" srcId="{E5E5F499-BAF6-4941-929A-350A63A7B1B9}" destId="{1573DDEC-BB9A-41AC-BDB7-B296A34AACAE}" srcOrd="0" destOrd="0" presId="urn:microsoft.com/office/officeart/2016/7/layout/LinearBlockProcessNumbered"/>
    <dgm:cxn modelId="{6250B4C8-FF3D-4324-A67B-4FFE3566F765}" srcId="{2993CBBA-19EA-4A63-A3C4-BEB6CF2244DA}" destId="{8FB323C8-4578-4265-8958-3E1A3ED633ED}" srcOrd="0" destOrd="0" parTransId="{26E23282-33D9-43CF-9FA1-7FCE15A18198}" sibTransId="{75C51EC1-97AA-4D7A-BDB7-A8F3FFD792C8}"/>
    <dgm:cxn modelId="{407468D5-8295-4406-A993-17C6EFCA73DB}" type="presOf" srcId="{722B445C-32EB-4033-B5E1-02EAA49E3848}" destId="{64A6B7C2-8CF6-4907-8F6B-C95A678E2FF9}" srcOrd="1" destOrd="0" presId="urn:microsoft.com/office/officeart/2016/7/layout/LinearBlockProcessNumbered"/>
    <dgm:cxn modelId="{21D6E4E4-5736-4A22-A859-93E369F59E5F}" type="presOf" srcId="{4044AAFA-1397-4127-8C15-57BCB10E9D22}" destId="{535227D3-41C6-4F66-AA28-CA5FC2A5FC49}" srcOrd="1" destOrd="0" presId="urn:microsoft.com/office/officeart/2016/7/layout/LinearBlockProcessNumbered"/>
    <dgm:cxn modelId="{D5B33BEB-11BB-486A-800D-200DE54B6D42}" srcId="{2993CBBA-19EA-4A63-A3C4-BEB6CF2244DA}" destId="{F4CA5629-DE5E-46E1-98AD-D7714638C81F}" srcOrd="7" destOrd="0" parTransId="{C6B13B22-4785-4F14-899C-3260BAF16973}" sibTransId="{0A4B539C-4D9C-4118-8EC8-FA54D7173F3E}"/>
    <dgm:cxn modelId="{3EC942ED-7CC6-4139-85E0-5B86D80C6BE1}" srcId="{2993CBBA-19EA-4A63-A3C4-BEB6CF2244DA}" destId="{AF87D765-A200-4392-8E17-840A66EAE6F5}" srcOrd="6" destOrd="0" parTransId="{31C720DC-7139-4D26-9FDC-C8A80F4603E3}" sibTransId="{ECBBEEC3-6EE4-41E8-89CA-9783691E9FDC}"/>
    <dgm:cxn modelId="{D0FF5C93-AA93-432F-9F0C-00DC3158CB7D}" type="presParOf" srcId="{BE004CA1-FB4C-4B46-BCEF-F1798A0995A1}" destId="{811809D9-BDFB-4E60-ADB2-229BB12F6DEB}" srcOrd="0" destOrd="0" presId="urn:microsoft.com/office/officeart/2016/7/layout/LinearBlockProcessNumbered"/>
    <dgm:cxn modelId="{1E9FE144-75DF-4DA1-8FB1-60311C3FDA0C}" type="presParOf" srcId="{811809D9-BDFB-4E60-ADB2-229BB12F6DEB}" destId="{20A446B4-BC85-40A2-A08D-9D5D830263EF}" srcOrd="0" destOrd="0" presId="urn:microsoft.com/office/officeart/2016/7/layout/LinearBlockProcessNumbered"/>
    <dgm:cxn modelId="{1859A739-1A60-4ED2-8CFA-64CBAFF9A19E}" type="presParOf" srcId="{811809D9-BDFB-4E60-ADB2-229BB12F6DEB}" destId="{74E00BF5-107E-44FF-9DD2-4CFCAC84218D}" srcOrd="1" destOrd="0" presId="urn:microsoft.com/office/officeart/2016/7/layout/LinearBlockProcessNumbered"/>
    <dgm:cxn modelId="{2CAF20A5-3688-43CD-94C3-E1543052FD01}" type="presParOf" srcId="{811809D9-BDFB-4E60-ADB2-229BB12F6DEB}" destId="{BD4F5C01-CCF1-4090-A2D5-A08B12E41752}" srcOrd="2" destOrd="0" presId="urn:microsoft.com/office/officeart/2016/7/layout/LinearBlockProcessNumbered"/>
    <dgm:cxn modelId="{965D0D6C-3E26-47E6-9F1D-0A114D13F1B8}" type="presParOf" srcId="{BE004CA1-FB4C-4B46-BCEF-F1798A0995A1}" destId="{211630F7-C674-4565-A2F0-4BA66021A1D4}" srcOrd="1" destOrd="0" presId="urn:microsoft.com/office/officeart/2016/7/layout/LinearBlockProcessNumbered"/>
    <dgm:cxn modelId="{970A24FD-49ED-420C-BC94-465AFF94174B}" type="presParOf" srcId="{BE004CA1-FB4C-4B46-BCEF-F1798A0995A1}" destId="{78284DB8-3A3F-4EB3-8180-736D4B24787C}" srcOrd="2" destOrd="0" presId="urn:microsoft.com/office/officeart/2016/7/layout/LinearBlockProcessNumbered"/>
    <dgm:cxn modelId="{1DAFF51B-24A4-43B2-9380-1D1AB23206EB}" type="presParOf" srcId="{78284DB8-3A3F-4EB3-8180-736D4B24787C}" destId="{7EAF3A8D-17FC-485B-BF25-CF9935277A05}" srcOrd="0" destOrd="0" presId="urn:microsoft.com/office/officeart/2016/7/layout/LinearBlockProcessNumbered"/>
    <dgm:cxn modelId="{88889D8E-836C-4C85-A83F-0CC6505047D1}" type="presParOf" srcId="{78284DB8-3A3F-4EB3-8180-736D4B24787C}" destId="{58EFD3E7-0E0E-4034-9D8F-135A946585D7}" srcOrd="1" destOrd="0" presId="urn:microsoft.com/office/officeart/2016/7/layout/LinearBlockProcessNumbered"/>
    <dgm:cxn modelId="{638ACEA8-54BC-4BCC-A95F-0E8CFC1BD802}" type="presParOf" srcId="{78284DB8-3A3F-4EB3-8180-736D4B24787C}" destId="{64A6B7C2-8CF6-4907-8F6B-C95A678E2FF9}" srcOrd="2" destOrd="0" presId="urn:microsoft.com/office/officeart/2016/7/layout/LinearBlockProcessNumbered"/>
    <dgm:cxn modelId="{29AD3B0E-4D76-4F69-A1DF-66805523131F}" type="presParOf" srcId="{BE004CA1-FB4C-4B46-BCEF-F1798A0995A1}" destId="{35770FCE-EE5C-46FB-8DBD-5F292340CAB2}" srcOrd="3" destOrd="0" presId="urn:microsoft.com/office/officeart/2016/7/layout/LinearBlockProcessNumbered"/>
    <dgm:cxn modelId="{33330BB2-FE49-4072-ADE6-DA64DFE3F334}" type="presParOf" srcId="{BE004CA1-FB4C-4B46-BCEF-F1798A0995A1}" destId="{9718196A-EC9D-44EF-BFDE-438FF50B2E2B}" srcOrd="4" destOrd="0" presId="urn:microsoft.com/office/officeart/2016/7/layout/LinearBlockProcessNumbered"/>
    <dgm:cxn modelId="{4AFBCB59-9CFA-48A7-82AD-D432C371354D}" type="presParOf" srcId="{9718196A-EC9D-44EF-BFDE-438FF50B2E2B}" destId="{31BABF38-4467-45B5-A259-8F369CF1CADA}" srcOrd="0" destOrd="0" presId="urn:microsoft.com/office/officeart/2016/7/layout/LinearBlockProcessNumbered"/>
    <dgm:cxn modelId="{0125D239-0DAA-465C-B0B3-9B2DDCB8A89C}" type="presParOf" srcId="{9718196A-EC9D-44EF-BFDE-438FF50B2E2B}" destId="{460ED249-DC3F-4717-A13D-6AD87C8D5917}" srcOrd="1" destOrd="0" presId="urn:microsoft.com/office/officeart/2016/7/layout/LinearBlockProcessNumbered"/>
    <dgm:cxn modelId="{64A666F2-EEF0-456C-9AC5-CEEB32EEC8B1}" type="presParOf" srcId="{9718196A-EC9D-44EF-BFDE-438FF50B2E2B}" destId="{AAEB72B0-E98C-446C-B043-BF5CF4ED00CF}" srcOrd="2" destOrd="0" presId="urn:microsoft.com/office/officeart/2016/7/layout/LinearBlockProcessNumbered"/>
    <dgm:cxn modelId="{66AE6300-DEE0-4226-B380-BEABC230CF84}" type="presParOf" srcId="{BE004CA1-FB4C-4B46-BCEF-F1798A0995A1}" destId="{A7AE8F91-792B-4096-87B2-0D2E63D6FD7E}" srcOrd="5" destOrd="0" presId="urn:microsoft.com/office/officeart/2016/7/layout/LinearBlockProcessNumbered"/>
    <dgm:cxn modelId="{2034A8EF-955F-4FD7-AC2C-58C2ED14C6FD}" type="presParOf" srcId="{BE004CA1-FB4C-4B46-BCEF-F1798A0995A1}" destId="{1A148823-CF33-4A9A-9CB5-3FEFB7ACE9E7}" srcOrd="6" destOrd="0" presId="urn:microsoft.com/office/officeart/2016/7/layout/LinearBlockProcessNumbered"/>
    <dgm:cxn modelId="{AD9D37FB-8BB2-46A9-B06F-0A536664B09E}" type="presParOf" srcId="{1A148823-CF33-4A9A-9CB5-3FEFB7ACE9E7}" destId="{2E3A976A-F094-45BD-8F58-15062A569274}" srcOrd="0" destOrd="0" presId="urn:microsoft.com/office/officeart/2016/7/layout/LinearBlockProcessNumbered"/>
    <dgm:cxn modelId="{0ECD9B80-EB30-4DB6-BB1C-3B2D521C5D90}" type="presParOf" srcId="{1A148823-CF33-4A9A-9CB5-3FEFB7ACE9E7}" destId="{1573DDEC-BB9A-41AC-BDB7-B296A34AACAE}" srcOrd="1" destOrd="0" presId="urn:microsoft.com/office/officeart/2016/7/layout/LinearBlockProcessNumbered"/>
    <dgm:cxn modelId="{B8627475-6185-4C3B-824A-DB4FF0DA6981}" type="presParOf" srcId="{1A148823-CF33-4A9A-9CB5-3FEFB7ACE9E7}" destId="{974DD39D-659D-4078-A3D2-671208DD322A}" srcOrd="2" destOrd="0" presId="urn:microsoft.com/office/officeart/2016/7/layout/LinearBlockProcessNumbered"/>
    <dgm:cxn modelId="{638689AF-2246-4F80-8B7B-910A559C5520}" type="presParOf" srcId="{BE004CA1-FB4C-4B46-BCEF-F1798A0995A1}" destId="{A5C99E52-EFE0-49F1-996C-1BED4160ADE7}" srcOrd="7" destOrd="0" presId="urn:microsoft.com/office/officeart/2016/7/layout/LinearBlockProcessNumbered"/>
    <dgm:cxn modelId="{0F7233BF-4E21-4C11-8078-49C65A6DDC3A}" type="presParOf" srcId="{BE004CA1-FB4C-4B46-BCEF-F1798A0995A1}" destId="{F45F5350-7D60-4831-A4FA-92C7230E622B}" srcOrd="8" destOrd="0" presId="urn:microsoft.com/office/officeart/2016/7/layout/LinearBlockProcessNumbered"/>
    <dgm:cxn modelId="{0189E7C0-B93B-48E0-9356-599CCE3280B5}" type="presParOf" srcId="{F45F5350-7D60-4831-A4FA-92C7230E622B}" destId="{F2FDA5CF-5749-47A6-88E9-9405259C027F}" srcOrd="0" destOrd="0" presId="urn:microsoft.com/office/officeart/2016/7/layout/LinearBlockProcessNumbered"/>
    <dgm:cxn modelId="{5AF4F4BE-4BEC-4E9C-9714-7E6BB6FFCA5A}" type="presParOf" srcId="{F45F5350-7D60-4831-A4FA-92C7230E622B}" destId="{69A4D1E9-2887-4CA0-9200-1CF2AC88E0E2}" srcOrd="1" destOrd="0" presId="urn:microsoft.com/office/officeart/2016/7/layout/LinearBlockProcessNumbered"/>
    <dgm:cxn modelId="{AB2E4B2D-1497-48C3-88F0-7C133407A1D7}" type="presParOf" srcId="{F45F5350-7D60-4831-A4FA-92C7230E622B}" destId="{8D62F88B-3BE5-49B0-8CF6-FA65ED5600FC}" srcOrd="2" destOrd="0" presId="urn:microsoft.com/office/officeart/2016/7/layout/LinearBlockProcessNumbered"/>
    <dgm:cxn modelId="{114FA488-30F2-4FF9-99B0-144DA8DDDB98}" type="presParOf" srcId="{BE004CA1-FB4C-4B46-BCEF-F1798A0995A1}" destId="{64C31A5C-3982-46FA-9826-276A6E9CE201}" srcOrd="9" destOrd="0" presId="urn:microsoft.com/office/officeart/2016/7/layout/LinearBlockProcessNumbered"/>
    <dgm:cxn modelId="{668463FE-9AF5-4114-B053-6F34731F51BC}" type="presParOf" srcId="{BE004CA1-FB4C-4B46-BCEF-F1798A0995A1}" destId="{51CA1C05-D176-45CF-91D2-4654496D46E0}" srcOrd="10" destOrd="0" presId="urn:microsoft.com/office/officeart/2016/7/layout/LinearBlockProcessNumbered"/>
    <dgm:cxn modelId="{D0782F86-1B17-4BB6-9923-C7E4C4233550}" type="presParOf" srcId="{51CA1C05-D176-45CF-91D2-4654496D46E0}" destId="{67AE134D-2795-4304-8268-1516BA23C7D0}" srcOrd="0" destOrd="0" presId="urn:microsoft.com/office/officeart/2016/7/layout/LinearBlockProcessNumbered"/>
    <dgm:cxn modelId="{D6582BF7-F4EE-4131-B24C-3C5A9567356C}" type="presParOf" srcId="{51CA1C05-D176-45CF-91D2-4654496D46E0}" destId="{97952D02-7680-4442-9C3B-BA036E5C6B89}" srcOrd="1" destOrd="0" presId="urn:microsoft.com/office/officeart/2016/7/layout/LinearBlockProcessNumbered"/>
    <dgm:cxn modelId="{3AB170F3-17A6-4841-9C62-6C1BCB578BF3}" type="presParOf" srcId="{51CA1C05-D176-45CF-91D2-4654496D46E0}" destId="{535227D3-41C6-4F66-AA28-CA5FC2A5FC49}" srcOrd="2" destOrd="0" presId="urn:microsoft.com/office/officeart/2016/7/layout/LinearBlockProcessNumbered"/>
    <dgm:cxn modelId="{EE5D2011-19A2-4E44-887A-F2E57D6435CD}" type="presParOf" srcId="{BE004CA1-FB4C-4B46-BCEF-F1798A0995A1}" destId="{33C3011B-2ECF-47DE-BBF6-633EE1A8A2CB}" srcOrd="11" destOrd="0" presId="urn:microsoft.com/office/officeart/2016/7/layout/LinearBlockProcessNumbered"/>
    <dgm:cxn modelId="{5E56582B-1F9B-4BA1-BBE1-6CB84B4345A3}" type="presParOf" srcId="{BE004CA1-FB4C-4B46-BCEF-F1798A0995A1}" destId="{00E09AF7-FBF4-4550-BC8F-AA47F83D423F}" srcOrd="12" destOrd="0" presId="urn:microsoft.com/office/officeart/2016/7/layout/LinearBlockProcessNumbered"/>
    <dgm:cxn modelId="{5619421D-4963-4946-89F4-19D9AA02F5A2}" type="presParOf" srcId="{00E09AF7-FBF4-4550-BC8F-AA47F83D423F}" destId="{BB9E6163-DE3B-4446-88E6-4A4C2D2C71C0}" srcOrd="0" destOrd="0" presId="urn:microsoft.com/office/officeart/2016/7/layout/LinearBlockProcessNumbered"/>
    <dgm:cxn modelId="{9FA80D26-C28E-43A2-B8BE-397BDD95D4B0}" type="presParOf" srcId="{00E09AF7-FBF4-4550-BC8F-AA47F83D423F}" destId="{802848F5-8099-446C-BCAD-D5F6D3760862}" srcOrd="1" destOrd="0" presId="urn:microsoft.com/office/officeart/2016/7/layout/LinearBlockProcessNumbered"/>
    <dgm:cxn modelId="{7AE716BF-8EBF-4C84-9A5D-92324EAB66AD}" type="presParOf" srcId="{00E09AF7-FBF4-4550-BC8F-AA47F83D423F}" destId="{91A2A352-3ED1-4245-837B-2BE9A19AE200}" srcOrd="2" destOrd="0" presId="urn:microsoft.com/office/officeart/2016/7/layout/LinearBlockProcessNumbered"/>
    <dgm:cxn modelId="{4442C23B-1EC0-4C30-B3FD-718B22BB086C}" type="presParOf" srcId="{BE004CA1-FB4C-4B46-BCEF-F1798A0995A1}" destId="{D2AB8E96-A1A5-473B-A86C-B67737F7CEB9}" srcOrd="13" destOrd="0" presId="urn:microsoft.com/office/officeart/2016/7/layout/LinearBlockProcessNumbered"/>
    <dgm:cxn modelId="{F7C1A896-EEB0-4153-99C4-47CF365229C0}" type="presParOf" srcId="{BE004CA1-FB4C-4B46-BCEF-F1798A0995A1}" destId="{A8799F8D-559E-4A07-B9F3-D2AB3D5C310F}" srcOrd="14" destOrd="0" presId="urn:microsoft.com/office/officeart/2016/7/layout/LinearBlockProcessNumbered"/>
    <dgm:cxn modelId="{A38E9E0F-6D7A-42E5-82DF-45BEF29B42FB}" type="presParOf" srcId="{A8799F8D-559E-4A07-B9F3-D2AB3D5C310F}" destId="{DF6045A6-3FF6-4876-8F32-1A1049E8E82C}" srcOrd="0" destOrd="0" presId="urn:microsoft.com/office/officeart/2016/7/layout/LinearBlockProcessNumbered"/>
    <dgm:cxn modelId="{5F09BE9C-13CC-4CE2-AB13-AB1796634807}" type="presParOf" srcId="{A8799F8D-559E-4A07-B9F3-D2AB3D5C310F}" destId="{748D3729-3729-4BD3-862B-B640A7638E1B}" srcOrd="1" destOrd="0" presId="urn:microsoft.com/office/officeart/2016/7/layout/LinearBlockProcessNumbered"/>
    <dgm:cxn modelId="{6AB005D6-F674-46CD-A604-A82FBE8041EC}" type="presParOf" srcId="{A8799F8D-559E-4A07-B9F3-D2AB3D5C310F}" destId="{60B016B7-EB81-4A3A-BE95-808159C1C20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446B4-BC85-40A2-A08D-9D5D830263EF}">
      <dsp:nvSpPr>
        <dsp:cNvPr id="0" name=""/>
        <dsp:cNvSpPr/>
      </dsp:nvSpPr>
      <dsp:spPr>
        <a:xfrm>
          <a:off x="50" y="913617"/>
          <a:ext cx="1202524" cy="144302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783" tIns="0" rIns="11878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Cryptography</a:t>
          </a:r>
        </a:p>
      </dsp:txBody>
      <dsp:txXfrm>
        <a:off x="50" y="1490829"/>
        <a:ext cx="1202524" cy="865817"/>
      </dsp:txXfrm>
    </dsp:sp>
    <dsp:sp modelId="{74E00BF5-107E-44FF-9DD2-4CFCAC84218D}">
      <dsp:nvSpPr>
        <dsp:cNvPr id="0" name=""/>
        <dsp:cNvSpPr/>
      </dsp:nvSpPr>
      <dsp:spPr>
        <a:xfrm>
          <a:off x="50" y="913617"/>
          <a:ext cx="1202524" cy="577211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783" tIns="165100" rIns="118783" bIns="1651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01</a:t>
          </a:r>
        </a:p>
      </dsp:txBody>
      <dsp:txXfrm>
        <a:off x="50" y="913617"/>
        <a:ext cx="1202524" cy="577211"/>
      </dsp:txXfrm>
    </dsp:sp>
    <dsp:sp modelId="{7EAF3A8D-17FC-485B-BF25-CF9935277A05}">
      <dsp:nvSpPr>
        <dsp:cNvPr id="0" name=""/>
        <dsp:cNvSpPr/>
      </dsp:nvSpPr>
      <dsp:spPr>
        <a:xfrm>
          <a:off x="1298776" y="913617"/>
          <a:ext cx="1202524" cy="144302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783" tIns="0" rIns="11878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Symmetric Encryption</a:t>
          </a:r>
        </a:p>
      </dsp:txBody>
      <dsp:txXfrm>
        <a:off x="1298776" y="1490829"/>
        <a:ext cx="1202524" cy="865817"/>
      </dsp:txXfrm>
    </dsp:sp>
    <dsp:sp modelId="{58EFD3E7-0E0E-4034-9D8F-135A946585D7}">
      <dsp:nvSpPr>
        <dsp:cNvPr id="0" name=""/>
        <dsp:cNvSpPr/>
      </dsp:nvSpPr>
      <dsp:spPr>
        <a:xfrm>
          <a:off x="1298776" y="913617"/>
          <a:ext cx="1202524" cy="577211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783" tIns="165100" rIns="118783" bIns="1651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02</a:t>
          </a:r>
        </a:p>
      </dsp:txBody>
      <dsp:txXfrm>
        <a:off x="1298776" y="913617"/>
        <a:ext cx="1202524" cy="577211"/>
      </dsp:txXfrm>
    </dsp:sp>
    <dsp:sp modelId="{31BABF38-4467-45B5-A259-8F369CF1CADA}">
      <dsp:nvSpPr>
        <dsp:cNvPr id="0" name=""/>
        <dsp:cNvSpPr/>
      </dsp:nvSpPr>
      <dsp:spPr>
        <a:xfrm>
          <a:off x="2597503" y="913617"/>
          <a:ext cx="1202524" cy="144302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783" tIns="0" rIns="11878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Asymmetric Encryption</a:t>
          </a:r>
        </a:p>
      </dsp:txBody>
      <dsp:txXfrm>
        <a:off x="2597503" y="1490829"/>
        <a:ext cx="1202524" cy="865817"/>
      </dsp:txXfrm>
    </dsp:sp>
    <dsp:sp modelId="{460ED249-DC3F-4717-A13D-6AD87C8D5917}">
      <dsp:nvSpPr>
        <dsp:cNvPr id="0" name=""/>
        <dsp:cNvSpPr/>
      </dsp:nvSpPr>
      <dsp:spPr>
        <a:xfrm>
          <a:off x="2597503" y="913617"/>
          <a:ext cx="1202524" cy="577211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783" tIns="165100" rIns="118783" bIns="1651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03</a:t>
          </a:r>
        </a:p>
      </dsp:txBody>
      <dsp:txXfrm>
        <a:off x="2597503" y="913617"/>
        <a:ext cx="1202524" cy="577211"/>
      </dsp:txXfrm>
    </dsp:sp>
    <dsp:sp modelId="{2E3A976A-F094-45BD-8F58-15062A569274}">
      <dsp:nvSpPr>
        <dsp:cNvPr id="0" name=""/>
        <dsp:cNvSpPr/>
      </dsp:nvSpPr>
      <dsp:spPr>
        <a:xfrm>
          <a:off x="3896229" y="913617"/>
          <a:ext cx="1202524" cy="144302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783" tIns="0" rIns="11878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Traditional ciphers</a:t>
          </a:r>
        </a:p>
      </dsp:txBody>
      <dsp:txXfrm>
        <a:off x="3896229" y="1490829"/>
        <a:ext cx="1202524" cy="865817"/>
      </dsp:txXfrm>
    </dsp:sp>
    <dsp:sp modelId="{1573DDEC-BB9A-41AC-BDB7-B296A34AACAE}">
      <dsp:nvSpPr>
        <dsp:cNvPr id="0" name=""/>
        <dsp:cNvSpPr/>
      </dsp:nvSpPr>
      <dsp:spPr>
        <a:xfrm>
          <a:off x="3896229" y="913617"/>
          <a:ext cx="1202524" cy="577211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783" tIns="165100" rIns="118783" bIns="1651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04</a:t>
          </a:r>
        </a:p>
      </dsp:txBody>
      <dsp:txXfrm>
        <a:off x="3896229" y="913617"/>
        <a:ext cx="1202524" cy="577211"/>
      </dsp:txXfrm>
    </dsp:sp>
    <dsp:sp modelId="{F2FDA5CF-5749-47A6-88E9-9405259C027F}">
      <dsp:nvSpPr>
        <dsp:cNvPr id="0" name=""/>
        <dsp:cNvSpPr/>
      </dsp:nvSpPr>
      <dsp:spPr>
        <a:xfrm>
          <a:off x="5194956" y="913617"/>
          <a:ext cx="1202524" cy="144302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783" tIns="0" rIns="11878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Substitution &amp; Transposition</a:t>
          </a:r>
        </a:p>
      </dsp:txBody>
      <dsp:txXfrm>
        <a:off x="5194956" y="1490829"/>
        <a:ext cx="1202524" cy="865817"/>
      </dsp:txXfrm>
    </dsp:sp>
    <dsp:sp modelId="{69A4D1E9-2887-4CA0-9200-1CF2AC88E0E2}">
      <dsp:nvSpPr>
        <dsp:cNvPr id="0" name=""/>
        <dsp:cNvSpPr/>
      </dsp:nvSpPr>
      <dsp:spPr>
        <a:xfrm>
          <a:off x="5194956" y="913617"/>
          <a:ext cx="1202524" cy="577211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783" tIns="165100" rIns="118783" bIns="1651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05</a:t>
          </a:r>
        </a:p>
      </dsp:txBody>
      <dsp:txXfrm>
        <a:off x="5194956" y="913617"/>
        <a:ext cx="1202524" cy="577211"/>
      </dsp:txXfrm>
    </dsp:sp>
    <dsp:sp modelId="{67AE134D-2795-4304-8268-1516BA23C7D0}">
      <dsp:nvSpPr>
        <dsp:cNvPr id="0" name=""/>
        <dsp:cNvSpPr/>
      </dsp:nvSpPr>
      <dsp:spPr>
        <a:xfrm>
          <a:off x="6493683" y="913617"/>
          <a:ext cx="1202524" cy="144302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783" tIns="0" rIns="11878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Rail Fence Cipher &amp; Route Cipher</a:t>
          </a:r>
        </a:p>
      </dsp:txBody>
      <dsp:txXfrm>
        <a:off x="6493683" y="1490829"/>
        <a:ext cx="1202524" cy="865817"/>
      </dsp:txXfrm>
    </dsp:sp>
    <dsp:sp modelId="{97952D02-7680-4442-9C3B-BA036E5C6B89}">
      <dsp:nvSpPr>
        <dsp:cNvPr id="0" name=""/>
        <dsp:cNvSpPr/>
      </dsp:nvSpPr>
      <dsp:spPr>
        <a:xfrm>
          <a:off x="6493683" y="913617"/>
          <a:ext cx="1202524" cy="577211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783" tIns="165100" rIns="118783" bIns="1651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06</a:t>
          </a:r>
        </a:p>
      </dsp:txBody>
      <dsp:txXfrm>
        <a:off x="6493683" y="913617"/>
        <a:ext cx="1202524" cy="577211"/>
      </dsp:txXfrm>
    </dsp:sp>
    <dsp:sp modelId="{BB9E6163-DE3B-4446-88E6-4A4C2D2C71C0}">
      <dsp:nvSpPr>
        <dsp:cNvPr id="0" name=""/>
        <dsp:cNvSpPr/>
      </dsp:nvSpPr>
      <dsp:spPr>
        <a:xfrm>
          <a:off x="7792409" y="913617"/>
          <a:ext cx="1202524" cy="144302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783" tIns="0" rIns="11878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Columnar &amp; Double Transposition</a:t>
          </a:r>
        </a:p>
      </dsp:txBody>
      <dsp:txXfrm>
        <a:off x="7792409" y="1490829"/>
        <a:ext cx="1202524" cy="865817"/>
      </dsp:txXfrm>
    </dsp:sp>
    <dsp:sp modelId="{802848F5-8099-446C-BCAD-D5F6D3760862}">
      <dsp:nvSpPr>
        <dsp:cNvPr id="0" name=""/>
        <dsp:cNvSpPr/>
      </dsp:nvSpPr>
      <dsp:spPr>
        <a:xfrm>
          <a:off x="7792409" y="913617"/>
          <a:ext cx="1202524" cy="577211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783" tIns="165100" rIns="118783" bIns="1651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07</a:t>
          </a:r>
        </a:p>
      </dsp:txBody>
      <dsp:txXfrm>
        <a:off x="7792409" y="913617"/>
        <a:ext cx="1202524" cy="577211"/>
      </dsp:txXfrm>
    </dsp:sp>
    <dsp:sp modelId="{DF6045A6-3FF6-4876-8F32-1A1049E8E82C}">
      <dsp:nvSpPr>
        <dsp:cNvPr id="0" name=""/>
        <dsp:cNvSpPr/>
      </dsp:nvSpPr>
      <dsp:spPr>
        <a:xfrm>
          <a:off x="9091136" y="913617"/>
          <a:ext cx="1202524" cy="144302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783" tIns="0" rIns="11878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Conclusion</a:t>
          </a:r>
        </a:p>
      </dsp:txBody>
      <dsp:txXfrm>
        <a:off x="9091136" y="1490829"/>
        <a:ext cx="1202524" cy="865817"/>
      </dsp:txXfrm>
    </dsp:sp>
    <dsp:sp modelId="{748D3729-3729-4BD3-862B-B640A7638E1B}">
      <dsp:nvSpPr>
        <dsp:cNvPr id="0" name=""/>
        <dsp:cNvSpPr/>
      </dsp:nvSpPr>
      <dsp:spPr>
        <a:xfrm>
          <a:off x="9091136" y="913617"/>
          <a:ext cx="1202524" cy="577211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783" tIns="165100" rIns="118783" bIns="1651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08</a:t>
          </a:r>
        </a:p>
      </dsp:txBody>
      <dsp:txXfrm>
        <a:off x="9091136" y="913617"/>
        <a:ext cx="1202524" cy="577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32CB-2EE7-4BB4-B487-17498D9AD24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006DF8E-1AB8-43CB-B1F1-CBEBEA86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32CB-2EE7-4BB4-B487-17498D9AD24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06DF8E-1AB8-43CB-B1F1-CBEBEA86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6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32CB-2EE7-4BB4-B487-17498D9AD24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06DF8E-1AB8-43CB-B1F1-CBEBEA86979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572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32CB-2EE7-4BB4-B487-17498D9AD24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06DF8E-1AB8-43CB-B1F1-CBEBEA86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03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32CB-2EE7-4BB4-B487-17498D9AD24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06DF8E-1AB8-43CB-B1F1-CBEBEA86979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8664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32CB-2EE7-4BB4-B487-17498D9AD24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06DF8E-1AB8-43CB-B1F1-CBEBEA86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30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32CB-2EE7-4BB4-B487-17498D9AD24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DF8E-1AB8-43CB-B1F1-CBEBEA86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65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32CB-2EE7-4BB4-B487-17498D9AD24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DF8E-1AB8-43CB-B1F1-CBEBEA86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6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32CB-2EE7-4BB4-B487-17498D9AD24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DF8E-1AB8-43CB-B1F1-CBEBEA86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7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32CB-2EE7-4BB4-B487-17498D9AD24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06DF8E-1AB8-43CB-B1F1-CBEBEA86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4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32CB-2EE7-4BB4-B487-17498D9AD24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006DF8E-1AB8-43CB-B1F1-CBEBEA86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3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32CB-2EE7-4BB4-B487-17498D9AD24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006DF8E-1AB8-43CB-B1F1-CBEBEA86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8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32CB-2EE7-4BB4-B487-17498D9AD24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DF8E-1AB8-43CB-B1F1-CBEBEA86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32CB-2EE7-4BB4-B487-17498D9AD24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DF8E-1AB8-43CB-B1F1-CBEBEA86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7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32CB-2EE7-4BB4-B487-17498D9AD24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DF8E-1AB8-43CB-B1F1-CBEBEA86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0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32CB-2EE7-4BB4-B487-17498D9AD24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06DF8E-1AB8-43CB-B1F1-CBEBEA86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9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132CB-2EE7-4BB4-B487-17498D9AD24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006DF8E-1AB8-43CB-B1F1-CBEBEA86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7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marujala.com/dehradun-city/Dehradun-66300-11" TargetMode="External"/><Relationship Id="rId4" Type="http://schemas.openxmlformats.org/officeDocument/2006/relationships/hyperlink" Target="https://4815162342execute.wordpress.com/lost-themes/hieroglyph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749288"/>
            <a:ext cx="8915399" cy="3028094"/>
          </a:xfrm>
        </p:spPr>
        <p:txBody>
          <a:bodyPr>
            <a:normAutofit/>
          </a:bodyPr>
          <a:lstStyle/>
          <a:p>
            <a:r>
              <a:rPr lang="en-US" dirty="0"/>
              <a:t>Cryptography </a:t>
            </a:r>
            <a:br>
              <a:rPr lang="en-US" dirty="0"/>
            </a:br>
            <a:r>
              <a:rPr lang="en-US" sz="3600" dirty="0"/>
              <a:t>Survey of Transposition Cipher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Dhaval Chauhan</a:t>
            </a:r>
          </a:p>
          <a:p>
            <a:r>
              <a:rPr lang="en-US" dirty="0"/>
              <a:t>MIS 534</a:t>
            </a:r>
          </a:p>
          <a:p>
            <a:r>
              <a:rPr lang="en-US" dirty="0"/>
              <a:t>Information Security Management</a:t>
            </a:r>
          </a:p>
        </p:txBody>
      </p:sp>
    </p:spTree>
    <p:extLst>
      <p:ext uri="{BB962C8B-B14F-4D97-AF65-F5344CB8AC3E}">
        <p14:creationId xmlns:p14="http://schemas.microsoft.com/office/powerpoint/2010/main" val="47399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Transposition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 Key Length</a:t>
            </a:r>
          </a:p>
          <a:p>
            <a:r>
              <a:rPr lang="en-US" dirty="0"/>
              <a:t>Plain Text: THIS IS MOST SECRET MESSAGE DO NOT TRY TO DECODE IT</a:t>
            </a:r>
          </a:p>
          <a:p>
            <a:r>
              <a:rPr lang="en-US" dirty="0"/>
              <a:t>Cipher Text: STTGTDIISEAOOETMCSOYTISMETETSEEDRCDHORSNTD 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601888"/>
              </p:ext>
            </p:extLst>
          </p:nvPr>
        </p:nvGraphicFramePr>
        <p:xfrm>
          <a:off x="2589212" y="3339154"/>
          <a:ext cx="332173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622">
                  <a:extLst>
                    <a:ext uri="{9D8B030D-6E8A-4147-A177-3AD203B41FA5}">
                      <a16:colId xmlns:a16="http://schemas.microsoft.com/office/drawing/2014/main" val="519974841"/>
                    </a:ext>
                  </a:extLst>
                </a:gridCol>
                <a:gridCol w="553622">
                  <a:extLst>
                    <a:ext uri="{9D8B030D-6E8A-4147-A177-3AD203B41FA5}">
                      <a16:colId xmlns:a16="http://schemas.microsoft.com/office/drawing/2014/main" val="3598319250"/>
                    </a:ext>
                  </a:extLst>
                </a:gridCol>
                <a:gridCol w="553622">
                  <a:extLst>
                    <a:ext uri="{9D8B030D-6E8A-4147-A177-3AD203B41FA5}">
                      <a16:colId xmlns:a16="http://schemas.microsoft.com/office/drawing/2014/main" val="1787140310"/>
                    </a:ext>
                  </a:extLst>
                </a:gridCol>
                <a:gridCol w="553622">
                  <a:extLst>
                    <a:ext uri="{9D8B030D-6E8A-4147-A177-3AD203B41FA5}">
                      <a16:colId xmlns:a16="http://schemas.microsoft.com/office/drawing/2014/main" val="2342978513"/>
                    </a:ext>
                  </a:extLst>
                </a:gridCol>
                <a:gridCol w="553622">
                  <a:extLst>
                    <a:ext uri="{9D8B030D-6E8A-4147-A177-3AD203B41FA5}">
                      <a16:colId xmlns:a16="http://schemas.microsoft.com/office/drawing/2014/main" val="1364979212"/>
                    </a:ext>
                  </a:extLst>
                </a:gridCol>
                <a:gridCol w="553622">
                  <a:extLst>
                    <a:ext uri="{9D8B030D-6E8A-4147-A177-3AD203B41FA5}">
                      <a16:colId xmlns:a16="http://schemas.microsoft.com/office/drawing/2014/main" val="155611889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311450"/>
                  </a:ext>
                </a:extLst>
              </a:tr>
              <a:tr h="272488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68309"/>
                  </a:ext>
                </a:extLst>
              </a:tr>
              <a:tr h="272488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87076"/>
                  </a:ext>
                </a:extLst>
              </a:tr>
              <a:tr h="272488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37257"/>
                  </a:ext>
                </a:extLst>
              </a:tr>
              <a:tr h="272488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622140"/>
                  </a:ext>
                </a:extLst>
              </a:tr>
              <a:tr h="272488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79508"/>
                  </a:ext>
                </a:extLst>
              </a:tr>
              <a:tr h="272488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24024"/>
                  </a:ext>
                </a:extLst>
              </a:tr>
              <a:tr h="272488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6367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635397"/>
              </p:ext>
            </p:extLst>
          </p:nvPr>
        </p:nvGraphicFramePr>
        <p:xfrm>
          <a:off x="6693126" y="3339154"/>
          <a:ext cx="332173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622">
                  <a:extLst>
                    <a:ext uri="{9D8B030D-6E8A-4147-A177-3AD203B41FA5}">
                      <a16:colId xmlns:a16="http://schemas.microsoft.com/office/drawing/2014/main" val="519974841"/>
                    </a:ext>
                  </a:extLst>
                </a:gridCol>
                <a:gridCol w="553622">
                  <a:extLst>
                    <a:ext uri="{9D8B030D-6E8A-4147-A177-3AD203B41FA5}">
                      <a16:colId xmlns:a16="http://schemas.microsoft.com/office/drawing/2014/main" val="3598319250"/>
                    </a:ext>
                  </a:extLst>
                </a:gridCol>
                <a:gridCol w="553622">
                  <a:extLst>
                    <a:ext uri="{9D8B030D-6E8A-4147-A177-3AD203B41FA5}">
                      <a16:colId xmlns:a16="http://schemas.microsoft.com/office/drawing/2014/main" val="1787140310"/>
                    </a:ext>
                  </a:extLst>
                </a:gridCol>
                <a:gridCol w="553622">
                  <a:extLst>
                    <a:ext uri="{9D8B030D-6E8A-4147-A177-3AD203B41FA5}">
                      <a16:colId xmlns:a16="http://schemas.microsoft.com/office/drawing/2014/main" val="2342978513"/>
                    </a:ext>
                  </a:extLst>
                </a:gridCol>
                <a:gridCol w="553622">
                  <a:extLst>
                    <a:ext uri="{9D8B030D-6E8A-4147-A177-3AD203B41FA5}">
                      <a16:colId xmlns:a16="http://schemas.microsoft.com/office/drawing/2014/main" val="1364979212"/>
                    </a:ext>
                  </a:extLst>
                </a:gridCol>
                <a:gridCol w="553622">
                  <a:extLst>
                    <a:ext uri="{9D8B030D-6E8A-4147-A177-3AD203B41FA5}">
                      <a16:colId xmlns:a16="http://schemas.microsoft.com/office/drawing/2014/main" val="1556118893"/>
                    </a:ext>
                  </a:extLst>
                </a:gridCol>
              </a:tblGrid>
              <a:tr h="27248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311450"/>
                  </a:ext>
                </a:extLst>
              </a:tr>
              <a:tr h="272488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68309"/>
                  </a:ext>
                </a:extLst>
              </a:tr>
              <a:tr h="272488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87076"/>
                  </a:ext>
                </a:extLst>
              </a:tr>
              <a:tr h="272488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37257"/>
                  </a:ext>
                </a:extLst>
              </a:tr>
              <a:tr h="272488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622140"/>
                  </a:ext>
                </a:extLst>
              </a:tr>
              <a:tr h="272488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79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24024"/>
                  </a:ext>
                </a:extLst>
              </a:tr>
              <a:tr h="272488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63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48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Transposition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columnar transposition is less secure. Because if attacker determines column length by observing multiple encrypted messages, He can try different anagrams. </a:t>
            </a:r>
          </a:p>
          <a:p>
            <a:r>
              <a:rPr lang="en-US" dirty="0"/>
              <a:t>So to enhance security, columnar transposition can be applied twice. </a:t>
            </a:r>
          </a:p>
          <a:p>
            <a:r>
              <a:rPr lang="en-US" dirty="0"/>
              <a:t>Both key can be same or different</a:t>
            </a:r>
          </a:p>
          <a:p>
            <a:r>
              <a:rPr lang="en-US" dirty="0"/>
              <a:t>During World War 2, Allies and the Axis, both used this algorithm. And it was a success for both. </a:t>
            </a:r>
          </a:p>
          <a:p>
            <a:r>
              <a:rPr lang="en-US" dirty="0"/>
              <a:t>Plain Text: LETS GO FOR SKYDIVING AFTER MIS PRESENTATION </a:t>
            </a:r>
          </a:p>
          <a:p>
            <a:r>
              <a:rPr lang="en-US" dirty="0"/>
              <a:t>Key 1: DHAVAL </a:t>
            </a:r>
          </a:p>
          <a:p>
            <a:r>
              <a:rPr lang="en-US" dirty="0"/>
              <a:t>Key 2: CHAUHAN </a:t>
            </a:r>
          </a:p>
        </p:txBody>
      </p:sp>
    </p:spTree>
    <p:extLst>
      <p:ext uri="{BB962C8B-B14F-4D97-AF65-F5344CB8AC3E}">
        <p14:creationId xmlns:p14="http://schemas.microsoft.com/office/powerpoint/2010/main" val="172545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Transposition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707544"/>
              </p:ext>
            </p:extLst>
          </p:nvPr>
        </p:nvGraphicFramePr>
        <p:xfrm>
          <a:off x="2589213" y="2133599"/>
          <a:ext cx="3762600" cy="29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100">
                  <a:extLst>
                    <a:ext uri="{9D8B030D-6E8A-4147-A177-3AD203B41FA5}">
                      <a16:colId xmlns:a16="http://schemas.microsoft.com/office/drawing/2014/main" val="3492383607"/>
                    </a:ext>
                  </a:extLst>
                </a:gridCol>
                <a:gridCol w="627100">
                  <a:extLst>
                    <a:ext uri="{9D8B030D-6E8A-4147-A177-3AD203B41FA5}">
                      <a16:colId xmlns:a16="http://schemas.microsoft.com/office/drawing/2014/main" val="2300209939"/>
                    </a:ext>
                  </a:extLst>
                </a:gridCol>
                <a:gridCol w="627100">
                  <a:extLst>
                    <a:ext uri="{9D8B030D-6E8A-4147-A177-3AD203B41FA5}">
                      <a16:colId xmlns:a16="http://schemas.microsoft.com/office/drawing/2014/main" val="3456190179"/>
                    </a:ext>
                  </a:extLst>
                </a:gridCol>
                <a:gridCol w="627100">
                  <a:extLst>
                    <a:ext uri="{9D8B030D-6E8A-4147-A177-3AD203B41FA5}">
                      <a16:colId xmlns:a16="http://schemas.microsoft.com/office/drawing/2014/main" val="3029868134"/>
                    </a:ext>
                  </a:extLst>
                </a:gridCol>
                <a:gridCol w="627100">
                  <a:extLst>
                    <a:ext uri="{9D8B030D-6E8A-4147-A177-3AD203B41FA5}">
                      <a16:colId xmlns:a16="http://schemas.microsoft.com/office/drawing/2014/main" val="1798452622"/>
                    </a:ext>
                  </a:extLst>
                </a:gridCol>
                <a:gridCol w="627100">
                  <a:extLst>
                    <a:ext uri="{9D8B030D-6E8A-4147-A177-3AD203B41FA5}">
                      <a16:colId xmlns:a16="http://schemas.microsoft.com/office/drawing/2014/main" val="2088976203"/>
                    </a:ext>
                  </a:extLst>
                </a:gridCol>
              </a:tblGrid>
              <a:tr h="372155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39154"/>
                  </a:ext>
                </a:extLst>
              </a:tr>
              <a:tr h="372155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052937"/>
                  </a:ext>
                </a:extLst>
              </a:tr>
              <a:tr h="372155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18088"/>
                  </a:ext>
                </a:extLst>
              </a:tr>
              <a:tr h="372155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43383"/>
                  </a:ext>
                </a:extLst>
              </a:tr>
              <a:tr h="37215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148554"/>
                  </a:ext>
                </a:extLst>
              </a:tr>
              <a:tr h="372155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29341"/>
                  </a:ext>
                </a:extLst>
              </a:tr>
              <a:tr h="37215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47466"/>
                  </a:ext>
                </a:extLst>
              </a:tr>
              <a:tr h="372155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18834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1364983"/>
              </p:ext>
            </p:extLst>
          </p:nvPr>
        </p:nvGraphicFramePr>
        <p:xfrm>
          <a:off x="7248304" y="2106383"/>
          <a:ext cx="3762600" cy="29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100">
                  <a:extLst>
                    <a:ext uri="{9D8B030D-6E8A-4147-A177-3AD203B41FA5}">
                      <a16:colId xmlns:a16="http://schemas.microsoft.com/office/drawing/2014/main" val="3492383607"/>
                    </a:ext>
                  </a:extLst>
                </a:gridCol>
                <a:gridCol w="627100">
                  <a:extLst>
                    <a:ext uri="{9D8B030D-6E8A-4147-A177-3AD203B41FA5}">
                      <a16:colId xmlns:a16="http://schemas.microsoft.com/office/drawing/2014/main" val="2300209939"/>
                    </a:ext>
                  </a:extLst>
                </a:gridCol>
                <a:gridCol w="627100">
                  <a:extLst>
                    <a:ext uri="{9D8B030D-6E8A-4147-A177-3AD203B41FA5}">
                      <a16:colId xmlns:a16="http://schemas.microsoft.com/office/drawing/2014/main" val="3456190179"/>
                    </a:ext>
                  </a:extLst>
                </a:gridCol>
                <a:gridCol w="627100">
                  <a:extLst>
                    <a:ext uri="{9D8B030D-6E8A-4147-A177-3AD203B41FA5}">
                      <a16:colId xmlns:a16="http://schemas.microsoft.com/office/drawing/2014/main" val="3029868134"/>
                    </a:ext>
                  </a:extLst>
                </a:gridCol>
                <a:gridCol w="627100">
                  <a:extLst>
                    <a:ext uri="{9D8B030D-6E8A-4147-A177-3AD203B41FA5}">
                      <a16:colId xmlns:a16="http://schemas.microsoft.com/office/drawing/2014/main" val="1798452622"/>
                    </a:ext>
                  </a:extLst>
                </a:gridCol>
                <a:gridCol w="627100">
                  <a:extLst>
                    <a:ext uri="{9D8B030D-6E8A-4147-A177-3AD203B41FA5}">
                      <a16:colId xmlns:a16="http://schemas.microsoft.com/office/drawing/2014/main" val="2088976203"/>
                    </a:ext>
                  </a:extLst>
                </a:gridCol>
              </a:tblGrid>
              <a:tr h="372155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39154"/>
                  </a:ext>
                </a:extLst>
              </a:tr>
              <a:tr h="372155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052937"/>
                  </a:ext>
                </a:extLst>
              </a:tr>
              <a:tr h="372155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18088"/>
                  </a:ext>
                </a:extLst>
              </a:tr>
              <a:tr h="372155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43383"/>
                  </a:ext>
                </a:extLst>
              </a:tr>
              <a:tr h="37215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148554"/>
                  </a:ext>
                </a:extLst>
              </a:tr>
              <a:tr h="372155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29341"/>
                  </a:ext>
                </a:extLst>
              </a:tr>
              <a:tr h="37215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47466"/>
                  </a:ext>
                </a:extLst>
              </a:tr>
              <a:tr h="372155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18834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185703"/>
              </p:ext>
            </p:extLst>
          </p:nvPr>
        </p:nvGraphicFramePr>
        <p:xfrm>
          <a:off x="7248303" y="1534160"/>
          <a:ext cx="3762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100">
                  <a:extLst>
                    <a:ext uri="{9D8B030D-6E8A-4147-A177-3AD203B41FA5}">
                      <a16:colId xmlns:a16="http://schemas.microsoft.com/office/drawing/2014/main" val="4170240991"/>
                    </a:ext>
                  </a:extLst>
                </a:gridCol>
                <a:gridCol w="627100">
                  <a:extLst>
                    <a:ext uri="{9D8B030D-6E8A-4147-A177-3AD203B41FA5}">
                      <a16:colId xmlns:a16="http://schemas.microsoft.com/office/drawing/2014/main" val="3845385654"/>
                    </a:ext>
                  </a:extLst>
                </a:gridCol>
                <a:gridCol w="627100">
                  <a:extLst>
                    <a:ext uri="{9D8B030D-6E8A-4147-A177-3AD203B41FA5}">
                      <a16:colId xmlns:a16="http://schemas.microsoft.com/office/drawing/2014/main" val="3548055731"/>
                    </a:ext>
                  </a:extLst>
                </a:gridCol>
                <a:gridCol w="627100">
                  <a:extLst>
                    <a:ext uri="{9D8B030D-6E8A-4147-A177-3AD203B41FA5}">
                      <a16:colId xmlns:a16="http://schemas.microsoft.com/office/drawing/2014/main" val="4256534764"/>
                    </a:ext>
                  </a:extLst>
                </a:gridCol>
                <a:gridCol w="627100">
                  <a:extLst>
                    <a:ext uri="{9D8B030D-6E8A-4147-A177-3AD203B41FA5}">
                      <a16:colId xmlns:a16="http://schemas.microsoft.com/office/drawing/2014/main" val="591160588"/>
                    </a:ext>
                  </a:extLst>
                </a:gridCol>
                <a:gridCol w="627100">
                  <a:extLst>
                    <a:ext uri="{9D8B030D-6E8A-4147-A177-3AD203B41FA5}">
                      <a16:colId xmlns:a16="http://schemas.microsoft.com/office/drawing/2014/main" val="399667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51987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72884" y="5241471"/>
            <a:ext cx="8421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the cipher back by column , starting from lowest number column</a:t>
            </a:r>
          </a:p>
          <a:p>
            <a:endParaRPr lang="en-US" dirty="0"/>
          </a:p>
          <a:p>
            <a:r>
              <a:rPr lang="en-US" dirty="0"/>
              <a:t>Cipher Text: ATRVTPT AGKNRET DLFDAIEO HEOIFSNN LOYGMSI VSSIERS </a:t>
            </a:r>
          </a:p>
        </p:txBody>
      </p:sp>
    </p:spTree>
    <p:extLst>
      <p:ext uri="{BB962C8B-B14F-4D97-AF65-F5344CB8AC3E}">
        <p14:creationId xmlns:p14="http://schemas.microsoft.com/office/powerpoint/2010/main" val="235670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Transposition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712641"/>
              </p:ext>
            </p:extLst>
          </p:nvPr>
        </p:nvGraphicFramePr>
        <p:xfrm>
          <a:off x="2589213" y="2133600"/>
          <a:ext cx="4497388" cy="3352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484">
                  <a:extLst>
                    <a:ext uri="{9D8B030D-6E8A-4147-A177-3AD203B41FA5}">
                      <a16:colId xmlns:a16="http://schemas.microsoft.com/office/drawing/2014/main" val="2979714746"/>
                    </a:ext>
                  </a:extLst>
                </a:gridCol>
                <a:gridCol w="642484">
                  <a:extLst>
                    <a:ext uri="{9D8B030D-6E8A-4147-A177-3AD203B41FA5}">
                      <a16:colId xmlns:a16="http://schemas.microsoft.com/office/drawing/2014/main" val="1711644472"/>
                    </a:ext>
                  </a:extLst>
                </a:gridCol>
                <a:gridCol w="642484">
                  <a:extLst>
                    <a:ext uri="{9D8B030D-6E8A-4147-A177-3AD203B41FA5}">
                      <a16:colId xmlns:a16="http://schemas.microsoft.com/office/drawing/2014/main" val="3956936383"/>
                    </a:ext>
                  </a:extLst>
                </a:gridCol>
                <a:gridCol w="642484">
                  <a:extLst>
                    <a:ext uri="{9D8B030D-6E8A-4147-A177-3AD203B41FA5}">
                      <a16:colId xmlns:a16="http://schemas.microsoft.com/office/drawing/2014/main" val="1715097626"/>
                    </a:ext>
                  </a:extLst>
                </a:gridCol>
                <a:gridCol w="642484">
                  <a:extLst>
                    <a:ext uri="{9D8B030D-6E8A-4147-A177-3AD203B41FA5}">
                      <a16:colId xmlns:a16="http://schemas.microsoft.com/office/drawing/2014/main" val="506564836"/>
                    </a:ext>
                  </a:extLst>
                </a:gridCol>
                <a:gridCol w="642484">
                  <a:extLst>
                    <a:ext uri="{9D8B030D-6E8A-4147-A177-3AD203B41FA5}">
                      <a16:colId xmlns:a16="http://schemas.microsoft.com/office/drawing/2014/main" val="3357213614"/>
                    </a:ext>
                  </a:extLst>
                </a:gridCol>
                <a:gridCol w="642484">
                  <a:extLst>
                    <a:ext uri="{9D8B030D-6E8A-4147-A177-3AD203B41FA5}">
                      <a16:colId xmlns:a16="http://schemas.microsoft.com/office/drawing/2014/main" val="1467013883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357360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124899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49290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859945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567263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606508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87303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729728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24793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78486" y="2133600"/>
            <a:ext cx="38045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reading it again from column:  </a:t>
            </a:r>
          </a:p>
          <a:p>
            <a:endParaRPr lang="en-US" dirty="0"/>
          </a:p>
          <a:p>
            <a:r>
              <a:rPr lang="en-US" dirty="0"/>
              <a:t>cipher text: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ARKFELS APEIFME CAADONIS HTGLHNV HTRAIGI NTTWSSR UVNDOOS </a:t>
            </a:r>
          </a:p>
        </p:txBody>
      </p:sp>
    </p:spTree>
    <p:extLst>
      <p:ext uri="{BB962C8B-B14F-4D97-AF65-F5344CB8AC3E}">
        <p14:creationId xmlns:p14="http://schemas.microsoft.com/office/powerpoint/2010/main" val="172105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Lacks stronger encryption</a:t>
            </a:r>
          </a:p>
          <a:p>
            <a:r>
              <a:rPr lang="en-US" dirty="0"/>
              <a:t>Keeps occurrences of individual characters of plain text unchanged </a:t>
            </a:r>
          </a:p>
          <a:p>
            <a:r>
              <a:rPr lang="en-US" dirty="0"/>
              <a:t>Proper anagrams can decrypt cipher text</a:t>
            </a:r>
          </a:p>
          <a:p>
            <a:r>
              <a:rPr lang="en-US" dirty="0"/>
              <a:t>Jumbled character search in dictionary to find words</a:t>
            </a:r>
          </a:p>
          <a:p>
            <a:r>
              <a:rPr lang="en-US" dirty="0"/>
              <a:t>At the time of world war, this method was useful</a:t>
            </a:r>
          </a:p>
          <a:p>
            <a:r>
              <a:rPr lang="en-US" dirty="0"/>
              <a:t>But now with the help of faster computers anagrams search and test is faster</a:t>
            </a:r>
          </a:p>
        </p:txBody>
      </p:sp>
    </p:spTree>
    <p:extLst>
      <p:ext uri="{BB962C8B-B14F-4D97-AF65-F5344CB8AC3E}">
        <p14:creationId xmlns:p14="http://schemas.microsoft.com/office/powerpoint/2010/main" val="362506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???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7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2871" y="4912467"/>
            <a:ext cx="9765023" cy="11004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Outline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03309"/>
              </p:ext>
            </p:extLst>
          </p:nvPr>
        </p:nvGraphicFramePr>
        <p:xfrm>
          <a:off x="955931" y="640080"/>
          <a:ext cx="10293711" cy="327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411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4815162342execute.files.wordpress.com/2011/05/hieroglyph-louvre.jpg?w=441&amp;h=33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7040"/>
          <a:stretch/>
        </p:blipFill>
        <p:spPr bwMode="auto">
          <a:xfrm>
            <a:off x="7736146" y="3416024"/>
            <a:ext cx="3768466" cy="26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amrat ashok shilalek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0" r="-2" b="5442"/>
          <a:stretch/>
        </p:blipFill>
        <p:spPr bwMode="auto">
          <a:xfrm>
            <a:off x="7736146" y="624111"/>
            <a:ext cx="3768466" cy="262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4790008" cy="1280890"/>
          </a:xfrm>
        </p:spPr>
        <p:txBody>
          <a:bodyPr>
            <a:normAutofit/>
          </a:bodyPr>
          <a:lstStyle/>
          <a:p>
            <a:r>
              <a:rPr lang="en-US" dirty="0"/>
              <a:t>Cryptography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3" y="2040467"/>
            <a:ext cx="4802188" cy="3870755"/>
          </a:xfrm>
        </p:spPr>
        <p:txBody>
          <a:bodyPr>
            <a:normAutofit/>
          </a:bodyPr>
          <a:lstStyle/>
          <a:p>
            <a:r>
              <a:rPr lang="en-US" dirty="0"/>
              <a:t>“ Encrypt data before sending so no one can understand what is meaning of this random alphabets or numbers”</a:t>
            </a:r>
          </a:p>
          <a:p>
            <a:r>
              <a:rPr lang="en-US" dirty="0"/>
              <a:t>Used from Egyptian ages – Non standard hieroglyphs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87930" y="6207938"/>
            <a:ext cx="6096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hlinkClick r:id="rId4"/>
              </a:rPr>
              <a:t>https://4815162342execute.wordpress.com/lost-themes/hieroglyphs/</a:t>
            </a:r>
            <a:endParaRPr lang="en-US" sz="1100" dirty="0"/>
          </a:p>
          <a:p>
            <a:r>
              <a:rPr lang="en-US" sz="1100" dirty="0">
                <a:hlinkClick r:id="rId5"/>
              </a:rPr>
              <a:t>http://www.amarujala.com/dehradun-city/Dehradun-66300-11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1667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6670" y="3154775"/>
            <a:ext cx="5010398" cy="27388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67572" y="2090057"/>
            <a:ext cx="91844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“ka-ta-pa-</a:t>
            </a:r>
            <a:r>
              <a:rPr lang="en-US" dirty="0" err="1"/>
              <a:t>ya</a:t>
            </a:r>
            <a:r>
              <a:rPr lang="en-US" dirty="0"/>
              <a:t>-di” rule used by ancient Indian mathematicians and grammarians is a tool to map names to numbers.</a:t>
            </a:r>
          </a:p>
          <a:p>
            <a:endParaRPr lang="en-US" dirty="0"/>
          </a:p>
          <a:p>
            <a:r>
              <a:rPr lang="en-US" i="1" dirty="0"/>
              <a:t>“</a:t>
            </a:r>
            <a:r>
              <a:rPr lang="en-US" i="1" dirty="0" err="1"/>
              <a:t>gopi</a:t>
            </a:r>
            <a:r>
              <a:rPr lang="en-US" i="1" dirty="0"/>
              <a:t> </a:t>
            </a:r>
            <a:r>
              <a:rPr lang="en-US" i="1" dirty="0" err="1"/>
              <a:t>bhagya</a:t>
            </a:r>
            <a:r>
              <a:rPr lang="en-US" i="1" dirty="0"/>
              <a:t> </a:t>
            </a:r>
            <a:r>
              <a:rPr lang="en-US" i="1" dirty="0" err="1"/>
              <a:t>madhuvrata</a:t>
            </a:r>
            <a:r>
              <a:rPr lang="en-US" i="1" dirty="0"/>
              <a:t> </a:t>
            </a:r>
            <a:endParaRPr lang="en-US" dirty="0"/>
          </a:p>
          <a:p>
            <a:r>
              <a:rPr lang="en-US" i="1" dirty="0" err="1"/>
              <a:t>srngiso</a:t>
            </a:r>
            <a:r>
              <a:rPr lang="en-US" i="1" dirty="0"/>
              <a:t> </a:t>
            </a:r>
            <a:r>
              <a:rPr lang="en-US" i="1" dirty="0" err="1"/>
              <a:t>dadhi</a:t>
            </a:r>
            <a:r>
              <a:rPr lang="en-US" i="1" dirty="0"/>
              <a:t> </a:t>
            </a:r>
            <a:r>
              <a:rPr lang="en-US" i="1" dirty="0" err="1"/>
              <a:t>sandhiga</a:t>
            </a:r>
            <a:r>
              <a:rPr lang="en-US" i="1" dirty="0"/>
              <a:t> </a:t>
            </a:r>
            <a:endParaRPr lang="en-US" dirty="0"/>
          </a:p>
          <a:p>
            <a:r>
              <a:rPr lang="en-US" i="1" dirty="0" err="1"/>
              <a:t>khala</a:t>
            </a:r>
            <a:r>
              <a:rPr lang="en-US" i="1" dirty="0"/>
              <a:t> </a:t>
            </a:r>
            <a:r>
              <a:rPr lang="en-US" i="1" dirty="0" err="1"/>
              <a:t>jivita</a:t>
            </a:r>
            <a:r>
              <a:rPr lang="en-US" i="1" dirty="0"/>
              <a:t> </a:t>
            </a:r>
            <a:r>
              <a:rPr lang="en-US" i="1" dirty="0" err="1"/>
              <a:t>khatava</a:t>
            </a:r>
            <a:r>
              <a:rPr lang="en-US" i="1" dirty="0"/>
              <a:t> </a:t>
            </a:r>
            <a:endParaRPr lang="en-US" dirty="0"/>
          </a:p>
          <a:p>
            <a:r>
              <a:rPr lang="en-US" i="1" dirty="0"/>
              <a:t>gala </a:t>
            </a:r>
            <a:r>
              <a:rPr lang="en-US" i="1" dirty="0" err="1"/>
              <a:t>hala</a:t>
            </a:r>
            <a:r>
              <a:rPr lang="en-US" i="1" dirty="0"/>
              <a:t> </a:t>
            </a:r>
            <a:r>
              <a:rPr lang="en-US" i="1" dirty="0" err="1"/>
              <a:t>rasandara</a:t>
            </a:r>
            <a:r>
              <a:rPr lang="en-US" i="1" dirty="0"/>
              <a:t>”</a:t>
            </a:r>
          </a:p>
          <a:p>
            <a:endParaRPr lang="en-US" i="1" dirty="0"/>
          </a:p>
          <a:p>
            <a:r>
              <a:rPr lang="en-US" dirty="0"/>
              <a:t>31415926535897932384626433832792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89443" y="6122504"/>
            <a:ext cx="7202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https://mysteriesexplored.wordpress.com/2011/08/24/amazing-encryption-technology-in-ancient-india-the-katapayadi-shankya/</a:t>
            </a:r>
          </a:p>
        </p:txBody>
      </p:sp>
    </p:spTree>
    <p:extLst>
      <p:ext uri="{BB962C8B-B14F-4D97-AF65-F5344CB8AC3E}">
        <p14:creationId xmlns:p14="http://schemas.microsoft.com/office/powerpoint/2010/main" val="40860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key encryption</a:t>
            </a:r>
          </a:p>
          <a:p>
            <a:r>
              <a:rPr lang="en-US" dirty="0"/>
              <a:t>Mathematical operations </a:t>
            </a:r>
          </a:p>
          <a:p>
            <a:r>
              <a:rPr lang="en-US" dirty="0"/>
              <a:t>Shared key for sender and receiver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How to transfer that key to receiver</a:t>
            </a:r>
          </a:p>
          <a:p>
            <a:pPr lvl="1"/>
            <a:r>
              <a:rPr lang="en-US" dirty="0"/>
              <a:t>What if key is already intercept by third person</a:t>
            </a:r>
          </a:p>
          <a:p>
            <a:pPr lvl="1"/>
            <a:r>
              <a:rPr lang="en-US" dirty="0"/>
              <a:t>Change key frequently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4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key for encryption and decryption</a:t>
            </a:r>
          </a:p>
          <a:p>
            <a:r>
              <a:rPr lang="en-US" dirty="0"/>
              <a:t>Public key  - used by sender to encrypt data</a:t>
            </a:r>
          </a:p>
          <a:p>
            <a:r>
              <a:rPr lang="en-US" dirty="0"/>
              <a:t>Secret key – used by receiver to decrypt data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Larger key size</a:t>
            </a:r>
          </a:p>
          <a:p>
            <a:pPr lvl="1"/>
            <a:r>
              <a:rPr lang="en-US" dirty="0"/>
              <a:t>Key management </a:t>
            </a:r>
          </a:p>
        </p:txBody>
      </p:sp>
    </p:spTree>
    <p:extLst>
      <p:ext uri="{BB962C8B-B14F-4D97-AF65-F5344CB8AC3E}">
        <p14:creationId xmlns:p14="http://schemas.microsoft.com/office/powerpoint/2010/main" val="300816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Substitution cipher</a:t>
            </a:r>
          </a:p>
          <a:p>
            <a:r>
              <a:rPr lang="en-US" dirty="0"/>
              <a:t>Transposition cipher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Plain alphabet: </a:t>
            </a:r>
            <a:r>
              <a:rPr lang="en-US" dirty="0" err="1"/>
              <a:t>abcdefghijklmnopqrstuvwxyz</a:t>
            </a:r>
            <a:r>
              <a:rPr lang="en-US" dirty="0"/>
              <a:t> </a:t>
            </a:r>
          </a:p>
          <a:p>
            <a:r>
              <a:rPr lang="en-US" dirty="0"/>
              <a:t>Cipher alphabet: </a:t>
            </a:r>
            <a:r>
              <a:rPr lang="en-US" dirty="0" err="1"/>
              <a:t>badcfehgjilknmporqtsvuxwzy</a:t>
            </a:r>
            <a:r>
              <a:rPr lang="en-US" dirty="0"/>
              <a:t> </a:t>
            </a:r>
          </a:p>
          <a:p>
            <a:r>
              <a:rPr lang="en-US" dirty="0"/>
              <a:t>Plain text: Cryptography is must </a:t>
            </a:r>
          </a:p>
          <a:p>
            <a:r>
              <a:rPr lang="en-US" dirty="0"/>
              <a:t>Cipher text: </a:t>
            </a:r>
            <a:r>
              <a:rPr lang="en-US" dirty="0" err="1"/>
              <a:t>Dqosphqbogz</a:t>
            </a:r>
            <a:r>
              <a:rPr lang="en-US" dirty="0"/>
              <a:t> </a:t>
            </a:r>
            <a:r>
              <a:rPr lang="en-US" dirty="0" err="1"/>
              <a:t>jt</a:t>
            </a:r>
            <a:r>
              <a:rPr lang="en-US" dirty="0"/>
              <a:t> </a:t>
            </a:r>
            <a:r>
              <a:rPr lang="en-US" dirty="0" err="1"/>
              <a:t>nvts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0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 Fence Cipher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919437"/>
              </p:ext>
            </p:extLst>
          </p:nvPr>
        </p:nvGraphicFramePr>
        <p:xfrm>
          <a:off x="2344284" y="3292929"/>
          <a:ext cx="8915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172859912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48218257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6973200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210760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58026087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6977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07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14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6981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44284" y="1818861"/>
            <a:ext cx="8648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Plaintext is written downwards across successive ‘rails’ of an imaginary ‘fence’. </a:t>
            </a:r>
          </a:p>
          <a:p>
            <a:endParaRPr lang="en-US" dirty="0"/>
          </a:p>
          <a:p>
            <a:r>
              <a:rPr lang="en-US" dirty="0"/>
              <a:t>Plain text: ‘UNCW CSIS PROGRAM’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44284" y="4760843"/>
            <a:ext cx="891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characters along the rail from left to right</a:t>
            </a:r>
          </a:p>
          <a:p>
            <a:r>
              <a:rPr lang="en-US" dirty="0"/>
              <a:t>Ciphered text is “UWIRRNCSOACSPGM”.  </a:t>
            </a:r>
          </a:p>
          <a:p>
            <a:endParaRPr lang="en-US" dirty="0"/>
          </a:p>
          <a:p>
            <a:r>
              <a:rPr lang="en-US" dirty="0"/>
              <a:t>Used by the ancient Greeks in the scytale</a:t>
            </a:r>
          </a:p>
          <a:p>
            <a:endParaRPr lang="en-US" dirty="0"/>
          </a:p>
        </p:txBody>
      </p:sp>
      <p:pic>
        <p:nvPicPr>
          <p:cNvPr id="2050" name="Picture 2" descr="https://upload.wikimedia.org/wikipedia/commons/thumb/5/51/Skytale.png/199px-Skyta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904" y="4679188"/>
            <a:ext cx="2953437" cy="136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70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decides how to follow route while reading ciphertext from block created with plaintext.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292894"/>
              </p:ext>
            </p:extLst>
          </p:nvPr>
        </p:nvGraphicFramePr>
        <p:xfrm>
          <a:off x="2589212" y="2956681"/>
          <a:ext cx="3452360" cy="2562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472">
                  <a:extLst>
                    <a:ext uri="{9D8B030D-6E8A-4147-A177-3AD203B41FA5}">
                      <a16:colId xmlns:a16="http://schemas.microsoft.com/office/drawing/2014/main" val="2392629106"/>
                    </a:ext>
                  </a:extLst>
                </a:gridCol>
                <a:gridCol w="690472">
                  <a:extLst>
                    <a:ext uri="{9D8B030D-6E8A-4147-A177-3AD203B41FA5}">
                      <a16:colId xmlns:a16="http://schemas.microsoft.com/office/drawing/2014/main" val="3229574600"/>
                    </a:ext>
                  </a:extLst>
                </a:gridCol>
                <a:gridCol w="690472">
                  <a:extLst>
                    <a:ext uri="{9D8B030D-6E8A-4147-A177-3AD203B41FA5}">
                      <a16:colId xmlns:a16="http://schemas.microsoft.com/office/drawing/2014/main" val="2886779944"/>
                    </a:ext>
                  </a:extLst>
                </a:gridCol>
                <a:gridCol w="690472">
                  <a:extLst>
                    <a:ext uri="{9D8B030D-6E8A-4147-A177-3AD203B41FA5}">
                      <a16:colId xmlns:a16="http://schemas.microsoft.com/office/drawing/2014/main" val="544486026"/>
                    </a:ext>
                  </a:extLst>
                </a:gridCol>
                <a:gridCol w="690472">
                  <a:extLst>
                    <a:ext uri="{9D8B030D-6E8A-4147-A177-3AD203B41FA5}">
                      <a16:colId xmlns:a16="http://schemas.microsoft.com/office/drawing/2014/main" val="2029733423"/>
                    </a:ext>
                  </a:extLst>
                </a:gridCol>
              </a:tblGrid>
              <a:tr h="366054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367131"/>
                  </a:ext>
                </a:extLst>
              </a:tr>
              <a:tr h="366054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0622"/>
                  </a:ext>
                </a:extLst>
              </a:tr>
              <a:tr h="366054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975125"/>
                  </a:ext>
                </a:extLst>
              </a:tr>
              <a:tr h="366054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335484"/>
                  </a:ext>
                </a:extLst>
              </a:tr>
              <a:tr h="36605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925665"/>
                  </a:ext>
                </a:extLst>
              </a:tr>
              <a:tr h="366054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573697"/>
                  </a:ext>
                </a:extLst>
              </a:tr>
              <a:tr h="366054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14281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51814" y="2956681"/>
            <a:ext cx="49312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Route: top to bottom</a:t>
            </a:r>
          </a:p>
          <a:p>
            <a:r>
              <a:rPr lang="en-US" dirty="0"/>
              <a:t>Cipher Text: WNNNGHNHOGGNTLETNORNENHIIIGFNISNGOT </a:t>
            </a:r>
          </a:p>
          <a:p>
            <a:endParaRPr lang="en-US" dirty="0"/>
          </a:p>
          <a:p>
            <a:r>
              <a:rPr lang="en-US" dirty="0"/>
              <a:t>Route: spiraling inward </a:t>
            </a:r>
          </a:p>
          <a:p>
            <a:r>
              <a:rPr lang="en-US" dirty="0"/>
              <a:t>Cipher Text: NHGNNNWHENNISNGOTFELTNGGOTHIIIGNRON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89212" y="5852135"/>
            <a:ext cx="874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by the Union forces during the American Civil War </a:t>
            </a:r>
          </a:p>
        </p:txBody>
      </p:sp>
    </p:spTree>
    <p:extLst>
      <p:ext uri="{BB962C8B-B14F-4D97-AF65-F5344CB8AC3E}">
        <p14:creationId xmlns:p14="http://schemas.microsoft.com/office/powerpoint/2010/main" val="92226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182</TotalTime>
  <Words>815</Words>
  <Application>Microsoft Office PowerPoint</Application>
  <PresentationFormat>Widescreen</PresentationFormat>
  <Paragraphs>403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Cryptography  Survey of Transposition Cipher Method</vt:lpstr>
      <vt:lpstr>Outline</vt:lpstr>
      <vt:lpstr>Cryptography </vt:lpstr>
      <vt:lpstr>Cryptography</vt:lpstr>
      <vt:lpstr>Symmetric Encryption</vt:lpstr>
      <vt:lpstr>Asymmetric Encryption</vt:lpstr>
      <vt:lpstr>Traditional ciphers</vt:lpstr>
      <vt:lpstr>Rail Fence Cipher</vt:lpstr>
      <vt:lpstr>Route Cipher</vt:lpstr>
      <vt:lpstr>Column Transposition</vt:lpstr>
      <vt:lpstr>Double Transposition</vt:lpstr>
      <vt:lpstr>Double Transposition</vt:lpstr>
      <vt:lpstr>Double Transposition</vt:lpstr>
      <vt:lpstr>Conclusion</vt:lpstr>
      <vt:lpstr>Questions 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 Survey of Transposition Cipher Method</dc:title>
  <dc:creator>Dhaval Chauhan</dc:creator>
  <cp:lastModifiedBy>Dhaval Chauhan</cp:lastModifiedBy>
  <cp:revision>98</cp:revision>
  <dcterms:created xsi:type="dcterms:W3CDTF">2017-05-03T15:46:16Z</dcterms:created>
  <dcterms:modified xsi:type="dcterms:W3CDTF">2017-05-03T18:49:12Z</dcterms:modified>
</cp:coreProperties>
</file>