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1597" r:id="rId3"/>
    <p:sldId id="272" r:id="rId4"/>
    <p:sldId id="1598" r:id="rId5"/>
    <p:sldId id="1593" r:id="rId6"/>
    <p:sldId id="262" r:id="rId7"/>
    <p:sldId id="1594" r:id="rId8"/>
    <p:sldId id="1600" r:id="rId9"/>
    <p:sldId id="1601" r:id="rId10"/>
    <p:sldId id="1602" r:id="rId11"/>
    <p:sldId id="1603" r:id="rId12"/>
    <p:sldId id="1605" r:id="rId13"/>
    <p:sldId id="261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051"/>
    <a:srgbClr val="114A4C"/>
    <a:srgbClr val="22E1EF"/>
    <a:srgbClr val="0072C6"/>
    <a:srgbClr val="0A6EB8"/>
    <a:srgbClr val="D83900"/>
    <a:srgbClr val="0177FF"/>
    <a:srgbClr val="732674"/>
    <a:srgbClr val="DD6032"/>
    <a:srgbClr val="E57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25B21-CB53-4B3D-83A5-F69B26C4A226}" v="1133" dt="2020-05-27T13:59:01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Shah" userId="06fe59d1-18c0-4742-a791-83e3bee52ad0" providerId="ADAL" clId="{8A525B21-CB53-4B3D-83A5-F69B26C4A226}"/>
    <pc:docChg chg="undo custSel addSld delSld modSld sldOrd">
      <pc:chgData name="Dhaval Shah" userId="06fe59d1-18c0-4742-a791-83e3bee52ad0" providerId="ADAL" clId="{8A525B21-CB53-4B3D-83A5-F69B26C4A226}" dt="2020-05-27T13:59:12.382" v="3602" actId="20577"/>
      <pc:docMkLst>
        <pc:docMk/>
      </pc:docMkLst>
      <pc:sldChg chg="delSp modSp mod">
        <pc:chgData name="Dhaval Shah" userId="06fe59d1-18c0-4742-a791-83e3bee52ad0" providerId="ADAL" clId="{8A525B21-CB53-4B3D-83A5-F69B26C4A226}" dt="2020-05-26T21:17:42.801" v="2292" actId="20577"/>
        <pc:sldMkLst>
          <pc:docMk/>
          <pc:sldMk cId="159402365" sldId="261"/>
        </pc:sldMkLst>
        <pc:spChg chg="mod">
          <ac:chgData name="Dhaval Shah" userId="06fe59d1-18c0-4742-a791-83e3bee52ad0" providerId="ADAL" clId="{8A525B21-CB53-4B3D-83A5-F69B26C4A226}" dt="2020-05-26T21:17:42.801" v="2292" actId="20577"/>
          <ac:spMkLst>
            <pc:docMk/>
            <pc:sldMk cId="159402365" sldId="261"/>
            <ac:spMk id="2" creationId="{14021FF0-1259-48D1-8E66-B40BCDEC59AF}"/>
          </ac:spMkLst>
        </pc:spChg>
        <pc:spChg chg="del">
          <ac:chgData name="Dhaval Shah" userId="06fe59d1-18c0-4742-a791-83e3bee52ad0" providerId="ADAL" clId="{8A525B21-CB53-4B3D-83A5-F69B26C4A226}" dt="2020-05-26T21:12:13.242" v="2014" actId="478"/>
          <ac:spMkLst>
            <pc:docMk/>
            <pc:sldMk cId="159402365" sldId="261"/>
            <ac:spMk id="3" creationId="{F6A5BBC5-D383-46C8-9C7D-48FA8DEF32A2}"/>
          </ac:spMkLst>
        </pc:spChg>
      </pc:sldChg>
      <pc:sldChg chg="addSp delSp modSp mod">
        <pc:chgData name="Dhaval Shah" userId="06fe59d1-18c0-4742-a791-83e3bee52ad0" providerId="ADAL" clId="{8A525B21-CB53-4B3D-83A5-F69B26C4A226}" dt="2020-05-26T13:10:26.875" v="618" actId="1076"/>
        <pc:sldMkLst>
          <pc:docMk/>
          <pc:sldMk cId="2320245024" sldId="262"/>
        </pc:sldMkLst>
        <pc:spChg chg="del">
          <ac:chgData name="Dhaval Shah" userId="06fe59d1-18c0-4742-a791-83e3bee52ad0" providerId="ADAL" clId="{8A525B21-CB53-4B3D-83A5-F69B26C4A226}" dt="2020-05-26T12:50:45.679" v="219" actId="478"/>
          <ac:spMkLst>
            <pc:docMk/>
            <pc:sldMk cId="2320245024" sldId="262"/>
            <ac:spMk id="2" creationId="{99B1D82B-9ED6-43AA-92A3-12C0BA6F5B04}"/>
          </ac:spMkLst>
        </pc:spChg>
        <pc:spChg chg="del mod">
          <ac:chgData name="Dhaval Shah" userId="06fe59d1-18c0-4742-a791-83e3bee52ad0" providerId="ADAL" clId="{8A525B21-CB53-4B3D-83A5-F69B26C4A226}" dt="2020-05-26T12:52:15.043" v="221" actId="1032"/>
          <ac:spMkLst>
            <pc:docMk/>
            <pc:sldMk cId="2320245024" sldId="262"/>
            <ac:spMk id="3" creationId="{5E975BA8-7C92-45CF-9D88-120ED7D5290E}"/>
          </ac:spMkLst>
        </pc:spChg>
        <pc:spChg chg="add del mod">
          <ac:chgData name="Dhaval Shah" userId="06fe59d1-18c0-4742-a791-83e3bee52ad0" providerId="ADAL" clId="{8A525B21-CB53-4B3D-83A5-F69B26C4A226}" dt="2020-05-26T12:53:31.318" v="236"/>
          <ac:spMkLst>
            <pc:docMk/>
            <pc:sldMk cId="2320245024" sldId="262"/>
            <ac:spMk id="6" creationId="{1C3EA911-8A36-48DC-8F57-3C3E27AA5B8B}"/>
          </ac:spMkLst>
        </pc:spChg>
        <pc:spChg chg="add del mod">
          <ac:chgData name="Dhaval Shah" userId="06fe59d1-18c0-4742-a791-83e3bee52ad0" providerId="ADAL" clId="{8A525B21-CB53-4B3D-83A5-F69B26C4A226}" dt="2020-05-26T12:54:18.979" v="246"/>
          <ac:spMkLst>
            <pc:docMk/>
            <pc:sldMk cId="2320245024" sldId="262"/>
            <ac:spMk id="12" creationId="{9CE40B0F-62BC-4879-93A3-35ABA21BA851}"/>
          </ac:spMkLst>
        </pc:spChg>
        <pc:spChg chg="add mod">
          <ac:chgData name="Dhaval Shah" userId="06fe59d1-18c0-4742-a791-83e3bee52ad0" providerId="ADAL" clId="{8A525B21-CB53-4B3D-83A5-F69B26C4A226}" dt="2020-05-26T13:10:12.057" v="616" actId="1076"/>
          <ac:spMkLst>
            <pc:docMk/>
            <pc:sldMk cId="2320245024" sldId="262"/>
            <ac:spMk id="16" creationId="{E93A6B9C-7E95-4770-918D-40C4A1302B22}"/>
          </ac:spMkLst>
        </pc:spChg>
        <pc:spChg chg="add mod">
          <ac:chgData name="Dhaval Shah" userId="06fe59d1-18c0-4742-a791-83e3bee52ad0" providerId="ADAL" clId="{8A525B21-CB53-4B3D-83A5-F69B26C4A226}" dt="2020-05-26T13:09:54.497" v="614" actId="6549"/>
          <ac:spMkLst>
            <pc:docMk/>
            <pc:sldMk cId="2320245024" sldId="262"/>
            <ac:spMk id="18" creationId="{91A9D498-2C54-401A-A19E-01F60B895BC6}"/>
          </ac:spMkLst>
        </pc:spChg>
        <pc:spChg chg="add mod">
          <ac:chgData name="Dhaval Shah" userId="06fe59d1-18c0-4742-a791-83e3bee52ad0" providerId="ADAL" clId="{8A525B21-CB53-4B3D-83A5-F69B26C4A226}" dt="2020-05-26T13:10:05.280" v="615" actId="1076"/>
          <ac:spMkLst>
            <pc:docMk/>
            <pc:sldMk cId="2320245024" sldId="262"/>
            <ac:spMk id="20" creationId="{584B4D38-5D21-4496-9F5F-959CE5A312A2}"/>
          </ac:spMkLst>
        </pc:spChg>
        <pc:spChg chg="add mod">
          <ac:chgData name="Dhaval Shah" userId="06fe59d1-18c0-4742-a791-83e3bee52ad0" providerId="ADAL" clId="{8A525B21-CB53-4B3D-83A5-F69B26C4A226}" dt="2020-05-26T13:07:48.455" v="564" actId="1076"/>
          <ac:spMkLst>
            <pc:docMk/>
            <pc:sldMk cId="2320245024" sldId="262"/>
            <ac:spMk id="22" creationId="{6BA7E878-C064-4632-AF1A-5C3A3F6C906C}"/>
          </ac:spMkLst>
        </pc:spChg>
        <pc:spChg chg="add mod">
          <ac:chgData name="Dhaval Shah" userId="06fe59d1-18c0-4742-a791-83e3bee52ad0" providerId="ADAL" clId="{8A525B21-CB53-4B3D-83A5-F69B26C4A226}" dt="2020-05-26T13:10:26.875" v="618" actId="1076"/>
          <ac:spMkLst>
            <pc:docMk/>
            <pc:sldMk cId="2320245024" sldId="262"/>
            <ac:spMk id="24" creationId="{D03BE4AF-3E9B-4AC5-943B-CCE317C0D5C0}"/>
          </ac:spMkLst>
        </pc:spChg>
        <pc:spChg chg="add mod">
          <ac:chgData name="Dhaval Shah" userId="06fe59d1-18c0-4742-a791-83e3bee52ad0" providerId="ADAL" clId="{8A525B21-CB53-4B3D-83A5-F69B26C4A226}" dt="2020-05-26T13:08:31.384" v="599" actId="20577"/>
          <ac:spMkLst>
            <pc:docMk/>
            <pc:sldMk cId="2320245024" sldId="262"/>
            <ac:spMk id="25" creationId="{41A40D42-20C0-40CE-907A-D4E9FD2FCC06}"/>
          </ac:spMkLst>
        </pc:spChg>
        <pc:graphicFrameChg chg="add del mod modGraphic">
          <ac:chgData name="Dhaval Shah" userId="06fe59d1-18c0-4742-a791-83e3bee52ad0" providerId="ADAL" clId="{8A525B21-CB53-4B3D-83A5-F69B26C4A226}" dt="2020-05-26T12:52:31.883" v="225" actId="478"/>
          <ac:graphicFrameMkLst>
            <pc:docMk/>
            <pc:sldMk cId="2320245024" sldId="262"/>
            <ac:graphicFrameMk id="4" creationId="{3C5EDBC2-5D13-4753-8961-8BFCF14658A3}"/>
          </ac:graphicFrameMkLst>
        </pc:graphicFrameChg>
        <pc:graphicFrameChg chg="add del mod modGraphic">
          <ac:chgData name="Dhaval Shah" userId="06fe59d1-18c0-4742-a791-83e3bee52ad0" providerId="ADAL" clId="{8A525B21-CB53-4B3D-83A5-F69B26C4A226}" dt="2020-05-26T12:53:04.648" v="230" actId="1032"/>
          <ac:graphicFrameMkLst>
            <pc:docMk/>
            <pc:sldMk cId="2320245024" sldId="262"/>
            <ac:graphicFrameMk id="7" creationId="{3F2952C7-D73C-48CB-911F-F756CD1E33D5}"/>
          </ac:graphicFrameMkLst>
        </pc:graphicFrameChg>
        <pc:graphicFrameChg chg="add del mod modGraphic">
          <ac:chgData name="Dhaval Shah" userId="06fe59d1-18c0-4742-a791-83e3bee52ad0" providerId="ADAL" clId="{8A525B21-CB53-4B3D-83A5-F69B26C4A226}" dt="2020-05-26T12:53:16.840" v="235" actId="1032"/>
          <ac:graphicFrameMkLst>
            <pc:docMk/>
            <pc:sldMk cId="2320245024" sldId="262"/>
            <ac:graphicFrameMk id="8" creationId="{353199FD-3F6F-49DB-88A5-85CEE24EF842}"/>
          </ac:graphicFrameMkLst>
        </pc:graphicFrameChg>
        <pc:picChg chg="add mod">
          <ac:chgData name="Dhaval Shah" userId="06fe59d1-18c0-4742-a791-83e3bee52ad0" providerId="ADAL" clId="{8A525B21-CB53-4B3D-83A5-F69B26C4A226}" dt="2020-05-26T13:08:46.935" v="603" actId="1076"/>
          <ac:picMkLst>
            <pc:docMk/>
            <pc:sldMk cId="2320245024" sldId="262"/>
            <ac:picMk id="9" creationId="{87CD9605-732E-41F0-9F1C-C1AEFCE12914}"/>
          </ac:picMkLst>
        </pc:picChg>
        <pc:picChg chg="add del">
          <ac:chgData name="Dhaval Shah" userId="06fe59d1-18c0-4742-a791-83e3bee52ad0" providerId="ADAL" clId="{8A525B21-CB53-4B3D-83A5-F69B26C4A226}" dt="2020-05-26T12:53:52.648" v="239"/>
          <ac:picMkLst>
            <pc:docMk/>
            <pc:sldMk cId="2320245024" sldId="262"/>
            <ac:picMk id="10" creationId="{0CC2D6A4-3E73-48F9-84A3-E3AB917C41F3}"/>
          </ac:picMkLst>
        </pc:picChg>
        <pc:picChg chg="add mod">
          <ac:chgData name="Dhaval Shah" userId="06fe59d1-18c0-4742-a791-83e3bee52ad0" providerId="ADAL" clId="{8A525B21-CB53-4B3D-83A5-F69B26C4A226}" dt="2020-05-26T13:08:40.631" v="601" actId="1076"/>
          <ac:picMkLst>
            <pc:docMk/>
            <pc:sldMk cId="2320245024" sldId="262"/>
            <ac:picMk id="11" creationId="{5FFD3452-C3F5-4BD3-9465-D20322B62E32}"/>
          </ac:picMkLst>
        </pc:picChg>
        <pc:picChg chg="add mod">
          <ac:chgData name="Dhaval Shah" userId="06fe59d1-18c0-4742-a791-83e3bee52ad0" providerId="ADAL" clId="{8A525B21-CB53-4B3D-83A5-F69B26C4A226}" dt="2020-05-26T13:07:53.975" v="566" actId="1076"/>
          <ac:picMkLst>
            <pc:docMk/>
            <pc:sldMk cId="2320245024" sldId="262"/>
            <ac:picMk id="13" creationId="{656D78EA-F6E0-4125-B90C-7CDCC564B992}"/>
          </ac:picMkLst>
        </pc:picChg>
        <pc:picChg chg="add mod">
          <ac:chgData name="Dhaval Shah" userId="06fe59d1-18c0-4742-a791-83e3bee52ad0" providerId="ADAL" clId="{8A525B21-CB53-4B3D-83A5-F69B26C4A226}" dt="2020-05-26T13:07:45.462" v="563" actId="1076"/>
          <ac:picMkLst>
            <pc:docMk/>
            <pc:sldMk cId="2320245024" sldId="262"/>
            <ac:picMk id="14" creationId="{F54DD8E9-FC11-49A9-BB26-25F94DF4571B}"/>
          </ac:picMkLst>
        </pc:picChg>
        <pc:picChg chg="add mod">
          <ac:chgData name="Dhaval Shah" userId="06fe59d1-18c0-4742-a791-83e3bee52ad0" providerId="ADAL" clId="{8A525B21-CB53-4B3D-83A5-F69B26C4A226}" dt="2020-05-26T13:07:32.051" v="558" actId="1076"/>
          <ac:picMkLst>
            <pc:docMk/>
            <pc:sldMk cId="2320245024" sldId="262"/>
            <ac:picMk id="15" creationId="{B30038C1-8AE3-400B-B244-6C52FEE2E76D}"/>
          </ac:picMkLst>
        </pc:picChg>
        <pc:cxnChg chg="add mod">
          <ac:chgData name="Dhaval Shah" userId="06fe59d1-18c0-4742-a791-83e3bee52ad0" providerId="ADAL" clId="{8A525B21-CB53-4B3D-83A5-F69B26C4A226}" dt="2020-05-26T13:09:20.446" v="605" actId="14100"/>
          <ac:cxnSpMkLst>
            <pc:docMk/>
            <pc:sldMk cId="2320245024" sldId="262"/>
            <ac:cxnSpMk id="27" creationId="{1A010B45-A60A-4BF6-A932-CAA587DBD78D}"/>
          </ac:cxnSpMkLst>
        </pc:cxnChg>
        <pc:cxnChg chg="add mod">
          <ac:chgData name="Dhaval Shah" userId="06fe59d1-18c0-4742-a791-83e3bee52ad0" providerId="ADAL" clId="{8A525B21-CB53-4B3D-83A5-F69B26C4A226}" dt="2020-05-26T13:09:26.382" v="607" actId="1076"/>
          <ac:cxnSpMkLst>
            <pc:docMk/>
            <pc:sldMk cId="2320245024" sldId="262"/>
            <ac:cxnSpMk id="30" creationId="{3C58A452-47D1-45D6-8C65-851AAB530A6D}"/>
          </ac:cxnSpMkLst>
        </pc:cxnChg>
        <pc:cxnChg chg="add mod">
          <ac:chgData name="Dhaval Shah" userId="06fe59d1-18c0-4742-a791-83e3bee52ad0" providerId="ADAL" clId="{8A525B21-CB53-4B3D-83A5-F69B26C4A226}" dt="2020-05-26T13:09:31.855" v="609" actId="1076"/>
          <ac:cxnSpMkLst>
            <pc:docMk/>
            <pc:sldMk cId="2320245024" sldId="262"/>
            <ac:cxnSpMk id="32" creationId="{E90BFFF9-4637-47B7-A77C-CFCFDE005BDF}"/>
          </ac:cxnSpMkLst>
        </pc:cxnChg>
        <pc:cxnChg chg="add mod">
          <ac:chgData name="Dhaval Shah" userId="06fe59d1-18c0-4742-a791-83e3bee52ad0" providerId="ADAL" clId="{8A525B21-CB53-4B3D-83A5-F69B26C4A226}" dt="2020-05-26T13:09:38.454" v="611" actId="1076"/>
          <ac:cxnSpMkLst>
            <pc:docMk/>
            <pc:sldMk cId="2320245024" sldId="262"/>
            <ac:cxnSpMk id="34" creationId="{A42A8C89-075D-4E9C-9B6C-768ED4D551CF}"/>
          </ac:cxnSpMkLst>
        </pc:cxnChg>
      </pc:sldChg>
      <pc:sldChg chg="modSp mod">
        <pc:chgData name="Dhaval Shah" userId="06fe59d1-18c0-4742-a791-83e3bee52ad0" providerId="ADAL" clId="{8A525B21-CB53-4B3D-83A5-F69B26C4A226}" dt="2020-05-27T00:28:19.086" v="3457" actId="20577"/>
        <pc:sldMkLst>
          <pc:docMk/>
          <pc:sldMk cId="1468006476" sldId="263"/>
        </pc:sldMkLst>
        <pc:spChg chg="mod">
          <ac:chgData name="Dhaval Shah" userId="06fe59d1-18c0-4742-a791-83e3bee52ad0" providerId="ADAL" clId="{8A525B21-CB53-4B3D-83A5-F69B26C4A226}" dt="2020-05-27T00:27:51.770" v="3381" actId="20577"/>
          <ac:spMkLst>
            <pc:docMk/>
            <pc:sldMk cId="1468006476" sldId="263"/>
            <ac:spMk id="2" creationId="{83373279-F365-4019-BB82-D173E4727DB7}"/>
          </ac:spMkLst>
        </pc:spChg>
        <pc:spChg chg="mod">
          <ac:chgData name="Dhaval Shah" userId="06fe59d1-18c0-4742-a791-83e3bee52ad0" providerId="ADAL" clId="{8A525B21-CB53-4B3D-83A5-F69B26C4A226}" dt="2020-05-27T00:28:19.086" v="3457" actId="20577"/>
          <ac:spMkLst>
            <pc:docMk/>
            <pc:sldMk cId="1468006476" sldId="263"/>
            <ac:spMk id="3" creationId="{F355991B-17F4-40D7-B1CA-55A4AD03B465}"/>
          </ac:spMkLst>
        </pc:spChg>
      </pc:sldChg>
      <pc:sldChg chg="addSp delSp modSp mod">
        <pc:chgData name="Dhaval Shah" userId="06fe59d1-18c0-4742-a791-83e3bee52ad0" providerId="ADAL" clId="{8A525B21-CB53-4B3D-83A5-F69B26C4A226}" dt="2020-05-26T18:19:58.807" v="1948" actId="255"/>
        <pc:sldMkLst>
          <pc:docMk/>
          <pc:sldMk cId="0" sldId="272"/>
        </pc:sldMkLst>
        <pc:spChg chg="mod">
          <ac:chgData name="Dhaval Shah" userId="06fe59d1-18c0-4742-a791-83e3bee52ad0" providerId="ADAL" clId="{8A525B21-CB53-4B3D-83A5-F69B26C4A226}" dt="2020-05-26T12:29:10.814" v="113" actId="20577"/>
          <ac:spMkLst>
            <pc:docMk/>
            <pc:sldMk cId="0" sldId="272"/>
            <ac:spMk id="6" creationId="{00000000-0000-0000-0000-000000000000}"/>
          </ac:spMkLst>
        </pc:spChg>
        <pc:spChg chg="add del">
          <ac:chgData name="Dhaval Shah" userId="06fe59d1-18c0-4742-a791-83e3bee52ad0" providerId="ADAL" clId="{8A525B21-CB53-4B3D-83A5-F69B26C4A226}" dt="2020-05-26T12:35:09.423" v="122"/>
          <ac:spMkLst>
            <pc:docMk/>
            <pc:sldMk cId="0" sldId="272"/>
            <ac:spMk id="9" creationId="{BB609752-7DFB-4E4C-9D8C-8009CCE00C8C}"/>
          </ac:spMkLst>
        </pc:spChg>
        <pc:spChg chg="add del">
          <ac:chgData name="Dhaval Shah" userId="06fe59d1-18c0-4742-a791-83e3bee52ad0" providerId="ADAL" clId="{8A525B21-CB53-4B3D-83A5-F69B26C4A226}" dt="2020-05-26T12:35:09.423" v="122"/>
          <ac:spMkLst>
            <pc:docMk/>
            <pc:sldMk cId="0" sldId="272"/>
            <ac:spMk id="10" creationId="{2A64A9AB-B59E-4100-8211-7EAE2B7E8EAA}"/>
          </ac:spMkLst>
        </pc:spChg>
        <pc:spChg chg="add del">
          <ac:chgData name="Dhaval Shah" userId="06fe59d1-18c0-4742-a791-83e3bee52ad0" providerId="ADAL" clId="{8A525B21-CB53-4B3D-83A5-F69B26C4A226}" dt="2020-05-26T12:35:09.423" v="122"/>
          <ac:spMkLst>
            <pc:docMk/>
            <pc:sldMk cId="0" sldId="272"/>
            <ac:spMk id="11" creationId="{51A84582-294F-4C78-B72C-211BFE27A7F6}"/>
          </ac:spMkLst>
        </pc:spChg>
        <pc:spChg chg="mod">
          <ac:chgData name="Dhaval Shah" userId="06fe59d1-18c0-4742-a791-83e3bee52ad0" providerId="ADAL" clId="{8A525B21-CB53-4B3D-83A5-F69B26C4A226}" dt="2020-05-26T12:29:00.103" v="99" actId="6549"/>
          <ac:spMkLst>
            <pc:docMk/>
            <pc:sldMk cId="0" sldId="272"/>
            <ac:spMk id="12" creationId="{DE68A304-7709-4DF1-9EF7-C9035CA9EB9A}"/>
          </ac:spMkLst>
        </pc:spChg>
        <pc:spChg chg="mod">
          <ac:chgData name="Dhaval Shah" userId="06fe59d1-18c0-4742-a791-83e3bee52ad0" providerId="ADAL" clId="{8A525B21-CB53-4B3D-83A5-F69B26C4A226}" dt="2020-05-26T18:19:58.807" v="1948" actId="255"/>
          <ac:spMkLst>
            <pc:docMk/>
            <pc:sldMk cId="0" sldId="272"/>
            <ac:spMk id="34" creationId="{A01F5469-EEFF-4EBA-A4A7-01E18EAFBBE8}"/>
          </ac:spMkLst>
        </pc:spChg>
        <pc:spChg chg="mod">
          <ac:chgData name="Dhaval Shah" userId="06fe59d1-18c0-4742-a791-83e3bee52ad0" providerId="ADAL" clId="{8A525B21-CB53-4B3D-83A5-F69B26C4A226}" dt="2020-05-26T18:19:26.826" v="1943" actId="255"/>
          <ac:spMkLst>
            <pc:docMk/>
            <pc:sldMk cId="0" sldId="272"/>
            <ac:spMk id="38" creationId="{6BEEFA68-EFD6-466C-8867-147738EF1570}"/>
          </ac:spMkLst>
        </pc:spChg>
        <pc:spChg chg="mod">
          <ac:chgData name="Dhaval Shah" userId="06fe59d1-18c0-4742-a791-83e3bee52ad0" providerId="ADAL" clId="{8A525B21-CB53-4B3D-83A5-F69B26C4A226}" dt="2020-05-26T18:19:54.114" v="1947" actId="14100"/>
          <ac:spMkLst>
            <pc:docMk/>
            <pc:sldMk cId="0" sldId="272"/>
            <ac:spMk id="39" creationId="{A6684DE6-5AFC-45AB-86B1-4E63AFB00B55}"/>
          </ac:spMkLst>
        </pc:spChg>
        <pc:spChg chg="mod">
          <ac:chgData name="Dhaval Shah" userId="06fe59d1-18c0-4742-a791-83e3bee52ad0" providerId="ADAL" clId="{8A525B21-CB53-4B3D-83A5-F69B26C4A226}" dt="2020-05-26T18:19:39.232" v="1944" actId="255"/>
          <ac:spMkLst>
            <pc:docMk/>
            <pc:sldMk cId="0" sldId="272"/>
            <ac:spMk id="42" creationId="{FD6CFBD0-4140-432B-968E-A3CC7B262F9C}"/>
          </ac:spMkLst>
        </pc:spChg>
        <pc:spChg chg="del mod">
          <ac:chgData name="Dhaval Shah" userId="06fe59d1-18c0-4742-a791-83e3bee52ad0" providerId="ADAL" clId="{8A525B21-CB53-4B3D-83A5-F69B26C4A226}" dt="2020-05-26T12:29:51.343" v="114" actId="931"/>
          <ac:spMkLst>
            <pc:docMk/>
            <pc:sldMk cId="0" sldId="272"/>
            <ac:spMk id="46" creationId="{AF8C5CAF-8290-42F7-809B-9DA6D4E7B5EA}"/>
          </ac:spMkLst>
        </pc:spChg>
        <pc:grpChg chg="mod">
          <ac:chgData name="Dhaval Shah" userId="06fe59d1-18c0-4742-a791-83e3bee52ad0" providerId="ADAL" clId="{8A525B21-CB53-4B3D-83A5-F69B26C4A226}" dt="2020-05-26T12:28:18.558" v="93" actId="14100"/>
          <ac:grpSpMkLst>
            <pc:docMk/>
            <pc:sldMk cId="0" sldId="272"/>
            <ac:grpSpMk id="2" creationId="{7CA7AE54-54B3-4D27-9B80-0860B35F3C33}"/>
          </ac:grpSpMkLst>
        </pc:grpChg>
        <pc:picChg chg="add mod">
          <ac:chgData name="Dhaval Shah" userId="06fe59d1-18c0-4742-a791-83e3bee52ad0" providerId="ADAL" clId="{8A525B21-CB53-4B3D-83A5-F69B26C4A226}" dt="2020-05-26T18:18:57.240" v="1941" actId="1076"/>
          <ac:picMkLst>
            <pc:docMk/>
            <pc:sldMk cId="0" sldId="272"/>
            <ac:picMk id="8" creationId="{C030FCDC-629D-4951-9D47-76AD4A73EEB3}"/>
          </ac:picMkLst>
        </pc:picChg>
        <pc:picChg chg="mod">
          <ac:chgData name="Dhaval Shah" userId="06fe59d1-18c0-4742-a791-83e3bee52ad0" providerId="ADAL" clId="{8A525B21-CB53-4B3D-83A5-F69B26C4A226}" dt="2020-05-26T12:30:09.355" v="118" actId="14826"/>
          <ac:picMkLst>
            <pc:docMk/>
            <pc:sldMk cId="0" sldId="272"/>
            <ac:picMk id="22" creationId="{F6D5EBD7-3C85-432A-8040-DD5D74938EBD}"/>
          </ac:picMkLst>
        </pc:picChg>
        <pc:picChg chg="add mod">
          <ac:chgData name="Dhaval Shah" userId="06fe59d1-18c0-4742-a791-83e3bee52ad0" providerId="ADAL" clId="{8A525B21-CB53-4B3D-83A5-F69B26C4A226}" dt="2020-05-26T12:35:27.498" v="127" actId="1076"/>
          <ac:picMkLst>
            <pc:docMk/>
            <pc:sldMk cId="0" sldId="272"/>
            <ac:picMk id="35" creationId="{362F46F9-41A1-4510-B9FA-F4C086356980}"/>
          </ac:picMkLst>
        </pc:picChg>
        <pc:picChg chg="add mod">
          <ac:chgData name="Dhaval Shah" userId="06fe59d1-18c0-4742-a791-83e3bee52ad0" providerId="ADAL" clId="{8A525B21-CB53-4B3D-83A5-F69B26C4A226}" dt="2020-05-26T12:35:28.679" v="128" actId="1076"/>
          <ac:picMkLst>
            <pc:docMk/>
            <pc:sldMk cId="0" sldId="272"/>
            <ac:picMk id="36" creationId="{F497765E-CE0D-4901-A9B7-39353CFBC355}"/>
          </ac:picMkLst>
        </pc:picChg>
        <pc:picChg chg="add mod">
          <ac:chgData name="Dhaval Shah" userId="06fe59d1-18c0-4742-a791-83e3bee52ad0" providerId="ADAL" clId="{8A525B21-CB53-4B3D-83A5-F69B26C4A226}" dt="2020-05-26T12:35:37.481" v="130" actId="1076"/>
          <ac:picMkLst>
            <pc:docMk/>
            <pc:sldMk cId="0" sldId="272"/>
            <ac:picMk id="45" creationId="{FF0F76CD-9995-4608-9774-61E7806BCC45}"/>
          </ac:picMkLst>
        </pc:picChg>
        <pc:picChg chg="add mod">
          <ac:chgData name="Dhaval Shah" userId="06fe59d1-18c0-4742-a791-83e3bee52ad0" providerId="ADAL" clId="{8A525B21-CB53-4B3D-83A5-F69B26C4A226}" dt="2020-05-26T12:35:43.529" v="132" actId="1076"/>
          <ac:picMkLst>
            <pc:docMk/>
            <pc:sldMk cId="0" sldId="272"/>
            <ac:picMk id="47" creationId="{F227E4CD-37D1-4C3B-8CAD-7A49BE52FD53}"/>
          </ac:picMkLst>
        </pc:picChg>
        <pc:picChg chg="add del">
          <ac:chgData name="Dhaval Shah" userId="06fe59d1-18c0-4742-a791-83e3bee52ad0" providerId="ADAL" clId="{8A525B21-CB53-4B3D-83A5-F69B26C4A226}" dt="2020-05-26T12:35:09.423" v="122"/>
          <ac:picMkLst>
            <pc:docMk/>
            <pc:sldMk cId="0" sldId="272"/>
            <ac:picMk id="1025" creationId="{7653082F-E5AE-405F-A0AB-2CCA29A76541}"/>
          </ac:picMkLst>
        </pc:picChg>
        <pc:picChg chg="add del">
          <ac:chgData name="Dhaval Shah" userId="06fe59d1-18c0-4742-a791-83e3bee52ad0" providerId="ADAL" clId="{8A525B21-CB53-4B3D-83A5-F69B26C4A226}" dt="2020-05-26T12:35:09.423" v="122"/>
          <ac:picMkLst>
            <pc:docMk/>
            <pc:sldMk cId="0" sldId="272"/>
            <ac:picMk id="1026" creationId="{90AC02BC-DDBC-4E12-AEC6-60CB9C6ADB43}"/>
          </ac:picMkLst>
        </pc:picChg>
        <pc:picChg chg="add del">
          <ac:chgData name="Dhaval Shah" userId="06fe59d1-18c0-4742-a791-83e3bee52ad0" providerId="ADAL" clId="{8A525B21-CB53-4B3D-83A5-F69B26C4A226}" dt="2020-05-26T12:35:09.423" v="122"/>
          <ac:picMkLst>
            <pc:docMk/>
            <pc:sldMk cId="0" sldId="272"/>
            <ac:picMk id="1027" creationId="{F9891CD3-19E9-4182-9353-1D0A50DAB6E4}"/>
          </ac:picMkLst>
        </pc:picChg>
        <pc:picChg chg="add del">
          <ac:chgData name="Dhaval Shah" userId="06fe59d1-18c0-4742-a791-83e3bee52ad0" providerId="ADAL" clId="{8A525B21-CB53-4B3D-83A5-F69B26C4A226}" dt="2020-05-26T12:35:09.423" v="122"/>
          <ac:picMkLst>
            <pc:docMk/>
            <pc:sldMk cId="0" sldId="272"/>
            <ac:picMk id="1028" creationId="{7103AEDE-D334-4A46-839C-5CCD4E78FBEF}"/>
          </ac:picMkLst>
        </pc:picChg>
      </pc:sldChg>
      <pc:sldChg chg="delSp modSp mod">
        <pc:chgData name="Dhaval Shah" userId="06fe59d1-18c0-4742-a791-83e3bee52ad0" providerId="ADAL" clId="{8A525B21-CB53-4B3D-83A5-F69B26C4A226}" dt="2020-05-27T00:34:09.528" v="3491" actId="478"/>
        <pc:sldMkLst>
          <pc:docMk/>
          <pc:sldMk cId="376700399" sldId="1593"/>
        </pc:sldMkLst>
        <pc:spChg chg="mod">
          <ac:chgData name="Dhaval Shah" userId="06fe59d1-18c0-4742-a791-83e3bee52ad0" providerId="ADAL" clId="{8A525B21-CB53-4B3D-83A5-F69B26C4A226}" dt="2020-05-26T12:47:44.981" v="218" actId="14100"/>
          <ac:spMkLst>
            <pc:docMk/>
            <pc:sldMk cId="376700399" sldId="1593"/>
            <ac:spMk id="2" creationId="{49403A81-A57B-4148-B284-29276791A88A}"/>
          </ac:spMkLst>
        </pc:spChg>
        <pc:spChg chg="del">
          <ac:chgData name="Dhaval Shah" userId="06fe59d1-18c0-4742-a791-83e3bee52ad0" providerId="ADAL" clId="{8A525B21-CB53-4B3D-83A5-F69B26C4A226}" dt="2020-05-27T00:34:09.528" v="3491" actId="478"/>
          <ac:spMkLst>
            <pc:docMk/>
            <pc:sldMk cId="376700399" sldId="1593"/>
            <ac:spMk id="3" creationId="{5304FD6D-C694-4DD7-BDCB-353535379F87}"/>
          </ac:spMkLst>
        </pc:spChg>
      </pc:sldChg>
      <pc:sldChg chg="delSp modSp mod">
        <pc:chgData name="Dhaval Shah" userId="06fe59d1-18c0-4742-a791-83e3bee52ad0" providerId="ADAL" clId="{8A525B21-CB53-4B3D-83A5-F69B26C4A226}" dt="2020-05-27T00:38:03.378" v="3587" actId="20577"/>
        <pc:sldMkLst>
          <pc:docMk/>
          <pc:sldMk cId="1961309667" sldId="1594"/>
        </pc:sldMkLst>
        <pc:spChg chg="mod">
          <ac:chgData name="Dhaval Shah" userId="06fe59d1-18c0-4742-a791-83e3bee52ad0" providerId="ADAL" clId="{8A525B21-CB53-4B3D-83A5-F69B26C4A226}" dt="2020-05-27T00:38:03.378" v="3587" actId="20577"/>
          <ac:spMkLst>
            <pc:docMk/>
            <pc:sldMk cId="1961309667" sldId="1594"/>
            <ac:spMk id="2" creationId="{DA8688F7-8D3F-46EB-890B-F80D59FAA05B}"/>
          </ac:spMkLst>
        </pc:spChg>
        <pc:spChg chg="del">
          <ac:chgData name="Dhaval Shah" userId="06fe59d1-18c0-4742-a791-83e3bee52ad0" providerId="ADAL" clId="{8A525B21-CB53-4B3D-83A5-F69B26C4A226}" dt="2020-05-26T21:14:43.690" v="2055" actId="478"/>
          <ac:spMkLst>
            <pc:docMk/>
            <pc:sldMk cId="1961309667" sldId="1594"/>
            <ac:spMk id="3" creationId="{BCC9C88C-7D1F-488D-A920-EF7B88C252FE}"/>
          </ac:spMkLst>
        </pc:spChg>
        <pc:spChg chg="mod">
          <ac:chgData name="Dhaval Shah" userId="06fe59d1-18c0-4742-a791-83e3bee52ad0" providerId="ADAL" clId="{8A525B21-CB53-4B3D-83A5-F69B26C4A226}" dt="2020-05-26T21:14:39.623" v="2054" actId="20577"/>
          <ac:spMkLst>
            <pc:docMk/>
            <pc:sldMk cId="1961309667" sldId="1594"/>
            <ac:spMk id="4" creationId="{4D89C240-B03B-4465-B5C2-A0CA462A7A4F}"/>
          </ac:spMkLst>
        </pc:spChg>
      </pc:sldChg>
      <pc:sldChg chg="modSp mod">
        <pc:chgData name="Dhaval Shah" userId="06fe59d1-18c0-4742-a791-83e3bee52ad0" providerId="ADAL" clId="{8A525B21-CB53-4B3D-83A5-F69B26C4A226}" dt="2020-05-26T12:27:27.574" v="62" actId="20577"/>
        <pc:sldMkLst>
          <pc:docMk/>
          <pc:sldMk cId="2415440439" sldId="1597"/>
        </pc:sldMkLst>
        <pc:spChg chg="mod">
          <ac:chgData name="Dhaval Shah" userId="06fe59d1-18c0-4742-a791-83e3bee52ad0" providerId="ADAL" clId="{8A525B21-CB53-4B3D-83A5-F69B26C4A226}" dt="2020-05-26T12:27:23.774" v="51" actId="20577"/>
          <ac:spMkLst>
            <pc:docMk/>
            <pc:sldMk cId="2415440439" sldId="1597"/>
            <ac:spMk id="2" creationId="{4B749D2B-949D-46F2-A1DE-18DB98374782}"/>
          </ac:spMkLst>
        </pc:spChg>
        <pc:spChg chg="mod">
          <ac:chgData name="Dhaval Shah" userId="06fe59d1-18c0-4742-a791-83e3bee52ad0" providerId="ADAL" clId="{8A525B21-CB53-4B3D-83A5-F69B26C4A226}" dt="2020-05-26T12:27:27.574" v="62" actId="20577"/>
          <ac:spMkLst>
            <pc:docMk/>
            <pc:sldMk cId="2415440439" sldId="1597"/>
            <ac:spMk id="3" creationId="{2FF21537-1150-4941-8831-9B51AC05E987}"/>
          </ac:spMkLst>
        </pc:spChg>
      </pc:sldChg>
      <pc:sldChg chg="modSp mod">
        <pc:chgData name="Dhaval Shah" userId="06fe59d1-18c0-4742-a791-83e3bee52ad0" providerId="ADAL" clId="{8A525B21-CB53-4B3D-83A5-F69B26C4A226}" dt="2020-05-27T00:35:24.464" v="3586" actId="20577"/>
        <pc:sldMkLst>
          <pc:docMk/>
          <pc:sldMk cId="4257819471" sldId="1598"/>
        </pc:sldMkLst>
        <pc:spChg chg="mod">
          <ac:chgData name="Dhaval Shah" userId="06fe59d1-18c0-4742-a791-83e3bee52ad0" providerId="ADAL" clId="{8A525B21-CB53-4B3D-83A5-F69B26C4A226}" dt="2020-05-27T00:35:24.464" v="3586" actId="20577"/>
          <ac:spMkLst>
            <pc:docMk/>
            <pc:sldMk cId="4257819471" sldId="1598"/>
            <ac:spMk id="2" creationId="{3E1F58D0-662C-491E-881B-0D1AA6EA50DF}"/>
          </ac:spMkLst>
        </pc:spChg>
      </pc:sldChg>
      <pc:sldChg chg="addSp modSp add del mod">
        <pc:chgData name="Dhaval Shah" userId="06fe59d1-18c0-4742-a791-83e3bee52ad0" providerId="ADAL" clId="{8A525B21-CB53-4B3D-83A5-F69B26C4A226}" dt="2020-05-26T15:15:45.260" v="1936" actId="47"/>
        <pc:sldMkLst>
          <pc:docMk/>
          <pc:sldMk cId="1463216530" sldId="1599"/>
        </pc:sldMkLst>
        <pc:spChg chg="mod">
          <ac:chgData name="Dhaval Shah" userId="06fe59d1-18c0-4742-a791-83e3bee52ad0" providerId="ADAL" clId="{8A525B21-CB53-4B3D-83A5-F69B26C4A226}" dt="2020-05-26T14:05:07.041" v="804" actId="1076"/>
          <ac:spMkLst>
            <pc:docMk/>
            <pc:sldMk cId="1463216530" sldId="1599"/>
            <ac:spMk id="2" creationId="{DA8688F7-8D3F-46EB-890B-F80D59FAA05B}"/>
          </ac:spMkLst>
        </pc:spChg>
        <pc:spChg chg="mod">
          <ac:chgData name="Dhaval Shah" userId="06fe59d1-18c0-4742-a791-83e3bee52ad0" providerId="ADAL" clId="{8A525B21-CB53-4B3D-83A5-F69B26C4A226}" dt="2020-05-26T15:00:59.917" v="1834" actId="20577"/>
          <ac:spMkLst>
            <pc:docMk/>
            <pc:sldMk cId="1463216530" sldId="1599"/>
            <ac:spMk id="3" creationId="{BCC9C88C-7D1F-488D-A920-EF7B88C252FE}"/>
          </ac:spMkLst>
        </pc:spChg>
        <pc:spChg chg="mod">
          <ac:chgData name="Dhaval Shah" userId="06fe59d1-18c0-4742-a791-83e3bee52ad0" providerId="ADAL" clId="{8A525B21-CB53-4B3D-83A5-F69B26C4A226}" dt="2020-05-26T14:03:39.166" v="793" actId="20577"/>
          <ac:spMkLst>
            <pc:docMk/>
            <pc:sldMk cId="1463216530" sldId="1599"/>
            <ac:spMk id="4" creationId="{4D89C240-B03B-4465-B5C2-A0CA462A7A4F}"/>
          </ac:spMkLst>
        </pc:spChg>
        <pc:spChg chg="add mod">
          <ac:chgData name="Dhaval Shah" userId="06fe59d1-18c0-4742-a791-83e3bee52ad0" providerId="ADAL" clId="{8A525B21-CB53-4B3D-83A5-F69B26C4A226}" dt="2020-05-26T14:05:41.259" v="886" actId="20577"/>
          <ac:spMkLst>
            <pc:docMk/>
            <pc:sldMk cId="1463216530" sldId="1599"/>
            <ac:spMk id="5" creationId="{4E275353-4C7B-4C7D-B306-8D928DC3F35B}"/>
          </ac:spMkLst>
        </pc:spChg>
      </pc:sldChg>
      <pc:sldChg chg="addSp delSp modSp add mod">
        <pc:chgData name="Dhaval Shah" userId="06fe59d1-18c0-4742-a791-83e3bee52ad0" providerId="ADAL" clId="{8A525B21-CB53-4B3D-83A5-F69B26C4A226}" dt="2020-05-27T13:59:12.382" v="3602" actId="20577"/>
        <pc:sldMkLst>
          <pc:docMk/>
          <pc:sldMk cId="3700874403" sldId="1600"/>
        </pc:sldMkLst>
        <pc:spChg chg="add del mod">
          <ac:chgData name="Dhaval Shah" userId="06fe59d1-18c0-4742-a791-83e3bee52ad0" providerId="ADAL" clId="{8A525B21-CB53-4B3D-83A5-F69B26C4A226}" dt="2020-05-26T14:49:41.471" v="1097" actId="1032"/>
          <ac:spMkLst>
            <pc:docMk/>
            <pc:sldMk cId="3700874403" sldId="1600"/>
            <ac:spMk id="2" creationId="{DA8688F7-8D3F-46EB-890B-F80D59FAA05B}"/>
          </ac:spMkLst>
        </pc:spChg>
        <pc:spChg chg="del">
          <ac:chgData name="Dhaval Shah" userId="06fe59d1-18c0-4742-a791-83e3bee52ad0" providerId="ADAL" clId="{8A525B21-CB53-4B3D-83A5-F69B26C4A226}" dt="2020-05-26T14:48:11.449" v="1079" actId="478"/>
          <ac:spMkLst>
            <pc:docMk/>
            <pc:sldMk cId="3700874403" sldId="1600"/>
            <ac:spMk id="3" creationId="{BCC9C88C-7D1F-488D-A920-EF7B88C252FE}"/>
          </ac:spMkLst>
        </pc:spChg>
        <pc:spChg chg="mod">
          <ac:chgData name="Dhaval Shah" userId="06fe59d1-18c0-4742-a791-83e3bee52ad0" providerId="ADAL" clId="{8A525B21-CB53-4B3D-83A5-F69B26C4A226}" dt="2020-05-27T13:59:12.382" v="3602" actId="20577"/>
          <ac:spMkLst>
            <pc:docMk/>
            <pc:sldMk cId="3700874403" sldId="1600"/>
            <ac:spMk id="4" creationId="{4D89C240-B03B-4465-B5C2-A0CA462A7A4F}"/>
          </ac:spMkLst>
        </pc:spChg>
        <pc:graphicFrameChg chg="add del modGraphic">
          <ac:chgData name="Dhaval Shah" userId="06fe59d1-18c0-4742-a791-83e3bee52ad0" providerId="ADAL" clId="{8A525B21-CB53-4B3D-83A5-F69B26C4A226}" dt="2020-05-26T14:48:28.779" v="1082" actId="1032"/>
          <ac:graphicFrameMkLst>
            <pc:docMk/>
            <pc:sldMk cId="3700874403" sldId="1600"/>
            <ac:graphicFrameMk id="7" creationId="{3CA106CD-D6D7-4D82-B0D9-F82D11F7E24F}"/>
          </ac:graphicFrameMkLst>
        </pc:graphicFrameChg>
        <pc:graphicFrameChg chg="add del mod modGraphic">
          <ac:chgData name="Dhaval Shah" userId="06fe59d1-18c0-4742-a791-83e3bee52ad0" providerId="ADAL" clId="{8A525B21-CB53-4B3D-83A5-F69B26C4A226}" dt="2020-05-26T14:49:36.472" v="1096" actId="1032"/>
          <ac:graphicFrameMkLst>
            <pc:docMk/>
            <pc:sldMk cId="3700874403" sldId="1600"/>
            <ac:graphicFrameMk id="8" creationId="{FB46A162-CDE4-4BB5-9C75-E73D7BF2448B}"/>
          </ac:graphicFrameMkLst>
        </pc:graphicFrameChg>
        <pc:graphicFrameChg chg="add mod modGraphic">
          <ac:chgData name="Dhaval Shah" userId="06fe59d1-18c0-4742-a791-83e3bee52ad0" providerId="ADAL" clId="{8A525B21-CB53-4B3D-83A5-F69B26C4A226}" dt="2020-05-27T13:59:01.324" v="3600" actId="20577"/>
          <ac:graphicFrameMkLst>
            <pc:docMk/>
            <pc:sldMk cId="3700874403" sldId="1600"/>
            <ac:graphicFrameMk id="9" creationId="{6D101D65-0EBE-477A-A390-2F0CC0160948}"/>
          </ac:graphicFrameMkLst>
        </pc:graphicFrameChg>
      </pc:sldChg>
      <pc:sldChg chg="addSp delSp modSp add mod">
        <pc:chgData name="Dhaval Shah" userId="06fe59d1-18c0-4742-a791-83e3bee52ad0" providerId="ADAL" clId="{8A525B21-CB53-4B3D-83A5-F69B26C4A226}" dt="2020-05-26T15:15:31.276" v="1935" actId="20577"/>
        <pc:sldMkLst>
          <pc:docMk/>
          <pc:sldMk cId="3009378883" sldId="1601"/>
        </pc:sldMkLst>
        <pc:spChg chg="del">
          <ac:chgData name="Dhaval Shah" userId="06fe59d1-18c0-4742-a791-83e3bee52ad0" providerId="ADAL" clId="{8A525B21-CB53-4B3D-83A5-F69B26C4A226}" dt="2020-05-26T15:01:06.445" v="1836" actId="478"/>
          <ac:spMkLst>
            <pc:docMk/>
            <pc:sldMk cId="3009378883" sldId="1601"/>
            <ac:spMk id="2" creationId="{DA8688F7-8D3F-46EB-890B-F80D59FAA05B}"/>
          </ac:spMkLst>
        </pc:spChg>
        <pc:spChg chg="del">
          <ac:chgData name="Dhaval Shah" userId="06fe59d1-18c0-4742-a791-83e3bee52ad0" providerId="ADAL" clId="{8A525B21-CB53-4B3D-83A5-F69B26C4A226}" dt="2020-05-26T15:01:12.695" v="1838" actId="478"/>
          <ac:spMkLst>
            <pc:docMk/>
            <pc:sldMk cId="3009378883" sldId="1601"/>
            <ac:spMk id="3" creationId="{BCC9C88C-7D1F-488D-A920-EF7B88C252FE}"/>
          </ac:spMkLst>
        </pc:spChg>
        <pc:spChg chg="del">
          <ac:chgData name="Dhaval Shah" userId="06fe59d1-18c0-4742-a791-83e3bee52ad0" providerId="ADAL" clId="{8A525B21-CB53-4B3D-83A5-F69B26C4A226}" dt="2020-05-26T15:01:10.115" v="1837" actId="478"/>
          <ac:spMkLst>
            <pc:docMk/>
            <pc:sldMk cId="3009378883" sldId="1601"/>
            <ac:spMk id="5" creationId="{4E275353-4C7B-4C7D-B306-8D928DC3F35B}"/>
          </ac:spMkLst>
        </pc:spChg>
        <pc:spChg chg="add del mod">
          <ac:chgData name="Dhaval Shah" userId="06fe59d1-18c0-4742-a791-83e3bee52ad0" providerId="ADAL" clId="{8A525B21-CB53-4B3D-83A5-F69B26C4A226}" dt="2020-05-26T15:01:35.827" v="1841" actId="1032"/>
          <ac:spMkLst>
            <pc:docMk/>
            <pc:sldMk cId="3009378883" sldId="1601"/>
            <ac:spMk id="7" creationId="{731517BA-8EC3-4D7D-BBE3-1D77B1F97A8B}"/>
          </ac:spMkLst>
        </pc:spChg>
        <pc:spChg chg="add del mod">
          <ac:chgData name="Dhaval Shah" userId="06fe59d1-18c0-4742-a791-83e3bee52ad0" providerId="ADAL" clId="{8A525B21-CB53-4B3D-83A5-F69B26C4A226}" dt="2020-05-26T15:01:22.479" v="1839" actId="478"/>
          <ac:spMkLst>
            <pc:docMk/>
            <pc:sldMk cId="3009378883" sldId="1601"/>
            <ac:spMk id="9" creationId="{B0ED7C9D-53DF-4979-9CF4-2281A15E9E1D}"/>
          </ac:spMkLst>
        </pc:spChg>
        <pc:spChg chg="add del mod">
          <ac:chgData name="Dhaval Shah" userId="06fe59d1-18c0-4742-a791-83e3bee52ad0" providerId="ADAL" clId="{8A525B21-CB53-4B3D-83A5-F69B26C4A226}" dt="2020-05-26T15:12:50.580" v="1851" actId="1032"/>
          <ac:spMkLst>
            <pc:docMk/>
            <pc:sldMk cId="3009378883" sldId="1601"/>
            <ac:spMk id="12" creationId="{10F13A37-4EC8-4A2F-89DC-902B42BDC45A}"/>
          </ac:spMkLst>
        </pc:spChg>
        <pc:graphicFrameChg chg="add del mod modGraphic">
          <ac:chgData name="Dhaval Shah" userId="06fe59d1-18c0-4742-a791-83e3bee52ad0" providerId="ADAL" clId="{8A525B21-CB53-4B3D-83A5-F69B26C4A226}" dt="2020-05-26T15:12:34.375" v="1850" actId="478"/>
          <ac:graphicFrameMkLst>
            <pc:docMk/>
            <pc:sldMk cId="3009378883" sldId="1601"/>
            <ac:graphicFrameMk id="10" creationId="{43AB9883-CC10-4A49-B755-59D28CCFE667}"/>
          </ac:graphicFrameMkLst>
        </pc:graphicFrameChg>
        <pc:graphicFrameChg chg="add mod modGraphic">
          <ac:chgData name="Dhaval Shah" userId="06fe59d1-18c0-4742-a791-83e3bee52ad0" providerId="ADAL" clId="{8A525B21-CB53-4B3D-83A5-F69B26C4A226}" dt="2020-05-26T15:15:31.276" v="1935" actId="20577"/>
          <ac:graphicFrameMkLst>
            <pc:docMk/>
            <pc:sldMk cId="3009378883" sldId="1601"/>
            <ac:graphicFrameMk id="13" creationId="{C91F9AAB-AEDA-4662-BCF1-DF34CD4BC494}"/>
          </ac:graphicFrameMkLst>
        </pc:graphicFrameChg>
      </pc:sldChg>
      <pc:sldChg chg="addSp delSp modSp add mod">
        <pc:chgData name="Dhaval Shah" userId="06fe59d1-18c0-4742-a791-83e3bee52ad0" providerId="ADAL" clId="{8A525B21-CB53-4B3D-83A5-F69B26C4A226}" dt="2020-05-26T21:28:56.571" v="2952" actId="14100"/>
        <pc:sldMkLst>
          <pc:docMk/>
          <pc:sldMk cId="4073543185" sldId="1602"/>
        </pc:sldMkLst>
        <pc:spChg chg="add del mod">
          <ac:chgData name="Dhaval Shah" userId="06fe59d1-18c0-4742-a791-83e3bee52ad0" providerId="ADAL" clId="{8A525B21-CB53-4B3D-83A5-F69B26C4A226}" dt="2020-05-26T21:24:05.274" v="2485" actId="1032"/>
          <ac:spMkLst>
            <pc:docMk/>
            <pc:sldMk cId="4073543185" sldId="1602"/>
            <ac:spMk id="3" creationId="{8EC22095-371F-45CB-9A14-05A3721DB16A}"/>
          </ac:spMkLst>
        </pc:spChg>
        <pc:spChg chg="mod">
          <ac:chgData name="Dhaval Shah" userId="06fe59d1-18c0-4742-a791-83e3bee52ad0" providerId="ADAL" clId="{8A525B21-CB53-4B3D-83A5-F69B26C4A226}" dt="2020-05-26T21:26:27.665" v="2707" actId="6549"/>
          <ac:spMkLst>
            <pc:docMk/>
            <pc:sldMk cId="4073543185" sldId="1602"/>
            <ac:spMk id="4" creationId="{4D89C240-B03B-4465-B5C2-A0CA462A7A4F}"/>
          </ac:spMkLst>
        </pc:spChg>
        <pc:spChg chg="add del mod">
          <ac:chgData name="Dhaval Shah" userId="06fe59d1-18c0-4742-a791-83e3bee52ad0" providerId="ADAL" clId="{8A525B21-CB53-4B3D-83A5-F69B26C4A226}" dt="2020-05-26T21:24:30.742" v="2515" actId="478"/>
          <ac:spMkLst>
            <pc:docMk/>
            <pc:sldMk cId="4073543185" sldId="1602"/>
            <ac:spMk id="7" creationId="{32BEF901-DD13-4022-83B0-12BF6F872F73}"/>
          </ac:spMkLst>
        </pc:spChg>
        <pc:spChg chg="add mod">
          <ac:chgData name="Dhaval Shah" userId="06fe59d1-18c0-4742-a791-83e3bee52ad0" providerId="ADAL" clId="{8A525B21-CB53-4B3D-83A5-F69B26C4A226}" dt="2020-05-26T21:28:56.571" v="2952" actId="14100"/>
          <ac:spMkLst>
            <pc:docMk/>
            <pc:sldMk cId="4073543185" sldId="1602"/>
            <ac:spMk id="8" creationId="{77A9708C-F011-467F-A4EB-B2BA9BCCF729}"/>
          </ac:spMkLst>
        </pc:spChg>
        <pc:graphicFrameChg chg="add del mod modGraphic">
          <ac:chgData name="Dhaval Shah" userId="06fe59d1-18c0-4742-a791-83e3bee52ad0" providerId="ADAL" clId="{8A525B21-CB53-4B3D-83A5-F69B26C4A226}" dt="2020-05-26T21:28:02.432" v="2840"/>
          <ac:graphicFrameMkLst>
            <pc:docMk/>
            <pc:sldMk cId="4073543185" sldId="1602"/>
            <ac:graphicFrameMk id="5" creationId="{0037FF75-485D-448E-BC98-717DC9867450}"/>
          </ac:graphicFrameMkLst>
        </pc:graphicFrameChg>
        <pc:graphicFrameChg chg="del mod">
          <ac:chgData name="Dhaval Shah" userId="06fe59d1-18c0-4742-a791-83e3bee52ad0" providerId="ADAL" clId="{8A525B21-CB53-4B3D-83A5-F69B26C4A226}" dt="2020-05-26T21:20:37.560" v="2312" actId="478"/>
          <ac:graphicFrameMkLst>
            <pc:docMk/>
            <pc:sldMk cId="4073543185" sldId="1602"/>
            <ac:graphicFrameMk id="13" creationId="{C91F9AAB-AEDA-4662-BCF1-DF34CD4BC494}"/>
          </ac:graphicFrameMkLst>
        </pc:graphicFrameChg>
      </pc:sldChg>
      <pc:sldChg chg="addSp delSp modSp add mod ord">
        <pc:chgData name="Dhaval Shah" userId="06fe59d1-18c0-4742-a791-83e3bee52ad0" providerId="ADAL" clId="{8A525B21-CB53-4B3D-83A5-F69B26C4A226}" dt="2020-05-26T23:11:38.572" v="3317"/>
        <pc:sldMkLst>
          <pc:docMk/>
          <pc:sldMk cId="1583677789" sldId="1603"/>
        </pc:sldMkLst>
        <pc:spChg chg="add del mod">
          <ac:chgData name="Dhaval Shah" userId="06fe59d1-18c0-4742-a791-83e3bee52ad0" providerId="ADAL" clId="{8A525B21-CB53-4B3D-83A5-F69B26C4A226}" dt="2020-05-26T21:29:37.646" v="2956" actId="478"/>
          <ac:spMkLst>
            <pc:docMk/>
            <pc:sldMk cId="1583677789" sldId="1603"/>
            <ac:spMk id="3" creationId="{784DFC84-75CF-4D53-BB15-7BA28CC990C6}"/>
          </ac:spMkLst>
        </pc:spChg>
        <pc:spChg chg="mod">
          <ac:chgData name="Dhaval Shah" userId="06fe59d1-18c0-4742-a791-83e3bee52ad0" providerId="ADAL" clId="{8A525B21-CB53-4B3D-83A5-F69B26C4A226}" dt="2020-05-26T22:49:17.342" v="3003" actId="20577"/>
          <ac:spMkLst>
            <pc:docMk/>
            <pc:sldMk cId="1583677789" sldId="1603"/>
            <ac:spMk id="4" creationId="{4D89C240-B03B-4465-B5C2-A0CA462A7A4F}"/>
          </ac:spMkLst>
        </pc:spChg>
        <pc:spChg chg="del">
          <ac:chgData name="Dhaval Shah" userId="06fe59d1-18c0-4742-a791-83e3bee52ad0" providerId="ADAL" clId="{8A525B21-CB53-4B3D-83A5-F69B26C4A226}" dt="2020-05-26T21:29:41.405" v="2957" actId="478"/>
          <ac:spMkLst>
            <pc:docMk/>
            <pc:sldMk cId="1583677789" sldId="1603"/>
            <ac:spMk id="8" creationId="{77A9708C-F011-467F-A4EB-B2BA9BCCF729}"/>
          </ac:spMkLst>
        </pc:spChg>
        <pc:spChg chg="add mod">
          <ac:chgData name="Dhaval Shah" userId="06fe59d1-18c0-4742-a791-83e3bee52ad0" providerId="ADAL" clId="{8A525B21-CB53-4B3D-83A5-F69B26C4A226}" dt="2020-05-26T22:59:40.555" v="3057" actId="1076"/>
          <ac:spMkLst>
            <pc:docMk/>
            <pc:sldMk cId="1583677789" sldId="1603"/>
            <ac:spMk id="9" creationId="{4F68378B-2C4B-4173-918A-59C918631124}"/>
          </ac:spMkLst>
        </pc:spChg>
        <pc:graphicFrameChg chg="del">
          <ac:chgData name="Dhaval Shah" userId="06fe59d1-18c0-4742-a791-83e3bee52ad0" providerId="ADAL" clId="{8A525B21-CB53-4B3D-83A5-F69B26C4A226}" dt="2020-05-26T21:29:34.644" v="2955" actId="478"/>
          <ac:graphicFrameMkLst>
            <pc:docMk/>
            <pc:sldMk cId="1583677789" sldId="1603"/>
            <ac:graphicFrameMk id="5" creationId="{0037FF75-485D-448E-BC98-717DC9867450}"/>
          </ac:graphicFrameMkLst>
        </pc:graphicFrameChg>
        <pc:graphicFrameChg chg="add mod modGraphic">
          <ac:chgData name="Dhaval Shah" userId="06fe59d1-18c0-4742-a791-83e3bee52ad0" providerId="ADAL" clId="{8A525B21-CB53-4B3D-83A5-F69B26C4A226}" dt="2020-05-26T23:11:38.572" v="3317"/>
          <ac:graphicFrameMkLst>
            <pc:docMk/>
            <pc:sldMk cId="1583677789" sldId="1603"/>
            <ac:graphicFrameMk id="6" creationId="{7FD966EB-ED76-4B51-9844-ED3A09C94C04}"/>
          </ac:graphicFrameMkLst>
        </pc:graphicFrameChg>
      </pc:sldChg>
      <pc:sldChg chg="add del">
        <pc:chgData name="Dhaval Shah" userId="06fe59d1-18c0-4742-a791-83e3bee52ad0" providerId="ADAL" clId="{8A525B21-CB53-4B3D-83A5-F69B26C4A226}" dt="2020-05-26T21:29:29.373" v="2953" actId="47"/>
        <pc:sldMkLst>
          <pc:docMk/>
          <pc:sldMk cId="3683387877" sldId="1603"/>
        </pc:sldMkLst>
      </pc:sldChg>
      <pc:sldChg chg="addSp delSp modSp add del mod">
        <pc:chgData name="Dhaval Shah" userId="06fe59d1-18c0-4742-a791-83e3bee52ad0" providerId="ADAL" clId="{8A525B21-CB53-4B3D-83A5-F69B26C4A226}" dt="2020-05-26T23:03:25.152" v="3066" actId="47"/>
        <pc:sldMkLst>
          <pc:docMk/>
          <pc:sldMk cId="548194872" sldId="1604"/>
        </pc:sldMkLst>
        <pc:spChg chg="add del mod">
          <ac:chgData name="Dhaval Shah" userId="06fe59d1-18c0-4742-a791-83e3bee52ad0" providerId="ADAL" clId="{8A525B21-CB53-4B3D-83A5-F69B26C4A226}" dt="2020-05-26T23:03:16.459" v="3062" actId="478"/>
          <ac:spMkLst>
            <pc:docMk/>
            <pc:sldMk cId="548194872" sldId="1604"/>
            <ac:spMk id="7" creationId="{11C478E7-C728-4AB4-AE97-5D9B86457471}"/>
          </ac:spMkLst>
        </pc:spChg>
        <pc:graphicFrameChg chg="del">
          <ac:chgData name="Dhaval Shah" userId="06fe59d1-18c0-4742-a791-83e3bee52ad0" providerId="ADAL" clId="{8A525B21-CB53-4B3D-83A5-F69B26C4A226}" dt="2020-05-26T23:02:46.884" v="3059" actId="478"/>
          <ac:graphicFrameMkLst>
            <pc:docMk/>
            <pc:sldMk cId="548194872" sldId="1604"/>
            <ac:graphicFrameMk id="6" creationId="{7FD966EB-ED76-4B51-9844-ED3A09C94C04}"/>
          </ac:graphicFrameMkLst>
        </pc:graphicFrameChg>
      </pc:sldChg>
      <pc:sldChg chg="addSp delSp modSp add mod">
        <pc:chgData name="Dhaval Shah" userId="06fe59d1-18c0-4742-a791-83e3bee52ad0" providerId="ADAL" clId="{8A525B21-CB53-4B3D-83A5-F69B26C4A226}" dt="2020-05-26T23:06:42.561" v="3314" actId="27636"/>
        <pc:sldMkLst>
          <pc:docMk/>
          <pc:sldMk cId="2391624850" sldId="1605"/>
        </pc:sldMkLst>
        <pc:spChg chg="add mod">
          <ac:chgData name="Dhaval Shah" userId="06fe59d1-18c0-4742-a791-83e3bee52ad0" providerId="ADAL" clId="{8A525B21-CB53-4B3D-83A5-F69B26C4A226}" dt="2020-05-26T23:06:42.561" v="3314" actId="27636"/>
          <ac:spMkLst>
            <pc:docMk/>
            <pc:sldMk cId="2391624850" sldId="1605"/>
            <ac:spMk id="3" creationId="{08990308-8CC1-4FEC-8D63-755E8D21DCD6}"/>
          </ac:spMkLst>
        </pc:spChg>
        <pc:spChg chg="mod">
          <ac:chgData name="Dhaval Shah" userId="06fe59d1-18c0-4742-a791-83e3bee52ad0" providerId="ADAL" clId="{8A525B21-CB53-4B3D-83A5-F69B26C4A226}" dt="2020-05-26T23:03:50.589" v="3102" actId="20577"/>
          <ac:spMkLst>
            <pc:docMk/>
            <pc:sldMk cId="2391624850" sldId="1605"/>
            <ac:spMk id="4" creationId="{4D89C240-B03B-4465-B5C2-A0CA462A7A4F}"/>
          </ac:spMkLst>
        </pc:spChg>
        <pc:spChg chg="del">
          <ac:chgData name="Dhaval Shah" userId="06fe59d1-18c0-4742-a791-83e3bee52ad0" providerId="ADAL" clId="{8A525B21-CB53-4B3D-83A5-F69B26C4A226}" dt="2020-05-26T23:03:33.991" v="3069" actId="478"/>
          <ac:spMkLst>
            <pc:docMk/>
            <pc:sldMk cId="2391624850" sldId="1605"/>
            <ac:spMk id="8" creationId="{77A9708C-F011-467F-A4EB-B2BA9BCCF729}"/>
          </ac:spMkLst>
        </pc:spChg>
        <pc:graphicFrameChg chg="del">
          <ac:chgData name="Dhaval Shah" userId="06fe59d1-18c0-4742-a791-83e3bee52ad0" providerId="ADAL" clId="{8A525B21-CB53-4B3D-83A5-F69B26C4A226}" dt="2020-05-26T23:03:30.095" v="3068" actId="478"/>
          <ac:graphicFrameMkLst>
            <pc:docMk/>
            <pc:sldMk cId="2391624850" sldId="1605"/>
            <ac:graphicFrameMk id="5" creationId="{0037FF75-485D-448E-BC98-717DC986745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26143-2C4E-409A-BFA7-D27E2903EBC8}" type="doc">
      <dgm:prSet loTypeId="urn:microsoft.com/office/officeart/2011/layout/Tab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3633F7-E9C9-4EA3-B1F7-C0A4497D63DD}">
      <dgm:prSet phldrT="[Text]" custT="1"/>
      <dgm:spPr/>
      <dgm:t>
        <a:bodyPr/>
        <a:lstStyle/>
        <a:p>
          <a:r>
            <a:rPr lang="en-US" sz="2400" dirty="0"/>
            <a:t>Continuous Integration</a:t>
          </a:r>
        </a:p>
      </dgm:t>
    </dgm:pt>
    <dgm:pt modelId="{970BD8B4-9BDB-4B5D-90C8-B235298C7C94}" type="parTrans" cxnId="{5B1394F9-1A51-4FB7-B5E1-53CF34D07967}">
      <dgm:prSet/>
      <dgm:spPr/>
      <dgm:t>
        <a:bodyPr/>
        <a:lstStyle/>
        <a:p>
          <a:endParaRPr lang="en-US"/>
        </a:p>
      </dgm:t>
    </dgm:pt>
    <dgm:pt modelId="{4137D500-E020-47E1-895F-78BDDE16FAD8}" type="sibTrans" cxnId="{5B1394F9-1A51-4FB7-B5E1-53CF34D07967}">
      <dgm:prSet/>
      <dgm:spPr/>
      <dgm:t>
        <a:bodyPr/>
        <a:lstStyle/>
        <a:p>
          <a:endParaRPr lang="en-US"/>
        </a:p>
      </dgm:t>
    </dgm:pt>
    <dgm:pt modelId="{3E560813-96DB-48FD-B4CB-7AFC77B2913D}">
      <dgm:prSet phldrT="[Text]" custT="1"/>
      <dgm:spPr/>
      <dgm:t>
        <a:bodyPr/>
        <a:lstStyle/>
        <a:p>
          <a:r>
            <a:rPr lang="en-US" sz="1800" dirty="0"/>
            <a:t>Frequently integrate and merge the code changes into the main branch</a:t>
          </a:r>
          <a:br>
            <a:rPr lang="en-US" sz="1800" dirty="0"/>
          </a:br>
          <a:endParaRPr lang="en-US" sz="1800" dirty="0"/>
        </a:p>
      </dgm:t>
    </dgm:pt>
    <dgm:pt modelId="{118FFEEA-6FCE-4A53-B5BE-C0BA0871F737}" type="parTrans" cxnId="{9A7B5DB6-C530-4B5B-A2AF-59A6D15F4AB4}">
      <dgm:prSet/>
      <dgm:spPr/>
      <dgm:t>
        <a:bodyPr/>
        <a:lstStyle/>
        <a:p>
          <a:endParaRPr lang="en-US"/>
        </a:p>
      </dgm:t>
    </dgm:pt>
    <dgm:pt modelId="{FD8B4CAD-6574-4EE5-93C2-06CF36B917C3}" type="sibTrans" cxnId="{9A7B5DB6-C530-4B5B-A2AF-59A6D15F4AB4}">
      <dgm:prSet/>
      <dgm:spPr/>
      <dgm:t>
        <a:bodyPr/>
        <a:lstStyle/>
        <a:p>
          <a:endParaRPr lang="en-US"/>
        </a:p>
      </dgm:t>
    </dgm:pt>
    <dgm:pt modelId="{FC54D385-9866-4844-B93D-608EEE6CF985}">
      <dgm:prSet phldrT="[Text]" custT="1"/>
      <dgm:spPr/>
      <dgm:t>
        <a:bodyPr/>
        <a:lstStyle/>
        <a:p>
          <a:r>
            <a:rPr lang="en-US" sz="2400" dirty="0"/>
            <a:t>Continuous Deployment</a:t>
          </a:r>
        </a:p>
      </dgm:t>
    </dgm:pt>
    <dgm:pt modelId="{C59C6121-919F-481B-8AE7-7045975B7963}" type="parTrans" cxnId="{4E099C12-69B1-4F72-B903-90BD29F8530C}">
      <dgm:prSet/>
      <dgm:spPr/>
      <dgm:t>
        <a:bodyPr/>
        <a:lstStyle/>
        <a:p>
          <a:endParaRPr lang="en-US"/>
        </a:p>
      </dgm:t>
    </dgm:pt>
    <dgm:pt modelId="{F159872D-BE23-41E0-A2EA-4CF1159A44B4}" type="sibTrans" cxnId="{4E099C12-69B1-4F72-B903-90BD29F8530C}">
      <dgm:prSet/>
      <dgm:spPr/>
      <dgm:t>
        <a:bodyPr/>
        <a:lstStyle/>
        <a:p>
          <a:endParaRPr lang="en-US"/>
        </a:p>
      </dgm:t>
    </dgm:pt>
    <dgm:pt modelId="{7F7F959F-40FA-4980-B557-5B683178FC9F}">
      <dgm:prSet phldrT="[Text]" phldr="1"/>
      <dgm:spPr/>
      <dgm:t>
        <a:bodyPr/>
        <a:lstStyle/>
        <a:p>
          <a:endParaRPr lang="en-US"/>
        </a:p>
      </dgm:t>
    </dgm:pt>
    <dgm:pt modelId="{F8D1ECE6-B89B-4B60-BE3D-3828B9D63444}" type="parTrans" cxnId="{087DD64E-5042-4C04-AF53-16968F8BED54}">
      <dgm:prSet/>
      <dgm:spPr/>
      <dgm:t>
        <a:bodyPr/>
        <a:lstStyle/>
        <a:p>
          <a:endParaRPr lang="en-US"/>
        </a:p>
      </dgm:t>
    </dgm:pt>
    <dgm:pt modelId="{EFA1873C-03D3-4D08-B182-90F16E08522B}" type="sibTrans" cxnId="{087DD64E-5042-4C04-AF53-16968F8BED54}">
      <dgm:prSet/>
      <dgm:spPr/>
      <dgm:t>
        <a:bodyPr/>
        <a:lstStyle/>
        <a:p>
          <a:endParaRPr lang="en-US"/>
        </a:p>
      </dgm:t>
    </dgm:pt>
    <dgm:pt modelId="{16326292-FAF9-438A-8D9F-CBE97FB23E94}">
      <dgm:prSet phldrT="[Text]" custT="1"/>
      <dgm:spPr/>
      <dgm:t>
        <a:bodyPr/>
        <a:lstStyle/>
        <a:p>
          <a:r>
            <a:rPr lang="en-US" sz="1800" dirty="0"/>
            <a:t>Frequently release the tested and approved code into production environment</a:t>
          </a:r>
          <a:br>
            <a:rPr lang="en-US" sz="1800" dirty="0"/>
          </a:br>
          <a:endParaRPr lang="en-US" sz="1800" dirty="0"/>
        </a:p>
      </dgm:t>
    </dgm:pt>
    <dgm:pt modelId="{62AE7ED7-4B8A-4CF8-8A17-A9AE95906B13}" type="parTrans" cxnId="{D7A14732-6FF5-42D5-B81C-04EF3447594D}">
      <dgm:prSet/>
      <dgm:spPr/>
      <dgm:t>
        <a:bodyPr/>
        <a:lstStyle/>
        <a:p>
          <a:endParaRPr lang="en-US"/>
        </a:p>
      </dgm:t>
    </dgm:pt>
    <dgm:pt modelId="{C15B44A8-FB4C-4676-81CA-5FE262DD3547}" type="sibTrans" cxnId="{D7A14732-6FF5-42D5-B81C-04EF3447594D}">
      <dgm:prSet/>
      <dgm:spPr/>
      <dgm:t>
        <a:bodyPr/>
        <a:lstStyle/>
        <a:p>
          <a:endParaRPr lang="en-US"/>
        </a:p>
      </dgm:t>
    </dgm:pt>
    <dgm:pt modelId="{A1C60352-8D14-4132-BD96-100CAFA353F3}">
      <dgm:prSet phldrT="[Text]" phldr="1"/>
      <dgm:spPr/>
      <dgm:t>
        <a:bodyPr/>
        <a:lstStyle/>
        <a:p>
          <a:endParaRPr lang="en-US" dirty="0"/>
        </a:p>
      </dgm:t>
    </dgm:pt>
    <dgm:pt modelId="{6375253D-80E0-4E0F-8275-CC2DE843ADC0}" type="sibTrans" cxnId="{7AD8B04A-9CF9-4835-B517-35D4834BF7CF}">
      <dgm:prSet/>
      <dgm:spPr/>
      <dgm:t>
        <a:bodyPr/>
        <a:lstStyle/>
        <a:p>
          <a:endParaRPr lang="en-US"/>
        </a:p>
      </dgm:t>
    </dgm:pt>
    <dgm:pt modelId="{A32ED56E-AC30-405B-B549-12C00A5E2387}" type="parTrans" cxnId="{7AD8B04A-9CF9-4835-B517-35D4834BF7CF}">
      <dgm:prSet/>
      <dgm:spPr/>
      <dgm:t>
        <a:bodyPr/>
        <a:lstStyle/>
        <a:p>
          <a:endParaRPr lang="en-US"/>
        </a:p>
      </dgm:t>
    </dgm:pt>
    <dgm:pt modelId="{A1E6D072-2988-40BF-8F34-79BF523222EE}">
      <dgm:prSet phldrT="[Text]" custT="1"/>
      <dgm:spPr/>
      <dgm:t>
        <a:bodyPr/>
        <a:lstStyle/>
        <a:p>
          <a:r>
            <a:rPr lang="en-US" sz="1800" dirty="0"/>
            <a:t>Validating the integrated code by compiling and performing automated test</a:t>
          </a:r>
        </a:p>
      </dgm:t>
    </dgm:pt>
    <dgm:pt modelId="{DCCE70F3-B963-47F9-A176-DC79EC38FBBC}" type="parTrans" cxnId="{69BDFA31-351D-46E3-818D-8430B636EAE0}">
      <dgm:prSet/>
      <dgm:spPr/>
      <dgm:t>
        <a:bodyPr/>
        <a:lstStyle/>
        <a:p>
          <a:endParaRPr lang="en-US"/>
        </a:p>
      </dgm:t>
    </dgm:pt>
    <dgm:pt modelId="{DCBC5860-FB31-4A2D-AD0B-54D65FAF5021}" type="sibTrans" cxnId="{69BDFA31-351D-46E3-818D-8430B636EAE0}">
      <dgm:prSet/>
      <dgm:spPr/>
      <dgm:t>
        <a:bodyPr/>
        <a:lstStyle/>
        <a:p>
          <a:endParaRPr lang="en-US"/>
        </a:p>
      </dgm:t>
    </dgm:pt>
    <dgm:pt modelId="{EDA2BCC8-CA81-41C2-BE19-4DEB06222545}">
      <dgm:prSet phldrT="[Text]" custT="1"/>
      <dgm:spPr/>
      <dgm:t>
        <a:bodyPr/>
        <a:lstStyle/>
        <a:p>
          <a:r>
            <a:rPr lang="en-US" sz="1800" dirty="0"/>
            <a:t>Helps with the release of changes to customer quickly</a:t>
          </a:r>
          <a:br>
            <a:rPr lang="en-US" sz="1800" dirty="0"/>
          </a:br>
          <a:endParaRPr lang="en-US" sz="1800" dirty="0"/>
        </a:p>
      </dgm:t>
    </dgm:pt>
    <dgm:pt modelId="{6F31339B-53CF-4065-A230-13C65306B6A6}" type="parTrans" cxnId="{4DC20573-702E-4D6D-A5D8-780570C8B5EF}">
      <dgm:prSet/>
      <dgm:spPr/>
      <dgm:t>
        <a:bodyPr/>
        <a:lstStyle/>
        <a:p>
          <a:endParaRPr lang="en-US"/>
        </a:p>
      </dgm:t>
    </dgm:pt>
    <dgm:pt modelId="{1C0F4BE4-C5D7-48BD-B678-EE9242DDD559}" type="sibTrans" cxnId="{4DC20573-702E-4D6D-A5D8-780570C8B5EF}">
      <dgm:prSet/>
      <dgm:spPr/>
      <dgm:t>
        <a:bodyPr/>
        <a:lstStyle/>
        <a:p>
          <a:endParaRPr lang="en-US"/>
        </a:p>
      </dgm:t>
    </dgm:pt>
    <dgm:pt modelId="{55CCF98D-97E3-4465-B312-CA21EA4D30BC}">
      <dgm:prSet phldrT="[Text]" custT="1"/>
      <dgm:spPr/>
      <dgm:t>
        <a:bodyPr/>
        <a:lstStyle/>
        <a:p>
          <a:r>
            <a:rPr lang="en-US" sz="1800" dirty="0"/>
            <a:t>Completely automated or with the minimal manual intervention</a:t>
          </a:r>
        </a:p>
      </dgm:t>
    </dgm:pt>
    <dgm:pt modelId="{CE4C4B9C-2210-470E-B7A9-90EE7F8BB776}" type="parTrans" cxnId="{6E11332A-7932-4953-8930-CBDC091CD6EF}">
      <dgm:prSet/>
      <dgm:spPr/>
      <dgm:t>
        <a:bodyPr/>
        <a:lstStyle/>
        <a:p>
          <a:endParaRPr lang="en-US"/>
        </a:p>
      </dgm:t>
    </dgm:pt>
    <dgm:pt modelId="{13FEEB56-EE92-43F0-BD13-EA3E675D9A27}" type="sibTrans" cxnId="{6E11332A-7932-4953-8930-CBDC091CD6EF}">
      <dgm:prSet/>
      <dgm:spPr/>
      <dgm:t>
        <a:bodyPr/>
        <a:lstStyle/>
        <a:p>
          <a:endParaRPr lang="en-US"/>
        </a:p>
      </dgm:t>
    </dgm:pt>
    <dgm:pt modelId="{A96F8D1F-0D75-4540-8D15-47848E17A183}" type="pres">
      <dgm:prSet presAssocID="{A2426143-2C4E-409A-BFA7-D27E2903EBC8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168A50A-C509-4981-91D4-E95ACF24B6A3}" type="pres">
      <dgm:prSet presAssocID="{A93633F7-E9C9-4EA3-B1F7-C0A4497D63DD}" presName="composite" presStyleCnt="0"/>
      <dgm:spPr/>
    </dgm:pt>
    <dgm:pt modelId="{F22A6D59-9E72-4128-934B-9BB089F49D7C}" type="pres">
      <dgm:prSet presAssocID="{A93633F7-E9C9-4EA3-B1F7-C0A4497D63DD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998EF72-B11F-4279-BACB-ABC2C99102B1}" type="pres">
      <dgm:prSet presAssocID="{A93633F7-E9C9-4EA3-B1F7-C0A4497D63DD}" presName="Parent" presStyleLbl="alignNode1" presStyleIdx="0" presStyleCnt="2" custScaleX="162171" custLinFactNeighborX="16246" custLinFactNeighborY="-160">
        <dgm:presLayoutVars>
          <dgm:chMax val="3"/>
          <dgm:chPref val="3"/>
          <dgm:bulletEnabled val="1"/>
        </dgm:presLayoutVars>
      </dgm:prSet>
      <dgm:spPr/>
    </dgm:pt>
    <dgm:pt modelId="{1186DE16-00B7-42F1-BC37-2F38925B8D34}" type="pres">
      <dgm:prSet presAssocID="{A93633F7-E9C9-4EA3-B1F7-C0A4497D63DD}" presName="Accent" presStyleLbl="parChTrans1D1" presStyleIdx="0" presStyleCnt="2" custLinFactNeighborX="-4043" custLinFactNeighborY="41272"/>
      <dgm:spPr/>
    </dgm:pt>
    <dgm:pt modelId="{9E0F51A0-FF5B-4587-8EC8-9EE06B1A7CF8}" type="pres">
      <dgm:prSet presAssocID="{A93633F7-E9C9-4EA3-B1F7-C0A4497D63DD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FD34723-3AE1-4DBD-84AC-B8BE08AA5929}" type="pres">
      <dgm:prSet presAssocID="{4137D500-E020-47E1-895F-78BDDE16FAD8}" presName="sibTrans" presStyleCnt="0"/>
      <dgm:spPr/>
    </dgm:pt>
    <dgm:pt modelId="{38573BDC-D642-4F4E-95B6-7416956CAD03}" type="pres">
      <dgm:prSet presAssocID="{FC54D385-9866-4844-B93D-608EEE6CF985}" presName="composite" presStyleCnt="0"/>
      <dgm:spPr/>
    </dgm:pt>
    <dgm:pt modelId="{EE2A2633-10AA-4F4A-882C-37CA08FD3CF0}" type="pres">
      <dgm:prSet presAssocID="{FC54D385-9866-4844-B93D-608EEE6CF985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F6415133-C389-43B9-96D1-D4BFD71935EA}" type="pres">
      <dgm:prSet presAssocID="{FC54D385-9866-4844-B93D-608EEE6CF985}" presName="Parent" presStyleLbl="alignNode1" presStyleIdx="1" presStyleCnt="2" custScaleX="162151" custLinFactNeighborX="15532" custLinFactNeighborY="-6558">
        <dgm:presLayoutVars>
          <dgm:chMax val="3"/>
          <dgm:chPref val="3"/>
          <dgm:bulletEnabled val="1"/>
        </dgm:presLayoutVars>
      </dgm:prSet>
      <dgm:spPr/>
    </dgm:pt>
    <dgm:pt modelId="{8E064CF7-8E37-4D1E-95C8-B37EFDADD0A9}" type="pres">
      <dgm:prSet presAssocID="{FC54D385-9866-4844-B93D-608EEE6CF985}" presName="Accent" presStyleLbl="parChTrans1D1" presStyleIdx="1" presStyleCnt="2" custLinFactY="-4072" custLinFactNeighborX="-4041" custLinFactNeighborY="-100000"/>
      <dgm:spPr/>
    </dgm:pt>
    <dgm:pt modelId="{193CF3F0-E7E3-43D0-90FA-8CF3C170F860}" type="pres">
      <dgm:prSet presAssocID="{FC54D385-9866-4844-B93D-608EEE6CF985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E099C12-69B1-4F72-B903-90BD29F8530C}" srcId="{A2426143-2C4E-409A-BFA7-D27E2903EBC8}" destId="{FC54D385-9866-4844-B93D-608EEE6CF985}" srcOrd="1" destOrd="0" parTransId="{C59C6121-919F-481B-8AE7-7045975B7963}" sibTransId="{F159872D-BE23-41E0-A2EA-4CF1159A44B4}"/>
    <dgm:cxn modelId="{E752CA16-E2F0-4B40-8BEC-0B462E8ECB23}" type="presOf" srcId="{FC54D385-9866-4844-B93D-608EEE6CF985}" destId="{F6415133-C389-43B9-96D1-D4BFD71935EA}" srcOrd="0" destOrd="0" presId="urn:microsoft.com/office/officeart/2011/layout/TabList"/>
    <dgm:cxn modelId="{6E11332A-7932-4953-8930-CBDC091CD6EF}" srcId="{FC54D385-9866-4844-B93D-608EEE6CF985}" destId="{55CCF98D-97E3-4465-B312-CA21EA4D30BC}" srcOrd="3" destOrd="0" parTransId="{CE4C4B9C-2210-470E-B7A9-90EE7F8BB776}" sibTransId="{13FEEB56-EE92-43F0-BD13-EA3E675D9A27}"/>
    <dgm:cxn modelId="{69BDFA31-351D-46E3-818D-8430B636EAE0}" srcId="{A93633F7-E9C9-4EA3-B1F7-C0A4497D63DD}" destId="{A1E6D072-2988-40BF-8F34-79BF523222EE}" srcOrd="2" destOrd="0" parTransId="{DCCE70F3-B963-47F9-A176-DC79EC38FBBC}" sibTransId="{DCBC5860-FB31-4A2D-AD0B-54D65FAF5021}"/>
    <dgm:cxn modelId="{D7A14732-6FF5-42D5-B81C-04EF3447594D}" srcId="{FC54D385-9866-4844-B93D-608EEE6CF985}" destId="{16326292-FAF9-438A-8D9F-CBE97FB23E94}" srcOrd="1" destOrd="0" parTransId="{62AE7ED7-4B8A-4CF8-8A17-A9AE95906B13}" sibTransId="{C15B44A8-FB4C-4676-81CA-5FE262DD3547}"/>
    <dgm:cxn modelId="{9F3F175E-64F2-491E-AAF0-131F0E3653B3}" type="presOf" srcId="{A1C60352-8D14-4132-BD96-100CAFA353F3}" destId="{F22A6D59-9E72-4128-934B-9BB089F49D7C}" srcOrd="0" destOrd="0" presId="urn:microsoft.com/office/officeart/2011/layout/TabList"/>
    <dgm:cxn modelId="{7AD8B04A-9CF9-4835-B517-35D4834BF7CF}" srcId="{A93633F7-E9C9-4EA3-B1F7-C0A4497D63DD}" destId="{A1C60352-8D14-4132-BD96-100CAFA353F3}" srcOrd="0" destOrd="0" parTransId="{A32ED56E-AC30-405B-B549-12C00A5E2387}" sibTransId="{6375253D-80E0-4E0F-8275-CC2DE843ADC0}"/>
    <dgm:cxn modelId="{0450376B-BB66-47F5-9402-8776C70C106F}" type="presOf" srcId="{55CCF98D-97E3-4465-B312-CA21EA4D30BC}" destId="{193CF3F0-E7E3-43D0-90FA-8CF3C170F860}" srcOrd="0" destOrd="2" presId="urn:microsoft.com/office/officeart/2011/layout/TabList"/>
    <dgm:cxn modelId="{087DD64E-5042-4C04-AF53-16968F8BED54}" srcId="{FC54D385-9866-4844-B93D-608EEE6CF985}" destId="{7F7F959F-40FA-4980-B557-5B683178FC9F}" srcOrd="0" destOrd="0" parTransId="{F8D1ECE6-B89B-4B60-BE3D-3828B9D63444}" sibTransId="{EFA1873C-03D3-4D08-B182-90F16E08522B}"/>
    <dgm:cxn modelId="{4DC20573-702E-4D6D-A5D8-780570C8B5EF}" srcId="{FC54D385-9866-4844-B93D-608EEE6CF985}" destId="{EDA2BCC8-CA81-41C2-BE19-4DEB06222545}" srcOrd="2" destOrd="0" parTransId="{6F31339B-53CF-4065-A230-13C65306B6A6}" sibTransId="{1C0F4BE4-C5D7-48BD-B678-EE9242DDD559}"/>
    <dgm:cxn modelId="{A76DBC7C-9EE8-4334-AAA7-B35BA286B1F1}" type="presOf" srcId="{7F7F959F-40FA-4980-B557-5B683178FC9F}" destId="{EE2A2633-10AA-4F4A-882C-37CA08FD3CF0}" srcOrd="0" destOrd="0" presId="urn:microsoft.com/office/officeart/2011/layout/TabList"/>
    <dgm:cxn modelId="{C66BD87D-3CC6-42EF-B279-9C737391438E}" type="presOf" srcId="{A2426143-2C4E-409A-BFA7-D27E2903EBC8}" destId="{A96F8D1F-0D75-4540-8D15-47848E17A183}" srcOrd="0" destOrd="0" presId="urn:microsoft.com/office/officeart/2011/layout/TabList"/>
    <dgm:cxn modelId="{76E097B2-4E05-4F89-B2A2-4C8B3F4A8C01}" type="presOf" srcId="{16326292-FAF9-438A-8D9F-CBE97FB23E94}" destId="{193CF3F0-E7E3-43D0-90FA-8CF3C170F860}" srcOrd="0" destOrd="0" presId="urn:microsoft.com/office/officeart/2011/layout/TabList"/>
    <dgm:cxn modelId="{9A7B5DB6-C530-4B5B-A2AF-59A6D15F4AB4}" srcId="{A93633F7-E9C9-4EA3-B1F7-C0A4497D63DD}" destId="{3E560813-96DB-48FD-B4CB-7AFC77B2913D}" srcOrd="1" destOrd="0" parTransId="{118FFEEA-6FCE-4A53-B5BE-C0BA0871F737}" sibTransId="{FD8B4CAD-6574-4EE5-93C2-06CF36B917C3}"/>
    <dgm:cxn modelId="{6851D3BC-57A8-4B1B-9899-0627C5A90DD1}" type="presOf" srcId="{A1E6D072-2988-40BF-8F34-79BF523222EE}" destId="{9E0F51A0-FF5B-4587-8EC8-9EE06B1A7CF8}" srcOrd="0" destOrd="1" presId="urn:microsoft.com/office/officeart/2011/layout/TabList"/>
    <dgm:cxn modelId="{0AECA1C4-28A0-4D42-A54F-D7BE0183F0B4}" type="presOf" srcId="{3E560813-96DB-48FD-B4CB-7AFC77B2913D}" destId="{9E0F51A0-FF5B-4587-8EC8-9EE06B1A7CF8}" srcOrd="0" destOrd="0" presId="urn:microsoft.com/office/officeart/2011/layout/TabList"/>
    <dgm:cxn modelId="{298B13C7-F82D-41D8-9D74-1D777275DE06}" type="presOf" srcId="{A93633F7-E9C9-4EA3-B1F7-C0A4497D63DD}" destId="{6998EF72-B11F-4279-BACB-ABC2C99102B1}" srcOrd="0" destOrd="0" presId="urn:microsoft.com/office/officeart/2011/layout/TabList"/>
    <dgm:cxn modelId="{5B1394F9-1A51-4FB7-B5E1-53CF34D07967}" srcId="{A2426143-2C4E-409A-BFA7-D27E2903EBC8}" destId="{A93633F7-E9C9-4EA3-B1F7-C0A4497D63DD}" srcOrd="0" destOrd="0" parTransId="{970BD8B4-9BDB-4B5D-90C8-B235298C7C94}" sibTransId="{4137D500-E020-47E1-895F-78BDDE16FAD8}"/>
    <dgm:cxn modelId="{155DD8FF-997C-4D30-88CA-FFF61A6F09DA}" type="presOf" srcId="{EDA2BCC8-CA81-41C2-BE19-4DEB06222545}" destId="{193CF3F0-E7E3-43D0-90FA-8CF3C170F860}" srcOrd="0" destOrd="1" presId="urn:microsoft.com/office/officeart/2011/layout/TabList"/>
    <dgm:cxn modelId="{40E0E22E-0EC2-4A5F-86A6-0533A63B0708}" type="presParOf" srcId="{A96F8D1F-0D75-4540-8D15-47848E17A183}" destId="{A168A50A-C509-4981-91D4-E95ACF24B6A3}" srcOrd="0" destOrd="0" presId="urn:microsoft.com/office/officeart/2011/layout/TabList"/>
    <dgm:cxn modelId="{68EC5746-EC58-4731-A9AC-6B8CB4846CBE}" type="presParOf" srcId="{A168A50A-C509-4981-91D4-E95ACF24B6A3}" destId="{F22A6D59-9E72-4128-934B-9BB089F49D7C}" srcOrd="0" destOrd="0" presId="urn:microsoft.com/office/officeart/2011/layout/TabList"/>
    <dgm:cxn modelId="{FC198443-0E7E-47BD-97B6-1D7B25DBF841}" type="presParOf" srcId="{A168A50A-C509-4981-91D4-E95ACF24B6A3}" destId="{6998EF72-B11F-4279-BACB-ABC2C99102B1}" srcOrd="1" destOrd="0" presId="urn:microsoft.com/office/officeart/2011/layout/TabList"/>
    <dgm:cxn modelId="{4BABA837-D4F3-40CF-AD8F-851450F71B18}" type="presParOf" srcId="{A168A50A-C509-4981-91D4-E95ACF24B6A3}" destId="{1186DE16-00B7-42F1-BC37-2F38925B8D34}" srcOrd="2" destOrd="0" presId="urn:microsoft.com/office/officeart/2011/layout/TabList"/>
    <dgm:cxn modelId="{3557A099-FBAE-47A4-9119-0F31227A372A}" type="presParOf" srcId="{A96F8D1F-0D75-4540-8D15-47848E17A183}" destId="{9E0F51A0-FF5B-4587-8EC8-9EE06B1A7CF8}" srcOrd="1" destOrd="0" presId="urn:microsoft.com/office/officeart/2011/layout/TabList"/>
    <dgm:cxn modelId="{CA6DE75E-CF6B-4EA4-8144-2C8B7BD18B5B}" type="presParOf" srcId="{A96F8D1F-0D75-4540-8D15-47848E17A183}" destId="{0FD34723-3AE1-4DBD-84AC-B8BE08AA5929}" srcOrd="2" destOrd="0" presId="urn:microsoft.com/office/officeart/2011/layout/TabList"/>
    <dgm:cxn modelId="{AC27090F-C942-4CA9-9EFC-4536FF1CD382}" type="presParOf" srcId="{A96F8D1F-0D75-4540-8D15-47848E17A183}" destId="{38573BDC-D642-4F4E-95B6-7416956CAD03}" srcOrd="3" destOrd="0" presId="urn:microsoft.com/office/officeart/2011/layout/TabList"/>
    <dgm:cxn modelId="{A0981BE6-8B9D-4C32-A427-4DCCC9BC1345}" type="presParOf" srcId="{38573BDC-D642-4F4E-95B6-7416956CAD03}" destId="{EE2A2633-10AA-4F4A-882C-37CA08FD3CF0}" srcOrd="0" destOrd="0" presId="urn:microsoft.com/office/officeart/2011/layout/TabList"/>
    <dgm:cxn modelId="{753B4D3C-B3C9-4674-84FB-424B9CD98FB4}" type="presParOf" srcId="{38573BDC-D642-4F4E-95B6-7416956CAD03}" destId="{F6415133-C389-43B9-96D1-D4BFD71935EA}" srcOrd="1" destOrd="0" presId="urn:microsoft.com/office/officeart/2011/layout/TabList"/>
    <dgm:cxn modelId="{0E3ED354-793F-411D-AF4A-33BD9D723E45}" type="presParOf" srcId="{38573BDC-D642-4F4E-95B6-7416956CAD03}" destId="{8E064CF7-8E37-4D1E-95C8-B37EFDADD0A9}" srcOrd="2" destOrd="0" presId="urn:microsoft.com/office/officeart/2011/layout/TabList"/>
    <dgm:cxn modelId="{467800ED-513F-4CCE-A3E5-E53F04FDD099}" type="presParOf" srcId="{A96F8D1F-0D75-4540-8D15-47848E17A183}" destId="{193CF3F0-E7E3-43D0-90FA-8CF3C170F860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FC87A-3554-4C78-BF7D-E03DC5C53ED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111871-FF5C-42AC-9F03-B062983ADC4F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588A6D8E-0706-4134-AC70-0B583BF37822}" type="parTrans" cxnId="{23CF6EA6-623B-42AA-A990-E37BBA74C0B9}">
      <dgm:prSet/>
      <dgm:spPr/>
      <dgm:t>
        <a:bodyPr/>
        <a:lstStyle/>
        <a:p>
          <a:endParaRPr lang="en-US"/>
        </a:p>
      </dgm:t>
    </dgm:pt>
    <dgm:pt modelId="{1E19B88C-B20D-4538-8849-5F7405F05472}" type="sibTrans" cxnId="{23CF6EA6-623B-42AA-A990-E37BBA74C0B9}">
      <dgm:prSet/>
      <dgm:spPr/>
      <dgm:t>
        <a:bodyPr/>
        <a:lstStyle/>
        <a:p>
          <a:endParaRPr lang="en-US"/>
        </a:p>
      </dgm:t>
    </dgm:pt>
    <dgm:pt modelId="{A89C20A0-7ED4-4335-90EA-296E7E563810}">
      <dgm:prSet phldrT="[Text]" custT="1"/>
      <dgm:spPr/>
      <dgm:t>
        <a:bodyPr/>
        <a:lstStyle/>
        <a:p>
          <a:r>
            <a:rPr lang="en-US" sz="1800" dirty="0"/>
            <a:t>Install Node Js</a:t>
          </a:r>
        </a:p>
      </dgm:t>
    </dgm:pt>
    <dgm:pt modelId="{86F0F622-2E2D-4C21-A20C-A5C35E87A53A}" type="parTrans" cxnId="{C51ED82E-9F98-4FD5-8EA2-DB83F69070D0}">
      <dgm:prSet/>
      <dgm:spPr/>
      <dgm:t>
        <a:bodyPr/>
        <a:lstStyle/>
        <a:p>
          <a:endParaRPr lang="en-US"/>
        </a:p>
      </dgm:t>
    </dgm:pt>
    <dgm:pt modelId="{5249C8E7-A7AA-4660-A63F-64C17FC62ADC}" type="sibTrans" cxnId="{C51ED82E-9F98-4FD5-8EA2-DB83F69070D0}">
      <dgm:prSet/>
      <dgm:spPr/>
      <dgm:t>
        <a:bodyPr/>
        <a:lstStyle/>
        <a:p>
          <a:endParaRPr lang="en-US"/>
        </a:p>
      </dgm:t>
    </dgm:pt>
    <dgm:pt modelId="{8C206017-90A4-4F24-AE40-2D4C3953D64D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67AFA5C5-26D9-4DB9-9022-0D71F7C7547E}" type="parTrans" cxnId="{F2F27481-7D28-407F-8752-0615846CCB46}">
      <dgm:prSet/>
      <dgm:spPr/>
      <dgm:t>
        <a:bodyPr/>
        <a:lstStyle/>
        <a:p>
          <a:endParaRPr lang="en-US"/>
        </a:p>
      </dgm:t>
    </dgm:pt>
    <dgm:pt modelId="{54DE11B9-2299-41F2-8CCD-9BDCD82F379E}" type="sibTrans" cxnId="{F2F27481-7D28-407F-8752-0615846CCB46}">
      <dgm:prSet/>
      <dgm:spPr/>
      <dgm:t>
        <a:bodyPr/>
        <a:lstStyle/>
        <a:p>
          <a:endParaRPr lang="en-US"/>
        </a:p>
      </dgm:t>
    </dgm:pt>
    <dgm:pt modelId="{C3DED428-21AD-4FD7-B730-A9617EC2B4C0}">
      <dgm:prSet phldrT="[Text]" custT="1"/>
      <dgm:spPr/>
      <dgm:t>
        <a:bodyPr/>
        <a:lstStyle/>
        <a:p>
          <a:r>
            <a:rPr lang="en-US" sz="1800" dirty="0"/>
            <a:t>Build </a:t>
          </a:r>
          <a:br>
            <a:rPr lang="en-US" sz="1800" dirty="0"/>
          </a:br>
          <a:r>
            <a:rPr lang="en-US" sz="1800" dirty="0"/>
            <a:t>	gulp build --ship</a:t>
          </a:r>
        </a:p>
      </dgm:t>
    </dgm:pt>
    <dgm:pt modelId="{385A5CAA-A559-45CB-B81D-FFD04669409D}" type="parTrans" cxnId="{6BF2745A-73A7-480A-A29F-36078C9C8FEC}">
      <dgm:prSet/>
      <dgm:spPr/>
      <dgm:t>
        <a:bodyPr/>
        <a:lstStyle/>
        <a:p>
          <a:endParaRPr lang="en-US"/>
        </a:p>
      </dgm:t>
    </dgm:pt>
    <dgm:pt modelId="{32159985-191A-4136-ACD0-7DBF311FAC65}" type="sibTrans" cxnId="{6BF2745A-73A7-480A-A29F-36078C9C8FEC}">
      <dgm:prSet/>
      <dgm:spPr/>
      <dgm:t>
        <a:bodyPr/>
        <a:lstStyle/>
        <a:p>
          <a:endParaRPr lang="en-US"/>
        </a:p>
      </dgm:t>
    </dgm:pt>
    <dgm:pt modelId="{06D8B5ED-E19E-40D8-B0BF-0F8B00F0EFBD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7D8C6AE-6C16-4AD7-930E-AECBE86A7EF1}" type="parTrans" cxnId="{55983167-4D77-472A-9305-3E65952B34F4}">
      <dgm:prSet/>
      <dgm:spPr/>
      <dgm:t>
        <a:bodyPr/>
        <a:lstStyle/>
        <a:p>
          <a:endParaRPr lang="en-US"/>
        </a:p>
      </dgm:t>
    </dgm:pt>
    <dgm:pt modelId="{8983A138-25A7-47AD-9296-7D11375D55D9}" type="sibTrans" cxnId="{55983167-4D77-472A-9305-3E65952B34F4}">
      <dgm:prSet/>
      <dgm:spPr/>
      <dgm:t>
        <a:bodyPr/>
        <a:lstStyle/>
        <a:p>
          <a:endParaRPr lang="en-US"/>
        </a:p>
      </dgm:t>
    </dgm:pt>
    <dgm:pt modelId="{43F0BA50-A78C-4DBC-AD9A-181625C94B30}">
      <dgm:prSet phldrT="[Text]" custT="1"/>
      <dgm:spPr/>
      <dgm:t>
        <a:bodyPr/>
        <a:lstStyle/>
        <a:p>
          <a:r>
            <a:rPr lang="en-US" sz="1800" dirty="0"/>
            <a:t>Enable the App Collection Catalog on Site Collection(Optional &amp; one time)</a:t>
          </a:r>
        </a:p>
      </dgm:t>
    </dgm:pt>
    <dgm:pt modelId="{B07F8E0D-30BE-45CB-BE71-5B6FA0DD9F82}" type="parTrans" cxnId="{4CCD9A0B-CD3E-4F87-B44E-B2F31E56C33A}">
      <dgm:prSet/>
      <dgm:spPr/>
      <dgm:t>
        <a:bodyPr/>
        <a:lstStyle/>
        <a:p>
          <a:endParaRPr lang="en-US"/>
        </a:p>
      </dgm:t>
    </dgm:pt>
    <dgm:pt modelId="{0B264DC3-463D-4158-B3A3-2345119B3450}" type="sibTrans" cxnId="{4CCD9A0B-CD3E-4F87-B44E-B2F31E56C33A}">
      <dgm:prSet/>
      <dgm:spPr/>
      <dgm:t>
        <a:bodyPr/>
        <a:lstStyle/>
        <a:p>
          <a:endParaRPr lang="en-US"/>
        </a:p>
      </dgm:t>
    </dgm:pt>
    <dgm:pt modelId="{91E40281-ABB4-4A69-95C0-29918ABB6234}">
      <dgm:prSet custT="1"/>
      <dgm:spPr/>
      <dgm:t>
        <a:bodyPr/>
        <a:lstStyle/>
        <a:p>
          <a:r>
            <a:rPr lang="en-US" sz="1800" dirty="0"/>
            <a:t>Install Yeoman Generator</a:t>
          </a:r>
        </a:p>
      </dgm:t>
    </dgm:pt>
    <dgm:pt modelId="{E4F9BC08-C75F-4929-AD36-879A40859663}" type="parTrans" cxnId="{CECFFB64-9422-4E1E-86E7-A53A01FC4C01}">
      <dgm:prSet/>
      <dgm:spPr/>
      <dgm:t>
        <a:bodyPr/>
        <a:lstStyle/>
        <a:p>
          <a:endParaRPr lang="en-US"/>
        </a:p>
      </dgm:t>
    </dgm:pt>
    <dgm:pt modelId="{6FFD8721-A70F-43FF-AF04-1F537512F506}" type="sibTrans" cxnId="{CECFFB64-9422-4E1E-86E7-A53A01FC4C01}">
      <dgm:prSet/>
      <dgm:spPr/>
      <dgm:t>
        <a:bodyPr/>
        <a:lstStyle/>
        <a:p>
          <a:endParaRPr lang="en-US"/>
        </a:p>
      </dgm:t>
    </dgm:pt>
    <dgm:pt modelId="{C7AA5D3F-B503-41EC-99A4-BED5D6F85CA3}">
      <dgm:prSet custT="1"/>
      <dgm:spPr/>
      <dgm:t>
        <a:bodyPr/>
        <a:lstStyle/>
        <a:p>
          <a:r>
            <a:rPr lang="en-US" sz="1800"/>
            <a:t>Install SPFx Yeoman Generator</a:t>
          </a:r>
          <a:endParaRPr lang="en-US" sz="1800" dirty="0"/>
        </a:p>
      </dgm:t>
    </dgm:pt>
    <dgm:pt modelId="{BE35BE40-65B0-467C-B60A-560B0EB3C0D8}" type="parTrans" cxnId="{451A3568-0FC6-4ED1-9758-9F33EC65BDCD}">
      <dgm:prSet/>
      <dgm:spPr/>
      <dgm:t>
        <a:bodyPr/>
        <a:lstStyle/>
        <a:p>
          <a:endParaRPr lang="en-US"/>
        </a:p>
      </dgm:t>
    </dgm:pt>
    <dgm:pt modelId="{EC5AEDE8-D9D4-4776-BDD9-E77DB99611B7}" type="sibTrans" cxnId="{451A3568-0FC6-4ED1-9758-9F33EC65BDCD}">
      <dgm:prSet/>
      <dgm:spPr/>
      <dgm:t>
        <a:bodyPr/>
        <a:lstStyle/>
        <a:p>
          <a:endParaRPr lang="en-US"/>
        </a:p>
      </dgm:t>
    </dgm:pt>
    <dgm:pt modelId="{49CD783A-61BF-4EA0-B01D-31D2841AA86B}">
      <dgm:prSet custT="1"/>
      <dgm:spPr/>
      <dgm:t>
        <a:bodyPr/>
        <a:lstStyle/>
        <a:p>
          <a:r>
            <a:rPr lang="en-US" sz="1800" dirty="0"/>
            <a:t>Install Gulp</a:t>
          </a:r>
        </a:p>
      </dgm:t>
    </dgm:pt>
    <dgm:pt modelId="{0760E60A-6D86-4056-B787-970ECEC87A09}" type="parTrans" cxnId="{41154103-6F0B-42A2-8B52-0110404DD522}">
      <dgm:prSet/>
      <dgm:spPr/>
      <dgm:t>
        <a:bodyPr/>
        <a:lstStyle/>
        <a:p>
          <a:endParaRPr lang="en-US"/>
        </a:p>
      </dgm:t>
    </dgm:pt>
    <dgm:pt modelId="{2B7D8079-0BBC-411D-AB18-AE6832A75383}" type="sibTrans" cxnId="{41154103-6F0B-42A2-8B52-0110404DD522}">
      <dgm:prSet/>
      <dgm:spPr/>
      <dgm:t>
        <a:bodyPr/>
        <a:lstStyle/>
        <a:p>
          <a:endParaRPr lang="en-US"/>
        </a:p>
      </dgm:t>
    </dgm:pt>
    <dgm:pt modelId="{DA16F9CD-6CEF-454B-BB3C-D2635A7C5708}">
      <dgm:prSet custT="1"/>
      <dgm:spPr/>
      <dgm:t>
        <a:bodyPr/>
        <a:lstStyle/>
        <a:p>
          <a:r>
            <a:rPr lang="en-US" sz="1800" dirty="0"/>
            <a:t>Bundle </a:t>
          </a:r>
          <a:br>
            <a:rPr lang="en-US" sz="1800" dirty="0"/>
          </a:br>
          <a:r>
            <a:rPr lang="en-US" sz="1800" dirty="0"/>
            <a:t>	gulp bundle --ship</a:t>
          </a:r>
        </a:p>
      </dgm:t>
    </dgm:pt>
    <dgm:pt modelId="{0AEB9EB6-EE87-4E7E-B342-7D6945E04FD5}" type="parTrans" cxnId="{7A589AA9-05DA-45FA-AB7B-DCFE08115FEB}">
      <dgm:prSet/>
      <dgm:spPr/>
      <dgm:t>
        <a:bodyPr/>
        <a:lstStyle/>
        <a:p>
          <a:endParaRPr lang="en-US"/>
        </a:p>
      </dgm:t>
    </dgm:pt>
    <dgm:pt modelId="{A332D6C2-8BDB-494C-B68C-B62741162ADA}" type="sibTrans" cxnId="{7A589AA9-05DA-45FA-AB7B-DCFE08115FEB}">
      <dgm:prSet/>
      <dgm:spPr/>
      <dgm:t>
        <a:bodyPr/>
        <a:lstStyle/>
        <a:p>
          <a:endParaRPr lang="en-US"/>
        </a:p>
      </dgm:t>
    </dgm:pt>
    <dgm:pt modelId="{6CC2B2D1-530C-4E7E-80B9-972C0F0C3A2B}">
      <dgm:prSet custT="1"/>
      <dgm:spPr/>
      <dgm:t>
        <a:bodyPr/>
        <a:lstStyle/>
        <a:p>
          <a:r>
            <a:rPr lang="en-US" sz="1800" dirty="0"/>
            <a:t>Package Solution </a:t>
          </a:r>
          <a:br>
            <a:rPr lang="en-US" sz="1800" dirty="0"/>
          </a:br>
          <a:r>
            <a:rPr lang="en-US" sz="1800" dirty="0"/>
            <a:t>	gulp package-solution --ship</a:t>
          </a:r>
        </a:p>
      </dgm:t>
    </dgm:pt>
    <dgm:pt modelId="{9B664BDC-6658-41CD-8FEC-FF173A1BBD97}" type="parTrans" cxnId="{53447A22-265D-4164-BF40-35D5C6FC2E6A}">
      <dgm:prSet/>
      <dgm:spPr/>
      <dgm:t>
        <a:bodyPr/>
        <a:lstStyle/>
        <a:p>
          <a:endParaRPr lang="en-US"/>
        </a:p>
      </dgm:t>
    </dgm:pt>
    <dgm:pt modelId="{BBC6990D-CC66-48E2-8BD8-AA61B9439EDE}" type="sibTrans" cxnId="{53447A22-265D-4164-BF40-35D5C6FC2E6A}">
      <dgm:prSet/>
      <dgm:spPr/>
      <dgm:t>
        <a:bodyPr/>
        <a:lstStyle/>
        <a:p>
          <a:endParaRPr lang="en-US"/>
        </a:p>
      </dgm:t>
    </dgm:pt>
    <dgm:pt modelId="{457BB363-9392-48BB-9A4D-7361D07D42C7}">
      <dgm:prSet custT="1"/>
      <dgm:spPr/>
      <dgm:t>
        <a:bodyPr/>
        <a:lstStyle/>
        <a:p>
          <a:r>
            <a:rPr lang="en-US" sz="1800" dirty="0"/>
            <a:t>Connect to App Catalog</a:t>
          </a:r>
        </a:p>
      </dgm:t>
    </dgm:pt>
    <dgm:pt modelId="{EDB61436-1803-47E3-B7B8-62F798C3E412}" type="parTrans" cxnId="{6E7CC570-03AB-4CFE-80E8-6749B3970766}">
      <dgm:prSet/>
      <dgm:spPr/>
      <dgm:t>
        <a:bodyPr/>
        <a:lstStyle/>
        <a:p>
          <a:endParaRPr lang="en-US"/>
        </a:p>
      </dgm:t>
    </dgm:pt>
    <dgm:pt modelId="{AC006A9C-EB6E-4DB8-8632-5AA491F77F82}" type="sibTrans" cxnId="{6E7CC570-03AB-4CFE-80E8-6749B3970766}">
      <dgm:prSet/>
      <dgm:spPr/>
      <dgm:t>
        <a:bodyPr/>
        <a:lstStyle/>
        <a:p>
          <a:endParaRPr lang="en-US"/>
        </a:p>
      </dgm:t>
    </dgm:pt>
    <dgm:pt modelId="{9DD4A1B1-9E28-4A12-94D4-CB4036B32AD1}">
      <dgm:prSet custT="1"/>
      <dgm:spPr/>
      <dgm:t>
        <a:bodyPr/>
        <a:lstStyle/>
        <a:p>
          <a:r>
            <a:rPr lang="en-US" sz="1800"/>
            <a:t>Upload/Deploy the *.sppkg file in app catalog</a:t>
          </a:r>
          <a:endParaRPr lang="en-US" sz="1800" dirty="0"/>
        </a:p>
      </dgm:t>
    </dgm:pt>
    <dgm:pt modelId="{A81E0526-BD2A-4FA0-9F29-A51B3FF3D792}" type="parTrans" cxnId="{7AE53607-9F45-4516-9C43-52A163FC6CDD}">
      <dgm:prSet/>
      <dgm:spPr/>
      <dgm:t>
        <a:bodyPr/>
        <a:lstStyle/>
        <a:p>
          <a:endParaRPr lang="en-US"/>
        </a:p>
      </dgm:t>
    </dgm:pt>
    <dgm:pt modelId="{7850E3B2-1E71-4408-ABED-44D6D2BAA68A}" type="sibTrans" cxnId="{7AE53607-9F45-4516-9C43-52A163FC6CDD}">
      <dgm:prSet/>
      <dgm:spPr/>
      <dgm:t>
        <a:bodyPr/>
        <a:lstStyle/>
        <a:p>
          <a:endParaRPr lang="en-US"/>
        </a:p>
      </dgm:t>
    </dgm:pt>
    <dgm:pt modelId="{74F7033F-3765-4E87-BBF1-7D4C932DE3BA}">
      <dgm:prSet custT="1"/>
      <dgm:spPr/>
      <dgm:t>
        <a:bodyPr/>
        <a:lstStyle/>
        <a:p>
          <a:r>
            <a:rPr lang="en-US" sz="1800" dirty="0"/>
            <a:t>Install the SPFx App in app catalog</a:t>
          </a:r>
        </a:p>
      </dgm:t>
    </dgm:pt>
    <dgm:pt modelId="{669AF2D6-8340-4F2D-8952-CB95EAE2CFC4}" type="parTrans" cxnId="{9160289D-B895-4EF1-846A-98EF81068CDA}">
      <dgm:prSet/>
      <dgm:spPr/>
      <dgm:t>
        <a:bodyPr/>
        <a:lstStyle/>
        <a:p>
          <a:endParaRPr lang="en-US"/>
        </a:p>
      </dgm:t>
    </dgm:pt>
    <dgm:pt modelId="{A0DA08F9-43BE-4217-A481-E3A203F5ADB3}" type="sibTrans" cxnId="{9160289D-B895-4EF1-846A-98EF81068CDA}">
      <dgm:prSet/>
      <dgm:spPr/>
      <dgm:t>
        <a:bodyPr/>
        <a:lstStyle/>
        <a:p>
          <a:endParaRPr lang="en-US"/>
        </a:p>
      </dgm:t>
    </dgm:pt>
    <dgm:pt modelId="{9276D362-4DB4-42CE-B7EA-A86CED7BD800}" type="pres">
      <dgm:prSet presAssocID="{8A7FC87A-3554-4C78-BF7D-E03DC5C53ED6}" presName="Name0" presStyleCnt="0">
        <dgm:presLayoutVars>
          <dgm:dir/>
          <dgm:animLvl val="lvl"/>
          <dgm:resizeHandles val="exact"/>
        </dgm:presLayoutVars>
      </dgm:prSet>
      <dgm:spPr/>
    </dgm:pt>
    <dgm:pt modelId="{73AC95D2-BE0E-41A8-AECF-DC5F89FD1CFC}" type="pres">
      <dgm:prSet presAssocID="{01111871-FF5C-42AC-9F03-B062983ADC4F}" presName="composite" presStyleCnt="0"/>
      <dgm:spPr/>
    </dgm:pt>
    <dgm:pt modelId="{5991C13F-A38F-4DF2-957D-F8A90EB3DCF7}" type="pres">
      <dgm:prSet presAssocID="{01111871-FF5C-42AC-9F03-B062983ADC4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BBA502F-8654-4E45-AC64-082D2C4E59DD}" type="pres">
      <dgm:prSet presAssocID="{01111871-FF5C-42AC-9F03-B062983ADC4F}" presName="desTx" presStyleLbl="alignAccFollowNode1" presStyleIdx="0" presStyleCnt="3">
        <dgm:presLayoutVars>
          <dgm:bulletEnabled val="1"/>
        </dgm:presLayoutVars>
      </dgm:prSet>
      <dgm:spPr/>
    </dgm:pt>
    <dgm:pt modelId="{6F18E3C5-CC5D-4F4D-8AF4-1ADE19105188}" type="pres">
      <dgm:prSet presAssocID="{1E19B88C-B20D-4538-8849-5F7405F05472}" presName="space" presStyleCnt="0"/>
      <dgm:spPr/>
    </dgm:pt>
    <dgm:pt modelId="{1D548838-815C-4D04-BD4D-C15E35BBA921}" type="pres">
      <dgm:prSet presAssocID="{8C206017-90A4-4F24-AE40-2D4C3953D64D}" presName="composite" presStyleCnt="0"/>
      <dgm:spPr/>
    </dgm:pt>
    <dgm:pt modelId="{39DA1341-4135-4789-BF5B-AAD4AD19A38D}" type="pres">
      <dgm:prSet presAssocID="{8C206017-90A4-4F24-AE40-2D4C3953D64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C8E97E3-1D4C-4D06-9225-E96FE85614C0}" type="pres">
      <dgm:prSet presAssocID="{8C206017-90A4-4F24-AE40-2D4C3953D64D}" presName="desTx" presStyleLbl="alignAccFollowNode1" presStyleIdx="1" presStyleCnt="3">
        <dgm:presLayoutVars>
          <dgm:bulletEnabled val="1"/>
        </dgm:presLayoutVars>
      </dgm:prSet>
      <dgm:spPr/>
    </dgm:pt>
    <dgm:pt modelId="{EF22C284-EEAF-452D-B9FA-75A1D65C16B5}" type="pres">
      <dgm:prSet presAssocID="{54DE11B9-2299-41F2-8CCD-9BDCD82F379E}" presName="space" presStyleCnt="0"/>
      <dgm:spPr/>
    </dgm:pt>
    <dgm:pt modelId="{D4F01A12-06E5-457B-85C5-A27CEBA22335}" type="pres">
      <dgm:prSet presAssocID="{06D8B5ED-E19E-40D8-B0BF-0F8B00F0EFBD}" presName="composite" presStyleCnt="0"/>
      <dgm:spPr/>
    </dgm:pt>
    <dgm:pt modelId="{F9249D3F-00E3-4214-9043-2A26D296D6CD}" type="pres">
      <dgm:prSet presAssocID="{06D8B5ED-E19E-40D8-B0BF-0F8B00F0EFB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2760137-54ED-450B-8D51-6E30FC01160B}" type="pres">
      <dgm:prSet presAssocID="{06D8B5ED-E19E-40D8-B0BF-0F8B00F0EFB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1154103-6F0B-42A2-8B52-0110404DD522}" srcId="{01111871-FF5C-42AC-9F03-B062983ADC4F}" destId="{49CD783A-61BF-4EA0-B01D-31D2841AA86B}" srcOrd="3" destOrd="0" parTransId="{0760E60A-6D86-4056-B787-970ECEC87A09}" sibTransId="{2B7D8079-0BBC-411D-AB18-AE6832A75383}"/>
    <dgm:cxn modelId="{7AE53607-9F45-4516-9C43-52A163FC6CDD}" srcId="{06D8B5ED-E19E-40D8-B0BF-0F8B00F0EFBD}" destId="{9DD4A1B1-9E28-4A12-94D4-CB4036B32AD1}" srcOrd="2" destOrd="0" parTransId="{A81E0526-BD2A-4FA0-9F29-A51B3FF3D792}" sibTransId="{7850E3B2-1E71-4408-ABED-44D6D2BAA68A}"/>
    <dgm:cxn modelId="{4CCD9A0B-CD3E-4F87-B44E-B2F31E56C33A}" srcId="{06D8B5ED-E19E-40D8-B0BF-0F8B00F0EFBD}" destId="{43F0BA50-A78C-4DBC-AD9A-181625C94B30}" srcOrd="0" destOrd="0" parTransId="{B07F8E0D-30BE-45CB-BE71-5B6FA0DD9F82}" sibTransId="{0B264DC3-463D-4158-B3A3-2345119B3450}"/>
    <dgm:cxn modelId="{63810514-AA67-4A9B-BCD7-EC80BB03573D}" type="presOf" srcId="{C7AA5D3F-B503-41EC-99A4-BED5D6F85CA3}" destId="{BBBA502F-8654-4E45-AC64-082D2C4E59DD}" srcOrd="0" destOrd="2" presId="urn:microsoft.com/office/officeart/2005/8/layout/hList1"/>
    <dgm:cxn modelId="{53447A22-265D-4164-BF40-35D5C6FC2E6A}" srcId="{8C206017-90A4-4F24-AE40-2D4C3953D64D}" destId="{6CC2B2D1-530C-4E7E-80B9-972C0F0C3A2B}" srcOrd="2" destOrd="0" parTransId="{9B664BDC-6658-41CD-8FEC-FF173A1BBD97}" sibTransId="{BBC6990D-CC66-48E2-8BD8-AA61B9439EDE}"/>
    <dgm:cxn modelId="{13012A23-A969-47C0-8F4D-CED743D42ADB}" type="presOf" srcId="{9DD4A1B1-9E28-4A12-94D4-CB4036B32AD1}" destId="{52760137-54ED-450B-8D51-6E30FC01160B}" srcOrd="0" destOrd="2" presId="urn:microsoft.com/office/officeart/2005/8/layout/hList1"/>
    <dgm:cxn modelId="{C51ED82E-9F98-4FD5-8EA2-DB83F69070D0}" srcId="{01111871-FF5C-42AC-9F03-B062983ADC4F}" destId="{A89C20A0-7ED4-4335-90EA-296E7E563810}" srcOrd="0" destOrd="0" parTransId="{86F0F622-2E2D-4C21-A20C-A5C35E87A53A}" sibTransId="{5249C8E7-A7AA-4660-A63F-64C17FC62ADC}"/>
    <dgm:cxn modelId="{F2787A37-F0BA-476E-8333-ACCD1DBE29D9}" type="presOf" srcId="{01111871-FF5C-42AC-9F03-B062983ADC4F}" destId="{5991C13F-A38F-4DF2-957D-F8A90EB3DCF7}" srcOrd="0" destOrd="0" presId="urn:microsoft.com/office/officeart/2005/8/layout/hList1"/>
    <dgm:cxn modelId="{242F7460-E149-4A9C-BA1D-E57053239583}" type="presOf" srcId="{457BB363-9392-48BB-9A4D-7361D07D42C7}" destId="{52760137-54ED-450B-8D51-6E30FC01160B}" srcOrd="0" destOrd="1" presId="urn:microsoft.com/office/officeart/2005/8/layout/hList1"/>
    <dgm:cxn modelId="{CECFFB64-9422-4E1E-86E7-A53A01FC4C01}" srcId="{01111871-FF5C-42AC-9F03-B062983ADC4F}" destId="{91E40281-ABB4-4A69-95C0-29918ABB6234}" srcOrd="1" destOrd="0" parTransId="{E4F9BC08-C75F-4929-AD36-879A40859663}" sibTransId="{6FFD8721-A70F-43FF-AF04-1F537512F506}"/>
    <dgm:cxn modelId="{55983167-4D77-472A-9305-3E65952B34F4}" srcId="{8A7FC87A-3554-4C78-BF7D-E03DC5C53ED6}" destId="{06D8B5ED-E19E-40D8-B0BF-0F8B00F0EFBD}" srcOrd="2" destOrd="0" parTransId="{C7D8C6AE-6C16-4AD7-930E-AECBE86A7EF1}" sibTransId="{8983A138-25A7-47AD-9296-7D11375D55D9}"/>
    <dgm:cxn modelId="{451A3568-0FC6-4ED1-9758-9F33EC65BDCD}" srcId="{01111871-FF5C-42AC-9F03-B062983ADC4F}" destId="{C7AA5D3F-B503-41EC-99A4-BED5D6F85CA3}" srcOrd="2" destOrd="0" parTransId="{BE35BE40-65B0-467C-B60A-560B0EB3C0D8}" sibTransId="{EC5AEDE8-D9D4-4776-BDD9-E77DB99611B7}"/>
    <dgm:cxn modelId="{EA67A669-BD18-4680-8DBC-A94FD4EA31BE}" type="presOf" srcId="{8A7FC87A-3554-4C78-BF7D-E03DC5C53ED6}" destId="{9276D362-4DB4-42CE-B7EA-A86CED7BD800}" srcOrd="0" destOrd="0" presId="urn:microsoft.com/office/officeart/2005/8/layout/hList1"/>
    <dgm:cxn modelId="{1943986D-861D-4AA3-8375-D4EB688CDC43}" type="presOf" srcId="{A89C20A0-7ED4-4335-90EA-296E7E563810}" destId="{BBBA502F-8654-4E45-AC64-082D2C4E59DD}" srcOrd="0" destOrd="0" presId="urn:microsoft.com/office/officeart/2005/8/layout/hList1"/>
    <dgm:cxn modelId="{6E7CC570-03AB-4CFE-80E8-6749B3970766}" srcId="{06D8B5ED-E19E-40D8-B0BF-0F8B00F0EFBD}" destId="{457BB363-9392-48BB-9A4D-7361D07D42C7}" srcOrd="1" destOrd="0" parTransId="{EDB61436-1803-47E3-B7B8-62F798C3E412}" sibTransId="{AC006A9C-EB6E-4DB8-8632-5AA491F77F82}"/>
    <dgm:cxn modelId="{0B83F679-E4E1-4BC1-BA29-083686C704BF}" type="presOf" srcId="{C3DED428-21AD-4FD7-B730-A9617EC2B4C0}" destId="{1C8E97E3-1D4C-4D06-9225-E96FE85614C0}" srcOrd="0" destOrd="0" presId="urn:microsoft.com/office/officeart/2005/8/layout/hList1"/>
    <dgm:cxn modelId="{6BF2745A-73A7-480A-A29F-36078C9C8FEC}" srcId="{8C206017-90A4-4F24-AE40-2D4C3953D64D}" destId="{C3DED428-21AD-4FD7-B730-A9617EC2B4C0}" srcOrd="0" destOrd="0" parTransId="{385A5CAA-A559-45CB-B81D-FFD04669409D}" sibTransId="{32159985-191A-4136-ACD0-7DBF311FAC65}"/>
    <dgm:cxn modelId="{F2F27481-7D28-407F-8752-0615846CCB46}" srcId="{8A7FC87A-3554-4C78-BF7D-E03DC5C53ED6}" destId="{8C206017-90A4-4F24-AE40-2D4C3953D64D}" srcOrd="1" destOrd="0" parTransId="{67AFA5C5-26D9-4DB9-9022-0D71F7C7547E}" sibTransId="{54DE11B9-2299-41F2-8CCD-9BDCD82F379E}"/>
    <dgm:cxn modelId="{151F5C98-1BB9-4CC0-B1A8-4A2AC90A94DE}" type="presOf" srcId="{49CD783A-61BF-4EA0-B01D-31D2841AA86B}" destId="{BBBA502F-8654-4E45-AC64-082D2C4E59DD}" srcOrd="0" destOrd="3" presId="urn:microsoft.com/office/officeart/2005/8/layout/hList1"/>
    <dgm:cxn modelId="{9160289D-B895-4EF1-846A-98EF81068CDA}" srcId="{06D8B5ED-E19E-40D8-B0BF-0F8B00F0EFBD}" destId="{74F7033F-3765-4E87-BBF1-7D4C932DE3BA}" srcOrd="3" destOrd="0" parTransId="{669AF2D6-8340-4F2D-8952-CB95EAE2CFC4}" sibTransId="{A0DA08F9-43BE-4217-A481-E3A203F5ADB3}"/>
    <dgm:cxn modelId="{23CF6EA6-623B-42AA-A990-E37BBA74C0B9}" srcId="{8A7FC87A-3554-4C78-BF7D-E03DC5C53ED6}" destId="{01111871-FF5C-42AC-9F03-B062983ADC4F}" srcOrd="0" destOrd="0" parTransId="{588A6D8E-0706-4134-AC70-0B583BF37822}" sibTransId="{1E19B88C-B20D-4538-8849-5F7405F05472}"/>
    <dgm:cxn modelId="{7A589AA9-05DA-45FA-AB7B-DCFE08115FEB}" srcId="{8C206017-90A4-4F24-AE40-2D4C3953D64D}" destId="{DA16F9CD-6CEF-454B-BB3C-D2635A7C5708}" srcOrd="1" destOrd="0" parTransId="{0AEB9EB6-EE87-4E7E-B342-7D6945E04FD5}" sibTransId="{A332D6C2-8BDB-494C-B68C-B62741162ADA}"/>
    <dgm:cxn modelId="{C46471B8-9ABC-4DE4-9863-4BCF21A84997}" type="presOf" srcId="{74F7033F-3765-4E87-BBF1-7D4C932DE3BA}" destId="{52760137-54ED-450B-8D51-6E30FC01160B}" srcOrd="0" destOrd="3" presId="urn:microsoft.com/office/officeart/2005/8/layout/hList1"/>
    <dgm:cxn modelId="{AAD266BA-E67E-4CF7-8EF3-EC1C325266CF}" type="presOf" srcId="{06D8B5ED-E19E-40D8-B0BF-0F8B00F0EFBD}" destId="{F9249D3F-00E3-4214-9043-2A26D296D6CD}" srcOrd="0" destOrd="0" presId="urn:microsoft.com/office/officeart/2005/8/layout/hList1"/>
    <dgm:cxn modelId="{41840AC3-88B3-43CE-A437-D5BC9F96B5D8}" type="presOf" srcId="{43F0BA50-A78C-4DBC-AD9A-181625C94B30}" destId="{52760137-54ED-450B-8D51-6E30FC01160B}" srcOrd="0" destOrd="0" presId="urn:microsoft.com/office/officeart/2005/8/layout/hList1"/>
    <dgm:cxn modelId="{DB0B57D2-AB6C-4E29-88B1-3BC11F614285}" type="presOf" srcId="{DA16F9CD-6CEF-454B-BB3C-D2635A7C5708}" destId="{1C8E97E3-1D4C-4D06-9225-E96FE85614C0}" srcOrd="0" destOrd="1" presId="urn:microsoft.com/office/officeart/2005/8/layout/hList1"/>
    <dgm:cxn modelId="{27AE28DD-1196-4F87-9629-B7B0CB452920}" type="presOf" srcId="{6CC2B2D1-530C-4E7E-80B9-972C0F0C3A2B}" destId="{1C8E97E3-1D4C-4D06-9225-E96FE85614C0}" srcOrd="0" destOrd="2" presId="urn:microsoft.com/office/officeart/2005/8/layout/hList1"/>
    <dgm:cxn modelId="{6978F5E6-13E1-40A8-825B-FE9B46266A6F}" type="presOf" srcId="{91E40281-ABB4-4A69-95C0-29918ABB6234}" destId="{BBBA502F-8654-4E45-AC64-082D2C4E59DD}" srcOrd="0" destOrd="1" presId="urn:microsoft.com/office/officeart/2005/8/layout/hList1"/>
    <dgm:cxn modelId="{625E1CF0-7432-46D1-ADBB-46DF1C93E77C}" type="presOf" srcId="{8C206017-90A4-4F24-AE40-2D4C3953D64D}" destId="{39DA1341-4135-4789-BF5B-AAD4AD19A38D}" srcOrd="0" destOrd="0" presId="urn:microsoft.com/office/officeart/2005/8/layout/hList1"/>
    <dgm:cxn modelId="{3503F8E0-A14D-4A34-A27D-C268413A0239}" type="presParOf" srcId="{9276D362-4DB4-42CE-B7EA-A86CED7BD800}" destId="{73AC95D2-BE0E-41A8-AECF-DC5F89FD1CFC}" srcOrd="0" destOrd="0" presId="urn:microsoft.com/office/officeart/2005/8/layout/hList1"/>
    <dgm:cxn modelId="{93E0333F-0BBA-4373-86B2-EF57296817EF}" type="presParOf" srcId="{73AC95D2-BE0E-41A8-AECF-DC5F89FD1CFC}" destId="{5991C13F-A38F-4DF2-957D-F8A90EB3DCF7}" srcOrd="0" destOrd="0" presId="urn:microsoft.com/office/officeart/2005/8/layout/hList1"/>
    <dgm:cxn modelId="{BCF8452A-E11A-48D6-92E2-37A203604400}" type="presParOf" srcId="{73AC95D2-BE0E-41A8-AECF-DC5F89FD1CFC}" destId="{BBBA502F-8654-4E45-AC64-082D2C4E59DD}" srcOrd="1" destOrd="0" presId="urn:microsoft.com/office/officeart/2005/8/layout/hList1"/>
    <dgm:cxn modelId="{793C4709-C9CE-4D4A-9704-B20BEE8AF9DA}" type="presParOf" srcId="{9276D362-4DB4-42CE-B7EA-A86CED7BD800}" destId="{6F18E3C5-CC5D-4F4D-8AF4-1ADE19105188}" srcOrd="1" destOrd="0" presId="urn:microsoft.com/office/officeart/2005/8/layout/hList1"/>
    <dgm:cxn modelId="{153EB712-BB44-4881-BFA3-A1D80A5DDF15}" type="presParOf" srcId="{9276D362-4DB4-42CE-B7EA-A86CED7BD800}" destId="{1D548838-815C-4D04-BD4D-C15E35BBA921}" srcOrd="2" destOrd="0" presId="urn:microsoft.com/office/officeart/2005/8/layout/hList1"/>
    <dgm:cxn modelId="{F5A4B0A0-1035-409D-BEF7-B1D6667EEEB6}" type="presParOf" srcId="{1D548838-815C-4D04-BD4D-C15E35BBA921}" destId="{39DA1341-4135-4789-BF5B-AAD4AD19A38D}" srcOrd="0" destOrd="0" presId="urn:microsoft.com/office/officeart/2005/8/layout/hList1"/>
    <dgm:cxn modelId="{905DBA24-B249-492B-96D6-55E305CE762A}" type="presParOf" srcId="{1D548838-815C-4D04-BD4D-C15E35BBA921}" destId="{1C8E97E3-1D4C-4D06-9225-E96FE85614C0}" srcOrd="1" destOrd="0" presId="urn:microsoft.com/office/officeart/2005/8/layout/hList1"/>
    <dgm:cxn modelId="{7DD21886-21D6-4BEC-B0C6-21981E0CDD7A}" type="presParOf" srcId="{9276D362-4DB4-42CE-B7EA-A86CED7BD800}" destId="{EF22C284-EEAF-452D-B9FA-75A1D65C16B5}" srcOrd="3" destOrd="0" presId="urn:microsoft.com/office/officeart/2005/8/layout/hList1"/>
    <dgm:cxn modelId="{4E6183BB-7C8C-47A0-B4AE-966E90471E67}" type="presParOf" srcId="{9276D362-4DB4-42CE-B7EA-A86CED7BD800}" destId="{D4F01A12-06E5-457B-85C5-A27CEBA22335}" srcOrd="4" destOrd="0" presId="urn:microsoft.com/office/officeart/2005/8/layout/hList1"/>
    <dgm:cxn modelId="{DD6FDA1D-07AE-405D-B81A-77D820BD5332}" type="presParOf" srcId="{D4F01A12-06E5-457B-85C5-A27CEBA22335}" destId="{F9249D3F-00E3-4214-9043-2A26D296D6CD}" srcOrd="0" destOrd="0" presId="urn:microsoft.com/office/officeart/2005/8/layout/hList1"/>
    <dgm:cxn modelId="{8CD473AB-5FBD-489D-9D34-C9B6BB8C7213}" type="presParOf" srcId="{D4F01A12-06E5-457B-85C5-A27CEBA22335}" destId="{52760137-54ED-450B-8D51-6E30FC0116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C8824F-1200-4936-B941-8DCDEFA85A96}" type="doc">
      <dgm:prSet loTypeId="urn:microsoft.com/office/officeart/2011/layout/Tab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40DB6C2-3465-4362-9EF7-6BD4A835D324}">
      <dgm:prSet phldrT="[Text]"/>
      <dgm:spPr/>
      <dgm:t>
        <a:bodyPr/>
        <a:lstStyle/>
        <a:p>
          <a:r>
            <a:rPr lang="en-US" dirty="0"/>
            <a:t>SP Online Management Shell </a:t>
          </a:r>
        </a:p>
      </dgm:t>
    </dgm:pt>
    <dgm:pt modelId="{0AED2F63-2109-4F19-8BA5-EEA6D77B0F6F}" type="parTrans" cxnId="{03AE585A-2F61-441B-A3B9-B7A8FA7FA707}">
      <dgm:prSet/>
      <dgm:spPr/>
      <dgm:t>
        <a:bodyPr/>
        <a:lstStyle/>
        <a:p>
          <a:endParaRPr lang="en-US"/>
        </a:p>
      </dgm:t>
    </dgm:pt>
    <dgm:pt modelId="{00DB4AD3-8DF8-4478-83B6-00BD9EE4DCE9}" type="sibTrans" cxnId="{03AE585A-2F61-441B-A3B9-B7A8FA7FA707}">
      <dgm:prSet/>
      <dgm:spPr/>
      <dgm:t>
        <a:bodyPr/>
        <a:lstStyle/>
        <a:p>
          <a:endParaRPr lang="en-US"/>
        </a:p>
      </dgm:t>
    </dgm:pt>
    <dgm:pt modelId="{7C1DAD6B-8934-4AFA-AD4A-A8C7E1AFA49F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64E5756-D5BC-4397-A869-1FC38F124E85}" type="parTrans" cxnId="{F41FD2DD-C1CB-43C4-AD74-82CEE0A7832B}">
      <dgm:prSet/>
      <dgm:spPr/>
      <dgm:t>
        <a:bodyPr/>
        <a:lstStyle/>
        <a:p>
          <a:endParaRPr lang="en-US"/>
        </a:p>
      </dgm:t>
    </dgm:pt>
    <dgm:pt modelId="{B67EC688-7D2F-4C5C-B216-C94DF0070255}" type="sibTrans" cxnId="{F41FD2DD-C1CB-43C4-AD74-82CEE0A7832B}">
      <dgm:prSet/>
      <dgm:spPr/>
      <dgm:t>
        <a:bodyPr/>
        <a:lstStyle/>
        <a:p>
          <a:endParaRPr lang="en-US"/>
        </a:p>
      </dgm:t>
    </dgm:pt>
    <dgm:pt modelId="{250D6A1C-E6B8-49A0-947C-73D293C2F2EF}">
      <dgm:prSet phldrT="[Text]"/>
      <dgm:spPr/>
      <dgm:t>
        <a:bodyPr/>
        <a:lstStyle/>
        <a:p>
          <a:r>
            <a:rPr lang="en-US" dirty="0"/>
            <a:t>Add-</a:t>
          </a:r>
          <a:r>
            <a:rPr lang="en-US" dirty="0" err="1"/>
            <a:t>SPOSiteCollectionAppCatalog</a:t>
          </a:r>
          <a:r>
            <a:rPr lang="en-US" dirty="0"/>
            <a:t> –Site “http://&lt;tenant&gt;.sharepoint.com/sites/dev”</a:t>
          </a:r>
        </a:p>
      </dgm:t>
    </dgm:pt>
    <dgm:pt modelId="{6D37F3E5-6D56-4B01-8AC4-C5DD7A3E5757}" type="parTrans" cxnId="{535EBDE1-8E7B-4A10-9755-624D00C810D4}">
      <dgm:prSet/>
      <dgm:spPr/>
      <dgm:t>
        <a:bodyPr/>
        <a:lstStyle/>
        <a:p>
          <a:endParaRPr lang="en-US"/>
        </a:p>
      </dgm:t>
    </dgm:pt>
    <dgm:pt modelId="{2E1E4BF0-162F-41A7-BE82-BEAB11C1D4CC}" type="sibTrans" cxnId="{535EBDE1-8E7B-4A10-9755-624D00C810D4}">
      <dgm:prSet/>
      <dgm:spPr/>
      <dgm:t>
        <a:bodyPr/>
        <a:lstStyle/>
        <a:p>
          <a:endParaRPr lang="en-US"/>
        </a:p>
      </dgm:t>
    </dgm:pt>
    <dgm:pt modelId="{6361F7C3-578C-4240-B28A-E606E2D0A043}">
      <dgm:prSet phldrT="[Text]"/>
      <dgm:spPr/>
      <dgm:t>
        <a:bodyPr/>
        <a:lstStyle/>
        <a:p>
          <a:r>
            <a:rPr lang="en-US" dirty="0"/>
            <a:t>Using PNP Office 365 CLI</a:t>
          </a:r>
        </a:p>
      </dgm:t>
    </dgm:pt>
    <dgm:pt modelId="{6210DEB2-1304-45F1-A25E-344A4E6EA2DC}" type="parTrans" cxnId="{60C32C42-60F2-4178-A3EE-C2D9937DD061}">
      <dgm:prSet/>
      <dgm:spPr/>
      <dgm:t>
        <a:bodyPr/>
        <a:lstStyle/>
        <a:p>
          <a:endParaRPr lang="en-US"/>
        </a:p>
      </dgm:t>
    </dgm:pt>
    <dgm:pt modelId="{B4B7A863-689F-4AB2-890F-287768878750}" type="sibTrans" cxnId="{60C32C42-60F2-4178-A3EE-C2D9937DD061}">
      <dgm:prSet/>
      <dgm:spPr/>
      <dgm:t>
        <a:bodyPr/>
        <a:lstStyle/>
        <a:p>
          <a:endParaRPr lang="en-US"/>
        </a:p>
      </dgm:t>
    </dgm:pt>
    <dgm:pt modelId="{DAC71793-2E9E-4451-8DDB-854407E125A1}">
      <dgm:prSet phldrT="[Text]"/>
      <dgm:spPr/>
      <dgm:t>
        <a:bodyPr/>
        <a:lstStyle/>
        <a:p>
          <a:r>
            <a:rPr lang="en-US" dirty="0" err="1"/>
            <a:t>spo</a:t>
          </a:r>
          <a:r>
            <a:rPr lang="en-US" dirty="0"/>
            <a:t> site </a:t>
          </a:r>
          <a:r>
            <a:rPr lang="en-US" dirty="0" err="1"/>
            <a:t>appcatalog</a:t>
          </a:r>
          <a:r>
            <a:rPr lang="en-US" dirty="0"/>
            <a:t> add --</a:t>
          </a:r>
          <a:r>
            <a:rPr lang="en-US" dirty="0" err="1"/>
            <a:t>url</a:t>
          </a:r>
          <a:r>
            <a:rPr lang="en-US" dirty="0"/>
            <a:t> “http://&lt;tenant&gt;.sharepoint.com/sites/dev”  </a:t>
          </a:r>
        </a:p>
      </dgm:t>
    </dgm:pt>
    <dgm:pt modelId="{D16B26FA-9879-41AF-AB20-C001AEC096E1}" type="parTrans" cxnId="{0F053001-0050-4416-BE90-C65519FD9D6F}">
      <dgm:prSet/>
      <dgm:spPr/>
      <dgm:t>
        <a:bodyPr/>
        <a:lstStyle/>
        <a:p>
          <a:endParaRPr lang="en-US"/>
        </a:p>
      </dgm:t>
    </dgm:pt>
    <dgm:pt modelId="{42B3DA5F-C51E-439C-A801-E005F242962C}" type="sibTrans" cxnId="{0F053001-0050-4416-BE90-C65519FD9D6F}">
      <dgm:prSet/>
      <dgm:spPr/>
      <dgm:t>
        <a:bodyPr/>
        <a:lstStyle/>
        <a:p>
          <a:endParaRPr lang="en-US"/>
        </a:p>
      </dgm:t>
    </dgm:pt>
    <dgm:pt modelId="{DABC72B9-AAF1-444D-98F3-72C12076A589}">
      <dgm:prSet phldrT="[Text]" phldr="1"/>
      <dgm:spPr/>
      <dgm:t>
        <a:bodyPr/>
        <a:lstStyle/>
        <a:p>
          <a:endParaRPr lang="en-US"/>
        </a:p>
      </dgm:t>
    </dgm:pt>
    <dgm:pt modelId="{7D9F9FB9-2480-4819-9E52-3237E945E9C5}" type="sibTrans" cxnId="{5A60D70B-C7AA-4918-91DC-6EF16D67A863}">
      <dgm:prSet/>
      <dgm:spPr/>
      <dgm:t>
        <a:bodyPr/>
        <a:lstStyle/>
        <a:p>
          <a:endParaRPr lang="en-US"/>
        </a:p>
      </dgm:t>
    </dgm:pt>
    <dgm:pt modelId="{8B8183AA-6EB1-49BA-817A-9F2438550D55}" type="parTrans" cxnId="{5A60D70B-C7AA-4918-91DC-6EF16D67A863}">
      <dgm:prSet/>
      <dgm:spPr/>
      <dgm:t>
        <a:bodyPr/>
        <a:lstStyle/>
        <a:p>
          <a:endParaRPr lang="en-US"/>
        </a:p>
      </dgm:t>
    </dgm:pt>
    <dgm:pt modelId="{7105132C-2C68-4A14-A1F3-9E10F73B3E56}" type="pres">
      <dgm:prSet presAssocID="{4BC8824F-1200-4936-B941-8DCDEFA85A9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F124650-D3DE-46A8-83D0-7A0AD1A0D68A}" type="pres">
      <dgm:prSet presAssocID="{F40DB6C2-3465-4362-9EF7-6BD4A835D324}" presName="composite" presStyleCnt="0"/>
      <dgm:spPr/>
    </dgm:pt>
    <dgm:pt modelId="{285AA345-DACE-4EF2-B81C-3BC611886496}" type="pres">
      <dgm:prSet presAssocID="{F40DB6C2-3465-4362-9EF7-6BD4A835D324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85883DD6-FA79-4F1E-8DB9-504E4BD74EDB}" type="pres">
      <dgm:prSet presAssocID="{F40DB6C2-3465-4362-9EF7-6BD4A835D324}" presName="Parent" presStyleLbl="alignNode1" presStyleIdx="0" presStyleCnt="2" custScaleX="187754" custLinFactNeighborX="21933" custLinFactNeighborY="-1167">
        <dgm:presLayoutVars>
          <dgm:chMax val="3"/>
          <dgm:chPref val="3"/>
          <dgm:bulletEnabled val="1"/>
        </dgm:presLayoutVars>
      </dgm:prSet>
      <dgm:spPr/>
    </dgm:pt>
    <dgm:pt modelId="{74B4082D-CC11-4EEF-AC0E-4550CB036E10}" type="pres">
      <dgm:prSet presAssocID="{F40DB6C2-3465-4362-9EF7-6BD4A835D324}" presName="Accent" presStyleLbl="parChTrans1D1" presStyleIdx="0" presStyleCnt="2" custLinFactNeighborX="-5625"/>
      <dgm:spPr/>
    </dgm:pt>
    <dgm:pt modelId="{A8657307-C497-4654-B753-6B6E95745D7D}" type="pres">
      <dgm:prSet presAssocID="{F40DB6C2-3465-4362-9EF7-6BD4A835D324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C4EBA029-6F93-40A4-A505-E76B7CD28170}" type="pres">
      <dgm:prSet presAssocID="{00DB4AD3-8DF8-4478-83B6-00BD9EE4DCE9}" presName="sibTrans" presStyleCnt="0"/>
      <dgm:spPr/>
    </dgm:pt>
    <dgm:pt modelId="{65C8A632-9E6B-4408-BACE-3D5576E1317F}" type="pres">
      <dgm:prSet presAssocID="{6361F7C3-578C-4240-B28A-E606E2D0A043}" presName="composite" presStyleCnt="0"/>
      <dgm:spPr/>
    </dgm:pt>
    <dgm:pt modelId="{8DB908DB-C666-4741-8BB1-A70C14171E03}" type="pres">
      <dgm:prSet presAssocID="{6361F7C3-578C-4240-B28A-E606E2D0A043}" presName="FirstChild" presStyleLbl="revTx" presStyleIdx="2" presStyleCnt="4" custLinFactNeighborX="-20292">
        <dgm:presLayoutVars>
          <dgm:chMax val="0"/>
          <dgm:chPref val="0"/>
          <dgm:bulletEnabled val="1"/>
        </dgm:presLayoutVars>
      </dgm:prSet>
      <dgm:spPr/>
    </dgm:pt>
    <dgm:pt modelId="{2E6FCCF2-D089-4245-BF8E-33335FA64D9D}" type="pres">
      <dgm:prSet presAssocID="{6361F7C3-578C-4240-B28A-E606E2D0A043}" presName="Parent" presStyleLbl="alignNode1" presStyleIdx="1" presStyleCnt="2" custScaleX="267392" custLinFactNeighborX="41842" custLinFactNeighborY="-3502">
        <dgm:presLayoutVars>
          <dgm:chMax val="3"/>
          <dgm:chPref val="3"/>
          <dgm:bulletEnabled val="1"/>
        </dgm:presLayoutVars>
      </dgm:prSet>
      <dgm:spPr/>
    </dgm:pt>
    <dgm:pt modelId="{204DB447-88EB-4361-969D-0EF356867D55}" type="pres">
      <dgm:prSet presAssocID="{6361F7C3-578C-4240-B28A-E606E2D0A043}" presName="Accent" presStyleLbl="parChTrans1D1" presStyleIdx="1" presStyleCnt="2" custLinFactNeighborX="-10428"/>
      <dgm:spPr/>
    </dgm:pt>
    <dgm:pt modelId="{15DB55EE-F0CF-4D3D-88FB-B5215D9DB0C0}" type="pres">
      <dgm:prSet presAssocID="{6361F7C3-578C-4240-B28A-E606E2D0A043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F053001-0050-4416-BE90-C65519FD9D6F}" srcId="{6361F7C3-578C-4240-B28A-E606E2D0A043}" destId="{DAC71793-2E9E-4451-8DDB-854407E125A1}" srcOrd="1" destOrd="0" parTransId="{D16B26FA-9879-41AF-AB20-C001AEC096E1}" sibTransId="{42B3DA5F-C51E-439C-A801-E005F242962C}"/>
    <dgm:cxn modelId="{1926A603-4A6F-4E73-B374-C1D2AE637349}" type="presOf" srcId="{F40DB6C2-3465-4362-9EF7-6BD4A835D324}" destId="{85883DD6-FA79-4F1E-8DB9-504E4BD74EDB}" srcOrd="0" destOrd="0" presId="urn:microsoft.com/office/officeart/2011/layout/TabList"/>
    <dgm:cxn modelId="{5A60D70B-C7AA-4918-91DC-6EF16D67A863}" srcId="{6361F7C3-578C-4240-B28A-E606E2D0A043}" destId="{DABC72B9-AAF1-444D-98F3-72C12076A589}" srcOrd="0" destOrd="0" parTransId="{8B8183AA-6EB1-49BA-817A-9F2438550D55}" sibTransId="{7D9F9FB9-2480-4819-9E52-3237E945E9C5}"/>
    <dgm:cxn modelId="{7CB5CF41-D921-4F62-993C-E5868F6B0A4D}" type="presOf" srcId="{6361F7C3-578C-4240-B28A-E606E2D0A043}" destId="{2E6FCCF2-D089-4245-BF8E-33335FA64D9D}" srcOrd="0" destOrd="0" presId="urn:microsoft.com/office/officeart/2011/layout/TabList"/>
    <dgm:cxn modelId="{60C32C42-60F2-4178-A3EE-C2D9937DD061}" srcId="{4BC8824F-1200-4936-B941-8DCDEFA85A96}" destId="{6361F7C3-578C-4240-B28A-E606E2D0A043}" srcOrd="1" destOrd="0" parTransId="{6210DEB2-1304-45F1-A25E-344A4E6EA2DC}" sibTransId="{B4B7A863-689F-4AB2-890F-287768878750}"/>
    <dgm:cxn modelId="{63871473-AB96-4790-9BED-AFF8A86A32F5}" type="presOf" srcId="{DAC71793-2E9E-4451-8DDB-854407E125A1}" destId="{15DB55EE-F0CF-4D3D-88FB-B5215D9DB0C0}" srcOrd="0" destOrd="0" presId="urn:microsoft.com/office/officeart/2011/layout/TabList"/>
    <dgm:cxn modelId="{03AE585A-2F61-441B-A3B9-B7A8FA7FA707}" srcId="{4BC8824F-1200-4936-B941-8DCDEFA85A96}" destId="{F40DB6C2-3465-4362-9EF7-6BD4A835D324}" srcOrd="0" destOrd="0" parTransId="{0AED2F63-2109-4F19-8BA5-EEA6D77B0F6F}" sibTransId="{00DB4AD3-8DF8-4478-83B6-00BD9EE4DCE9}"/>
    <dgm:cxn modelId="{1171B3B8-900E-4790-AA71-17D118E12224}" type="presOf" srcId="{7C1DAD6B-8934-4AFA-AD4A-A8C7E1AFA49F}" destId="{285AA345-DACE-4EF2-B81C-3BC611886496}" srcOrd="0" destOrd="0" presId="urn:microsoft.com/office/officeart/2011/layout/TabList"/>
    <dgm:cxn modelId="{45D41ACE-84EC-4B8C-A39F-BC158ACA267F}" type="presOf" srcId="{250D6A1C-E6B8-49A0-947C-73D293C2F2EF}" destId="{A8657307-C497-4654-B753-6B6E95745D7D}" srcOrd="0" destOrd="0" presId="urn:microsoft.com/office/officeart/2011/layout/TabList"/>
    <dgm:cxn modelId="{F41FD2DD-C1CB-43C4-AD74-82CEE0A7832B}" srcId="{F40DB6C2-3465-4362-9EF7-6BD4A835D324}" destId="{7C1DAD6B-8934-4AFA-AD4A-A8C7E1AFA49F}" srcOrd="0" destOrd="0" parTransId="{C64E5756-D5BC-4397-A869-1FC38F124E85}" sibTransId="{B67EC688-7D2F-4C5C-B216-C94DF0070255}"/>
    <dgm:cxn modelId="{535EBDE1-8E7B-4A10-9755-624D00C810D4}" srcId="{F40DB6C2-3465-4362-9EF7-6BD4A835D324}" destId="{250D6A1C-E6B8-49A0-947C-73D293C2F2EF}" srcOrd="1" destOrd="0" parTransId="{6D37F3E5-6D56-4B01-8AC4-C5DD7A3E5757}" sibTransId="{2E1E4BF0-162F-41A7-BE82-BEAB11C1D4CC}"/>
    <dgm:cxn modelId="{746BA7F9-84ED-480A-8B00-7452B57BF553}" type="presOf" srcId="{DABC72B9-AAF1-444D-98F3-72C12076A589}" destId="{8DB908DB-C666-4741-8BB1-A70C14171E03}" srcOrd="0" destOrd="0" presId="urn:microsoft.com/office/officeart/2011/layout/TabList"/>
    <dgm:cxn modelId="{F81064FF-7F57-41FF-8B61-EA5DEFB4D72E}" type="presOf" srcId="{4BC8824F-1200-4936-B941-8DCDEFA85A96}" destId="{7105132C-2C68-4A14-A1F3-9E10F73B3E56}" srcOrd="0" destOrd="0" presId="urn:microsoft.com/office/officeart/2011/layout/TabList"/>
    <dgm:cxn modelId="{60C0CABE-D20A-4BC6-9832-622232204912}" type="presParOf" srcId="{7105132C-2C68-4A14-A1F3-9E10F73B3E56}" destId="{4F124650-D3DE-46A8-83D0-7A0AD1A0D68A}" srcOrd="0" destOrd="0" presId="urn:microsoft.com/office/officeart/2011/layout/TabList"/>
    <dgm:cxn modelId="{D7476AC5-B200-4236-AB58-376E72E48E52}" type="presParOf" srcId="{4F124650-D3DE-46A8-83D0-7A0AD1A0D68A}" destId="{285AA345-DACE-4EF2-B81C-3BC611886496}" srcOrd="0" destOrd="0" presId="urn:microsoft.com/office/officeart/2011/layout/TabList"/>
    <dgm:cxn modelId="{9003974D-2089-4D33-80AB-E87DB7AF3E50}" type="presParOf" srcId="{4F124650-D3DE-46A8-83D0-7A0AD1A0D68A}" destId="{85883DD6-FA79-4F1E-8DB9-504E4BD74EDB}" srcOrd="1" destOrd="0" presId="urn:microsoft.com/office/officeart/2011/layout/TabList"/>
    <dgm:cxn modelId="{A6F1704F-6B6E-40FF-8123-42F52ABF3374}" type="presParOf" srcId="{4F124650-D3DE-46A8-83D0-7A0AD1A0D68A}" destId="{74B4082D-CC11-4EEF-AC0E-4550CB036E10}" srcOrd="2" destOrd="0" presId="urn:microsoft.com/office/officeart/2011/layout/TabList"/>
    <dgm:cxn modelId="{EAAC9A01-7887-4B04-83E5-6CB6188BFFE6}" type="presParOf" srcId="{7105132C-2C68-4A14-A1F3-9E10F73B3E56}" destId="{A8657307-C497-4654-B753-6B6E95745D7D}" srcOrd="1" destOrd="0" presId="urn:microsoft.com/office/officeart/2011/layout/TabList"/>
    <dgm:cxn modelId="{3604B0DB-6849-4A50-AA02-46F7B72D3B74}" type="presParOf" srcId="{7105132C-2C68-4A14-A1F3-9E10F73B3E56}" destId="{C4EBA029-6F93-40A4-A505-E76B7CD28170}" srcOrd="2" destOrd="0" presId="urn:microsoft.com/office/officeart/2011/layout/TabList"/>
    <dgm:cxn modelId="{77317FA1-9C18-4920-BBB0-74E1077CE67F}" type="presParOf" srcId="{7105132C-2C68-4A14-A1F3-9E10F73B3E56}" destId="{65C8A632-9E6B-4408-BACE-3D5576E1317F}" srcOrd="3" destOrd="0" presId="urn:microsoft.com/office/officeart/2011/layout/TabList"/>
    <dgm:cxn modelId="{336FA665-D7D1-4094-9A9C-DF534441CD04}" type="presParOf" srcId="{65C8A632-9E6B-4408-BACE-3D5576E1317F}" destId="{8DB908DB-C666-4741-8BB1-A70C14171E03}" srcOrd="0" destOrd="0" presId="urn:microsoft.com/office/officeart/2011/layout/TabList"/>
    <dgm:cxn modelId="{250909DB-CFBD-4226-A6F2-DB2F1F0D44BC}" type="presParOf" srcId="{65C8A632-9E6B-4408-BACE-3D5576E1317F}" destId="{2E6FCCF2-D089-4245-BF8E-33335FA64D9D}" srcOrd="1" destOrd="0" presId="urn:microsoft.com/office/officeart/2011/layout/TabList"/>
    <dgm:cxn modelId="{0B603183-5C06-453E-933E-04C9C13FAC28}" type="presParOf" srcId="{65C8A632-9E6B-4408-BACE-3D5576E1317F}" destId="{204DB447-88EB-4361-969D-0EF356867D55}" srcOrd="2" destOrd="0" presId="urn:microsoft.com/office/officeart/2011/layout/TabList"/>
    <dgm:cxn modelId="{DEC4BCCB-BC23-47FE-BB74-10B61A48EC96}" type="presParOf" srcId="{7105132C-2C68-4A14-A1F3-9E10F73B3E56}" destId="{15DB55EE-F0CF-4D3D-88FB-B5215D9DB0C0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64CF7-8E37-4D1E-95C8-B37EFDADD0A9}">
      <dsp:nvSpPr>
        <dsp:cNvPr id="0" name=""/>
        <dsp:cNvSpPr/>
      </dsp:nvSpPr>
      <dsp:spPr>
        <a:xfrm>
          <a:off x="0" y="2874949"/>
          <a:ext cx="10085468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6DE16-00B7-42F1-BC37-2F38925B8D34}">
      <dsp:nvSpPr>
        <dsp:cNvPr id="0" name=""/>
        <dsp:cNvSpPr/>
      </dsp:nvSpPr>
      <dsp:spPr>
        <a:xfrm>
          <a:off x="0" y="734787"/>
          <a:ext cx="10085468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A6D59-9E72-4128-934B-9BB089F49D7C}">
      <dsp:nvSpPr>
        <dsp:cNvPr id="0" name=""/>
        <dsp:cNvSpPr/>
      </dsp:nvSpPr>
      <dsp:spPr>
        <a:xfrm>
          <a:off x="3029787" y="1152"/>
          <a:ext cx="7463246" cy="71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</dsp:txBody>
      <dsp:txXfrm>
        <a:off x="3029787" y="1152"/>
        <a:ext cx="7463246" cy="718777"/>
      </dsp:txXfrm>
    </dsp:sp>
    <dsp:sp modelId="{6998EF72-B11F-4279-BACB-ABC2C99102B1}">
      <dsp:nvSpPr>
        <dsp:cNvPr id="0" name=""/>
        <dsp:cNvSpPr/>
      </dsp:nvSpPr>
      <dsp:spPr>
        <a:xfrm>
          <a:off x="18440" y="2"/>
          <a:ext cx="4252483" cy="718777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Continuous Integration</a:t>
          </a:r>
        </a:p>
      </dsp:txBody>
      <dsp:txXfrm>
        <a:off x="53534" y="35096"/>
        <a:ext cx="4182295" cy="683683"/>
      </dsp:txXfrm>
    </dsp:sp>
    <dsp:sp modelId="{9E0F51A0-FF5B-4587-8EC8-9EE06B1A7CF8}">
      <dsp:nvSpPr>
        <dsp:cNvPr id="0" name=""/>
        <dsp:cNvSpPr/>
      </dsp:nvSpPr>
      <dsp:spPr>
        <a:xfrm>
          <a:off x="0" y="719929"/>
          <a:ext cx="10085468" cy="143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Frequently integrate and merge the code changes into the main branch</a:t>
          </a:r>
          <a:br>
            <a:rPr lang="en-US" sz="1800" kern="1200" dirty="0"/>
          </a:b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Validating the integrated code by compiling and performing automated test</a:t>
          </a:r>
        </a:p>
      </dsp:txBody>
      <dsp:txXfrm>
        <a:off x="0" y="719929"/>
        <a:ext cx="10085468" cy="1437769"/>
      </dsp:txXfrm>
    </dsp:sp>
    <dsp:sp modelId="{EE2A2633-10AA-4F4A-882C-37CA08FD3CF0}">
      <dsp:nvSpPr>
        <dsp:cNvPr id="0" name=""/>
        <dsp:cNvSpPr/>
      </dsp:nvSpPr>
      <dsp:spPr>
        <a:xfrm>
          <a:off x="3029655" y="2193638"/>
          <a:ext cx="7463246" cy="71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>
        <a:off x="3029655" y="2193638"/>
        <a:ext cx="7463246" cy="718777"/>
      </dsp:txXfrm>
    </dsp:sp>
    <dsp:sp modelId="{F6415133-C389-43B9-96D1-D4BFD71935EA}">
      <dsp:nvSpPr>
        <dsp:cNvPr id="0" name=""/>
        <dsp:cNvSpPr/>
      </dsp:nvSpPr>
      <dsp:spPr>
        <a:xfrm>
          <a:off x="-150" y="2146501"/>
          <a:ext cx="4251958" cy="718777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Continuous Deployment</a:t>
          </a:r>
        </a:p>
      </dsp:txBody>
      <dsp:txXfrm>
        <a:off x="34944" y="2181595"/>
        <a:ext cx="4181770" cy="683683"/>
      </dsp:txXfrm>
    </dsp:sp>
    <dsp:sp modelId="{193CF3F0-E7E3-43D0-90FA-8CF3C170F860}">
      <dsp:nvSpPr>
        <dsp:cNvPr id="0" name=""/>
        <dsp:cNvSpPr/>
      </dsp:nvSpPr>
      <dsp:spPr>
        <a:xfrm>
          <a:off x="0" y="2912415"/>
          <a:ext cx="10085468" cy="143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Frequently release the tested and approved code into production environment</a:t>
          </a:r>
          <a:br>
            <a:rPr lang="en-US" sz="1800" kern="1200" dirty="0"/>
          </a:b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Helps with the release of changes to customer quickly</a:t>
          </a:r>
          <a:br>
            <a:rPr lang="en-US" sz="1800" kern="1200" dirty="0"/>
          </a:b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Completely automated or with the minimal manual intervention</a:t>
          </a:r>
        </a:p>
      </dsp:txBody>
      <dsp:txXfrm>
        <a:off x="0" y="2912415"/>
        <a:ext cx="10085468" cy="1437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1C13F-A38F-4DF2-957D-F8A90EB3DCF7}">
      <dsp:nvSpPr>
        <dsp:cNvPr id="0" name=""/>
        <dsp:cNvSpPr/>
      </dsp:nvSpPr>
      <dsp:spPr>
        <a:xfrm>
          <a:off x="3207" y="566711"/>
          <a:ext cx="3126874" cy="1065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Development</a:t>
          </a:r>
        </a:p>
      </dsp:txBody>
      <dsp:txXfrm>
        <a:off x="3207" y="566711"/>
        <a:ext cx="3126874" cy="1065600"/>
      </dsp:txXfrm>
    </dsp:sp>
    <dsp:sp modelId="{BBBA502F-8654-4E45-AC64-082D2C4E59DD}">
      <dsp:nvSpPr>
        <dsp:cNvPr id="0" name=""/>
        <dsp:cNvSpPr/>
      </dsp:nvSpPr>
      <dsp:spPr>
        <a:xfrm>
          <a:off x="3207" y="1632311"/>
          <a:ext cx="3126874" cy="266608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Install Node Js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Install Yeoman Generator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Install SPFx Yeoman Generator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Install Gulp</a:t>
          </a:r>
        </a:p>
      </dsp:txBody>
      <dsp:txXfrm>
        <a:off x="3207" y="1632311"/>
        <a:ext cx="3126874" cy="2666081"/>
      </dsp:txXfrm>
    </dsp:sp>
    <dsp:sp modelId="{39DA1341-4135-4789-BF5B-AAD4AD19A38D}">
      <dsp:nvSpPr>
        <dsp:cNvPr id="0" name=""/>
        <dsp:cNvSpPr/>
      </dsp:nvSpPr>
      <dsp:spPr>
        <a:xfrm>
          <a:off x="3567843" y="566711"/>
          <a:ext cx="3126874" cy="1065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Build</a:t>
          </a:r>
        </a:p>
      </dsp:txBody>
      <dsp:txXfrm>
        <a:off x="3567843" y="566711"/>
        <a:ext cx="3126874" cy="1065600"/>
      </dsp:txXfrm>
    </dsp:sp>
    <dsp:sp modelId="{1C8E97E3-1D4C-4D06-9225-E96FE85614C0}">
      <dsp:nvSpPr>
        <dsp:cNvPr id="0" name=""/>
        <dsp:cNvSpPr/>
      </dsp:nvSpPr>
      <dsp:spPr>
        <a:xfrm>
          <a:off x="3567843" y="1632311"/>
          <a:ext cx="3126874" cy="266608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Build </a:t>
          </a:r>
          <a:br>
            <a:rPr lang="en-US" sz="1800" kern="1200" dirty="0"/>
          </a:br>
          <a:r>
            <a:rPr lang="en-US" sz="1800" kern="1200" dirty="0"/>
            <a:t>	gulp build --ship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Bundle </a:t>
          </a:r>
          <a:br>
            <a:rPr lang="en-US" sz="1800" kern="1200" dirty="0"/>
          </a:br>
          <a:r>
            <a:rPr lang="en-US" sz="1800" kern="1200" dirty="0"/>
            <a:t>	gulp bundle --ship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Package Solution </a:t>
          </a:r>
          <a:br>
            <a:rPr lang="en-US" sz="1800" kern="1200" dirty="0"/>
          </a:br>
          <a:r>
            <a:rPr lang="en-US" sz="1800" kern="1200" dirty="0"/>
            <a:t>	gulp package-solution --ship</a:t>
          </a:r>
        </a:p>
      </dsp:txBody>
      <dsp:txXfrm>
        <a:off x="3567843" y="1632311"/>
        <a:ext cx="3126874" cy="2666081"/>
      </dsp:txXfrm>
    </dsp:sp>
    <dsp:sp modelId="{F9249D3F-00E3-4214-9043-2A26D296D6CD}">
      <dsp:nvSpPr>
        <dsp:cNvPr id="0" name=""/>
        <dsp:cNvSpPr/>
      </dsp:nvSpPr>
      <dsp:spPr>
        <a:xfrm>
          <a:off x="7132479" y="566711"/>
          <a:ext cx="3126874" cy="1065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Deployment</a:t>
          </a:r>
        </a:p>
      </dsp:txBody>
      <dsp:txXfrm>
        <a:off x="7132479" y="566711"/>
        <a:ext cx="3126874" cy="1065600"/>
      </dsp:txXfrm>
    </dsp:sp>
    <dsp:sp modelId="{52760137-54ED-450B-8D51-6E30FC01160B}">
      <dsp:nvSpPr>
        <dsp:cNvPr id="0" name=""/>
        <dsp:cNvSpPr/>
      </dsp:nvSpPr>
      <dsp:spPr>
        <a:xfrm>
          <a:off x="7132479" y="1632311"/>
          <a:ext cx="3126874" cy="266608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Enable the App Collection Catalog on Site Collection(Optional &amp; one time)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Connect to App Catalog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Upload/Deploy the *.sppkg file in app catalog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Install the SPFx App in app catalog</a:t>
          </a:r>
        </a:p>
      </dsp:txBody>
      <dsp:txXfrm>
        <a:off x="7132479" y="1632311"/>
        <a:ext cx="3126874" cy="26660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DB447-88EB-4361-969D-0EF356867D55}">
      <dsp:nvSpPr>
        <dsp:cNvPr id="0" name=""/>
        <dsp:cNvSpPr/>
      </dsp:nvSpPr>
      <dsp:spPr>
        <a:xfrm>
          <a:off x="48030" y="2688161"/>
          <a:ext cx="1061489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4082D-CC11-4EEF-AC0E-4550CB036E10}">
      <dsp:nvSpPr>
        <dsp:cNvPr id="0" name=""/>
        <dsp:cNvSpPr/>
      </dsp:nvSpPr>
      <dsp:spPr>
        <a:xfrm>
          <a:off x="8386" y="664495"/>
          <a:ext cx="1061489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AA345-DACE-4EF2-B81C-3BC611886496}">
      <dsp:nvSpPr>
        <dsp:cNvPr id="0" name=""/>
        <dsp:cNvSpPr/>
      </dsp:nvSpPr>
      <dsp:spPr>
        <a:xfrm>
          <a:off x="3365348" y="1063"/>
          <a:ext cx="7855025" cy="663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 </a:t>
          </a:r>
        </a:p>
      </dsp:txBody>
      <dsp:txXfrm>
        <a:off x="3365348" y="1063"/>
        <a:ext cx="7855025" cy="663431"/>
      </dsp:txXfrm>
    </dsp:sp>
    <dsp:sp modelId="{85883DD6-FA79-4F1E-8DB9-504E4BD74EDB}">
      <dsp:nvSpPr>
        <dsp:cNvPr id="0" name=""/>
        <dsp:cNvSpPr/>
      </dsp:nvSpPr>
      <dsp:spPr>
        <a:xfrm>
          <a:off x="-151" y="0"/>
          <a:ext cx="5181773" cy="663431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SP Online Management Shell </a:t>
          </a:r>
        </a:p>
      </dsp:txBody>
      <dsp:txXfrm>
        <a:off x="32241" y="32392"/>
        <a:ext cx="5116989" cy="631039"/>
      </dsp:txXfrm>
    </dsp:sp>
    <dsp:sp modelId="{A8657307-C497-4654-B753-6B6E95745D7D}">
      <dsp:nvSpPr>
        <dsp:cNvPr id="0" name=""/>
        <dsp:cNvSpPr/>
      </dsp:nvSpPr>
      <dsp:spPr>
        <a:xfrm>
          <a:off x="0" y="664495"/>
          <a:ext cx="10614899" cy="132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Add-</a:t>
          </a:r>
          <a:r>
            <a:rPr lang="en-US" sz="2500" kern="1200" dirty="0" err="1"/>
            <a:t>SPOSiteCollectionAppCatalog</a:t>
          </a:r>
          <a:r>
            <a:rPr lang="en-US" sz="2500" kern="1200" dirty="0"/>
            <a:t> –Site “http://&lt;tenant&gt;.sharepoint.com/sites/dev”</a:t>
          </a:r>
        </a:p>
      </dsp:txBody>
      <dsp:txXfrm>
        <a:off x="0" y="664495"/>
        <a:ext cx="10614899" cy="1327062"/>
      </dsp:txXfrm>
    </dsp:sp>
    <dsp:sp modelId="{8DB908DB-C666-4741-8BB1-A70C14171E03}">
      <dsp:nvSpPr>
        <dsp:cNvPr id="0" name=""/>
        <dsp:cNvSpPr/>
      </dsp:nvSpPr>
      <dsp:spPr>
        <a:xfrm>
          <a:off x="2320883" y="2024729"/>
          <a:ext cx="7855025" cy="663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2320883" y="2024729"/>
        <a:ext cx="7855025" cy="663431"/>
      </dsp:txXfrm>
    </dsp:sp>
    <dsp:sp modelId="{2E6FCCF2-D089-4245-BF8E-33335FA64D9D}">
      <dsp:nvSpPr>
        <dsp:cNvPr id="0" name=""/>
        <dsp:cNvSpPr/>
      </dsp:nvSpPr>
      <dsp:spPr>
        <a:xfrm>
          <a:off x="-165" y="2001496"/>
          <a:ext cx="7379681" cy="663431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Using PNP Office 365 CLI</a:t>
          </a:r>
        </a:p>
      </dsp:txBody>
      <dsp:txXfrm>
        <a:off x="32227" y="2033888"/>
        <a:ext cx="7314897" cy="631039"/>
      </dsp:txXfrm>
    </dsp:sp>
    <dsp:sp modelId="{15DB55EE-F0CF-4D3D-88FB-B5215D9DB0C0}">
      <dsp:nvSpPr>
        <dsp:cNvPr id="0" name=""/>
        <dsp:cNvSpPr/>
      </dsp:nvSpPr>
      <dsp:spPr>
        <a:xfrm>
          <a:off x="0" y="2688161"/>
          <a:ext cx="10614899" cy="132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spo</a:t>
          </a:r>
          <a:r>
            <a:rPr lang="en-US" sz="2400" kern="1200" dirty="0"/>
            <a:t> site </a:t>
          </a:r>
          <a:r>
            <a:rPr lang="en-US" sz="2400" kern="1200" dirty="0" err="1"/>
            <a:t>appcatalog</a:t>
          </a:r>
          <a:r>
            <a:rPr lang="en-US" sz="2400" kern="1200" dirty="0"/>
            <a:t> add --</a:t>
          </a:r>
          <a:r>
            <a:rPr lang="en-US" sz="2400" kern="1200" dirty="0" err="1"/>
            <a:t>url</a:t>
          </a:r>
          <a:r>
            <a:rPr lang="en-US" sz="2400" kern="1200" dirty="0"/>
            <a:t> “http://&lt;tenant&gt;.sharepoint.com/sites/dev”  </a:t>
          </a:r>
        </a:p>
      </dsp:txBody>
      <dsp:txXfrm>
        <a:off x="0" y="2688161"/>
        <a:ext cx="10614899" cy="1327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61A280-7F01-4F5C-9EC5-5B59673FE5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D9410-1672-451C-AF63-6D04410A78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C8FE-A40F-4EFA-9399-CBDFD77EB4E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C3778-0BA9-4B0C-BF37-482CA2B888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C7D-2634-4F3B-B4DE-6F901C84CE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EE46-BCC1-4605-92AD-9EDFF810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1A50-ADA4-4343-9FD7-5307B4B307B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3ACA-F8B5-4D03-B594-D86FCD31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>
            <a:extLst>
              <a:ext uri="{FF2B5EF4-FFF2-40B4-BE49-F238E27FC236}">
                <a16:creationId xmlns:a16="http://schemas.microsoft.com/office/drawing/2014/main" id="{9B6CD718-66C9-42E2-88EC-8996AF6F51A6}"/>
              </a:ext>
            </a:extLst>
          </p:cNvPr>
          <p:cNvSpPr/>
          <p:nvPr userDrawn="1"/>
        </p:nvSpPr>
        <p:spPr bwMode="auto">
          <a:xfrm rot="10800000" flipH="1">
            <a:off x="0" y="-101578"/>
            <a:ext cx="6407191" cy="6578578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3013223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2829503 w 6675438"/>
              <a:gd name="connsiteY2" fmla="*/ 6985153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363115"/>
              <a:gd name="connsiteY0" fmla="*/ 110081 h 7105241"/>
              <a:gd name="connsiteX1" fmla="*/ 6363115 w 6363115"/>
              <a:gd name="connsiteY1" fmla="*/ 0 h 7105241"/>
              <a:gd name="connsiteX2" fmla="*/ 2829503 w 6363115"/>
              <a:gd name="connsiteY2" fmla="*/ 7095234 h 7105241"/>
              <a:gd name="connsiteX3" fmla="*/ 0 w 6363115"/>
              <a:gd name="connsiteY3" fmla="*/ 7105241 h 7105241"/>
              <a:gd name="connsiteX4" fmla="*/ 75 w 6363115"/>
              <a:gd name="connsiteY4" fmla="*/ 7104925 h 7105241"/>
              <a:gd name="connsiteX5" fmla="*/ 0 w 6363115"/>
              <a:gd name="connsiteY5" fmla="*/ 7104925 h 7105241"/>
              <a:gd name="connsiteX6" fmla="*/ 0 w 6363115"/>
              <a:gd name="connsiteY6" fmla="*/ 6990904 h 7105241"/>
              <a:gd name="connsiteX7" fmla="*/ 0 w 6363115"/>
              <a:gd name="connsiteY7" fmla="*/ 6076198 h 7105241"/>
              <a:gd name="connsiteX8" fmla="*/ 0 w 6363115"/>
              <a:gd name="connsiteY8" fmla="*/ 110399 h 7105241"/>
              <a:gd name="connsiteX9" fmla="*/ 1668784 w 6363115"/>
              <a:gd name="connsiteY9" fmla="*/ 110399 h 7105241"/>
              <a:gd name="connsiteX10" fmla="*/ 1668860 w 6363115"/>
              <a:gd name="connsiteY10" fmla="*/ 110081 h 7105241"/>
              <a:gd name="connsiteX0" fmla="*/ 1668860 w 6363115"/>
              <a:gd name="connsiteY0" fmla="*/ 110081 h 7114667"/>
              <a:gd name="connsiteX1" fmla="*/ 6363115 w 6363115"/>
              <a:gd name="connsiteY1" fmla="*/ 0 h 7114667"/>
              <a:gd name="connsiteX2" fmla="*/ 2820585 w 6363115"/>
              <a:gd name="connsiteY2" fmla="*/ 7114667 h 7114667"/>
              <a:gd name="connsiteX3" fmla="*/ 0 w 6363115"/>
              <a:gd name="connsiteY3" fmla="*/ 7105241 h 7114667"/>
              <a:gd name="connsiteX4" fmla="*/ 75 w 6363115"/>
              <a:gd name="connsiteY4" fmla="*/ 7104925 h 7114667"/>
              <a:gd name="connsiteX5" fmla="*/ 0 w 6363115"/>
              <a:gd name="connsiteY5" fmla="*/ 7104925 h 7114667"/>
              <a:gd name="connsiteX6" fmla="*/ 0 w 6363115"/>
              <a:gd name="connsiteY6" fmla="*/ 6990904 h 7114667"/>
              <a:gd name="connsiteX7" fmla="*/ 0 w 6363115"/>
              <a:gd name="connsiteY7" fmla="*/ 6076198 h 7114667"/>
              <a:gd name="connsiteX8" fmla="*/ 0 w 6363115"/>
              <a:gd name="connsiteY8" fmla="*/ 110399 h 7114667"/>
              <a:gd name="connsiteX9" fmla="*/ 1668784 w 6363115"/>
              <a:gd name="connsiteY9" fmla="*/ 110399 h 7114667"/>
              <a:gd name="connsiteX10" fmla="*/ 1668860 w 6363115"/>
              <a:gd name="connsiteY10" fmla="*/ 110081 h 7114667"/>
              <a:gd name="connsiteX0" fmla="*/ 1668860 w 6436603"/>
              <a:gd name="connsiteY0" fmla="*/ 0 h 7004586"/>
              <a:gd name="connsiteX1" fmla="*/ 6436603 w 6436603"/>
              <a:gd name="connsiteY1" fmla="*/ 0 h 7004586"/>
              <a:gd name="connsiteX2" fmla="*/ 2820585 w 6436603"/>
              <a:gd name="connsiteY2" fmla="*/ 7004586 h 7004586"/>
              <a:gd name="connsiteX3" fmla="*/ 0 w 6436603"/>
              <a:gd name="connsiteY3" fmla="*/ 6995160 h 7004586"/>
              <a:gd name="connsiteX4" fmla="*/ 75 w 6436603"/>
              <a:gd name="connsiteY4" fmla="*/ 6994844 h 7004586"/>
              <a:gd name="connsiteX5" fmla="*/ 0 w 6436603"/>
              <a:gd name="connsiteY5" fmla="*/ 6994844 h 7004586"/>
              <a:gd name="connsiteX6" fmla="*/ 0 w 6436603"/>
              <a:gd name="connsiteY6" fmla="*/ 6880823 h 7004586"/>
              <a:gd name="connsiteX7" fmla="*/ 0 w 6436603"/>
              <a:gd name="connsiteY7" fmla="*/ 5966117 h 7004586"/>
              <a:gd name="connsiteX8" fmla="*/ 0 w 6436603"/>
              <a:gd name="connsiteY8" fmla="*/ 318 h 7004586"/>
              <a:gd name="connsiteX9" fmla="*/ 1668784 w 6436603"/>
              <a:gd name="connsiteY9" fmla="*/ 318 h 7004586"/>
              <a:gd name="connsiteX10" fmla="*/ 1668860 w 6436603"/>
              <a:gd name="connsiteY10" fmla="*/ 0 h 700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36603" h="7004586">
                <a:moveTo>
                  <a:pt x="1668860" y="0"/>
                </a:moveTo>
                <a:lnTo>
                  <a:pt x="6436603" y="0"/>
                </a:lnTo>
                <a:lnTo>
                  <a:pt x="2820585" y="7004586"/>
                </a:lnTo>
                <a:lnTo>
                  <a:pt x="0" y="6995160"/>
                </a:lnTo>
                <a:cubicBezTo>
                  <a:pt x="25" y="6995055"/>
                  <a:pt x="50" y="6994949"/>
                  <a:pt x="75" y="6994844"/>
                </a:cubicBez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ubicBezTo>
                  <a:pt x="1668809" y="212"/>
                  <a:pt x="1668835" y="106"/>
                  <a:pt x="1668860" y="0"/>
                </a:cubicBezTo>
                <a:close/>
              </a:path>
            </a:pathLst>
          </a:custGeom>
          <a:solidFill>
            <a:srgbClr val="00206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396998-62AE-4EC7-8BDD-8DCA1761F078}"/>
              </a:ext>
            </a:extLst>
          </p:cNvPr>
          <p:cNvGrpSpPr/>
          <p:nvPr userDrawn="1"/>
        </p:nvGrpSpPr>
        <p:grpSpPr>
          <a:xfrm>
            <a:off x="-9526" y="2692205"/>
            <a:ext cx="6894577" cy="1670246"/>
            <a:chOff x="-18644" y="2334827"/>
            <a:chExt cx="6654701" cy="1606858"/>
          </a:xfrm>
        </p:grpSpPr>
        <p:sp>
          <p:nvSpPr>
            <p:cNvPr id="12" name="Flowchart: Data 11" descr="Global Power Platform Bootcamo">
              <a:extLst>
                <a:ext uri="{FF2B5EF4-FFF2-40B4-BE49-F238E27FC236}">
                  <a16:creationId xmlns:a16="http://schemas.microsoft.com/office/drawing/2014/main" id="{AA4D1FB6-5895-4211-97CA-0423D114AA8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 userDrawn="1"/>
          </p:nvSpPr>
          <p:spPr>
            <a:xfrm>
              <a:off x="-18644" y="2334827"/>
              <a:ext cx="6654701" cy="1606858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12 w 8000"/>
                <a:gd name="connsiteY0" fmla="*/ 10000 h 10000"/>
                <a:gd name="connsiteX1" fmla="*/ 0 w 8000"/>
                <a:gd name="connsiteY1" fmla="*/ 0 h 10000"/>
                <a:gd name="connsiteX2" fmla="*/ 8000 w 8000"/>
                <a:gd name="connsiteY2" fmla="*/ 0 h 10000"/>
                <a:gd name="connsiteX3" fmla="*/ 6000 w 8000"/>
                <a:gd name="connsiteY3" fmla="*/ 10000 h 10000"/>
                <a:gd name="connsiteX4" fmla="*/ 12 w 8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" h="10000">
                  <a:moveTo>
                    <a:pt x="12" y="10000"/>
                  </a:moveTo>
                  <a:cubicBezTo>
                    <a:pt x="8" y="6667"/>
                    <a:pt x="4" y="3333"/>
                    <a:pt x="0" y="0"/>
                  </a:cubicBezTo>
                  <a:lnTo>
                    <a:pt x="8000" y="0"/>
                  </a:lnTo>
                  <a:lnTo>
                    <a:pt x="6000" y="10000"/>
                  </a:lnTo>
                  <a:lnTo>
                    <a:pt x="12" y="10000"/>
                  </a:lnTo>
                  <a:close/>
                </a:path>
              </a:pathLst>
            </a:custGeom>
            <a:solidFill>
              <a:srgbClr val="C3343F">
                <a:alpha val="8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6AFC1-157C-483D-A09D-CD04BDFA2C35}"/>
                </a:ext>
              </a:extLst>
            </p:cNvPr>
            <p:cNvSpPr txBox="1"/>
            <p:nvPr userDrawn="1"/>
          </p:nvSpPr>
          <p:spPr>
            <a:xfrm>
              <a:off x="-9449" y="2407053"/>
              <a:ext cx="6122766" cy="1273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SharePoint Framework(SPFx)</a:t>
              </a:r>
            </a:p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Deep Dive</a:t>
              </a:r>
              <a:endParaRPr lang="en-US" sz="4000" b="1" dirty="0">
                <a:solidFill>
                  <a:srgbClr val="35014D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5BD59F0-2509-43F5-806C-CCFEC5C03065}"/>
              </a:ext>
            </a:extLst>
          </p:cNvPr>
          <p:cNvSpPr/>
          <p:nvPr userDrawn="1"/>
        </p:nvSpPr>
        <p:spPr>
          <a:xfrm>
            <a:off x="129501" y="1984318"/>
            <a:ext cx="3315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solidFill>
                  <a:schemeClr val="bg1"/>
                </a:solidFill>
              </a:rPr>
              <a:t>Webinar Series</a:t>
            </a:r>
          </a:p>
        </p:txBody>
      </p:sp>
    </p:spTree>
    <p:extLst>
      <p:ext uri="{BB962C8B-B14F-4D97-AF65-F5344CB8AC3E}">
        <p14:creationId xmlns:p14="http://schemas.microsoft.com/office/powerpoint/2010/main" val="231907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5F49-BE49-445A-8122-A488937E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4036-F293-4C92-AFD8-04A3F766A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(Body)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140F-2E54-4F7D-B9A1-E27F23E7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428-636F-4B73-8312-2D82714C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2C60-11EA-49DD-A6C1-DB54F8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8DC7-15DC-4059-9907-FF125977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521637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DC735-A6A9-45CE-8872-CD8405ED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1305" y="1825625"/>
            <a:ext cx="5610687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67DB-BD01-4831-A93E-33703F3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91D6-40ED-4B87-8530-AB344481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4626-A74B-41BB-B1E2-A7650B8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F4676F-104E-4DEC-A15D-0104219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01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D89B-B653-4D3F-AE3F-AF2ABA66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747B-240C-48B6-A92C-3B36A5E6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(Body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F2612-2C82-4A18-AE6C-53FA16AF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D646-6E95-42DE-97C2-3E5FB6F1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49C-9A65-4CD7-B1EA-03831C3E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00FC-EA8F-4983-826A-A4EA7BB0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9C043-5FEA-4D9D-A3ED-9D51959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464C5-7145-4AB7-B0CF-F3A65375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670-5CEC-4635-9F70-8BB642C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EBEAC-EB2E-4013-91CA-254C142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DF7C-63CA-4A5B-9B48-A48F047E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1CAB5-A57C-430C-9DBC-0C49B683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9FEEC-0633-4EE7-8BFF-F100374C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19079-850E-4D7A-8996-35290DAA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41A22-ABA0-4235-8CA9-8BC9C24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A8A9-7FE9-45F4-BB5B-73DE510A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242-6D1E-4C46-AD12-03B58473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 (Body)"/>
              </a:defRPr>
            </a:lvl1pPr>
            <a:lvl2pPr>
              <a:defRPr sz="2800">
                <a:latin typeface="Segoe UI (Body)"/>
              </a:defRPr>
            </a:lvl2pPr>
            <a:lvl3pPr>
              <a:defRPr sz="2400">
                <a:latin typeface="Segoe UI (Body)"/>
              </a:defRPr>
            </a:lvl3pPr>
            <a:lvl4pPr>
              <a:defRPr sz="2000">
                <a:latin typeface="Segoe UI (Body)"/>
              </a:defRPr>
            </a:lvl4pPr>
            <a:lvl5pPr>
              <a:defRPr sz="2000">
                <a:latin typeface="Segoe UI (Body)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BCEC-555B-4EAB-ADC1-381547B1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07DE-8C45-4AF4-BA3A-1897194D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819F-F860-4A9D-AB7B-ED09695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8211-ED63-4D23-B4A7-9624FA5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3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E424-F155-42BB-B32B-6EF29ED3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D1B42-016F-487F-A71B-830F9134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 (Body)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25BA-7CF5-4E2D-B41A-52A716E54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F2E-2F3E-492C-AA51-97488ADD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4C7E-4BD6-4F5D-BB99-9E4A183A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3673-1CB9-4D30-9AD9-34CC56A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6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81F-52BF-4F2E-959B-D2E417B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35CA-ABF7-4BC4-BC64-86D7A693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F840-53C4-4DAC-8278-327C5F99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34E-5FD0-43B3-8B88-A632F3E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20E5-B472-4C98-AD8C-9341A875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0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41C1F-0C05-45F9-B170-B7343735E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E1FA-9EA4-4BE5-BD0B-0B107D0C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EF5F-A523-4DE8-8A95-ECE6451D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CE8C-00AC-4D81-AB73-8A17F04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36A-F83C-4378-ACB8-81BF10C2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03005" y="3429000"/>
            <a:ext cx="8574451" cy="11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Thank You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6835BB-2BBB-4F67-A7E3-5CB6099143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2" y="1525480"/>
            <a:ext cx="589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alphaModFix amt="9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4F210A-C566-4CFD-A79D-936D32EE7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199" y="3395534"/>
            <a:ext cx="8769351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solidFill>
                  <a:srgbClr val="13505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AF396BF-840A-4AB6-BAD9-3952A39CBE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89229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89567C-267B-4E40-9691-EB30614786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3224"/>
            <a:ext cx="4257675" cy="12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5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703409"/>
            <a:ext cx="6400800" cy="830997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170392" y="1"/>
            <a:ext cx="5932086" cy="6229350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453F7F1-31A1-4AAF-8FA6-C5DA99892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Demo Subtitle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C31649-8481-434D-8633-A945DF033FDA}"/>
              </a:ext>
            </a:extLst>
          </p:cNvPr>
          <p:cNvSpPr/>
          <p:nvPr userDrawn="1"/>
        </p:nvSpPr>
        <p:spPr>
          <a:xfrm>
            <a:off x="529233" y="3360"/>
            <a:ext cx="1435947" cy="536581"/>
          </a:xfrm>
          <a:prstGeom prst="rect">
            <a:avLst/>
          </a:prstGeom>
          <a:solidFill>
            <a:srgbClr val="FF97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roxima Nova" panose="02000506030000020004" pitchFamily="50" charset="0"/>
              </a:rPr>
              <a:t>Demo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513EB-6A18-4BE7-949C-D03074C3FCE3}"/>
              </a:ext>
            </a:extLst>
          </p:cNvPr>
          <p:cNvCxnSpPr/>
          <p:nvPr userDrawn="1"/>
        </p:nvCxnSpPr>
        <p:spPr>
          <a:xfrm>
            <a:off x="584200" y="366916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77871-A1AA-4E33-B12B-929199C90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6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1" r="20173" b="58603"/>
          <a:stretch/>
        </p:blipFill>
        <p:spPr>
          <a:xfrm>
            <a:off x="3133725" y="1466850"/>
            <a:ext cx="9058275" cy="47815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6A827D-9BFA-4542-AE7D-D868557FF9C0}"/>
              </a:ext>
            </a:extLst>
          </p:cNvPr>
          <p:cNvCxnSpPr/>
          <p:nvPr userDrawn="1"/>
        </p:nvCxnSpPr>
        <p:spPr>
          <a:xfrm>
            <a:off x="958138" y="1488319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ADB76C-EAFB-4FA9-842C-92856D5B9CFD}"/>
              </a:ext>
            </a:extLst>
          </p:cNvPr>
          <p:cNvSpPr/>
          <p:nvPr userDrawn="1"/>
        </p:nvSpPr>
        <p:spPr>
          <a:xfrm>
            <a:off x="471682" y="563840"/>
            <a:ext cx="8574451" cy="75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40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Agenda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D39669-4B38-468C-A12F-4BB869C09E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651" y="1906765"/>
            <a:ext cx="5510213" cy="997196"/>
          </a:xfrm>
          <a:noFill/>
        </p:spPr>
        <p:txBody>
          <a:bodyPr wrap="square" lIns="0" tIns="0" rIns="0" bIns="0">
            <a:spAutoFit/>
          </a:bodyPr>
          <a:lstStyle>
            <a:lvl1pPr marL="571500" indent="-571500">
              <a:spcBef>
                <a:spcPts val="0"/>
              </a:spcBef>
              <a:buFont typeface="Arial" panose="020B0604020202020204" pitchFamily="34" charset="0"/>
              <a:buChar char="•"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0603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41564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B5B349F-CA7A-4D74-8E3C-07A79F8B1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2A4CE0A-7B63-45A0-843A-8C9EC1BCE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7204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5044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831B3DD-59C0-429E-8E20-9C54E526A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A038403-6393-458F-AF56-60B20DE779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605344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5438DE-68BC-4837-B9AF-134C2B0301F1}"/>
              </a:ext>
            </a:extLst>
          </p:cNvPr>
          <p:cNvGrpSpPr/>
          <p:nvPr userDrawn="1"/>
        </p:nvGrpSpPr>
        <p:grpSpPr>
          <a:xfrm>
            <a:off x="0" y="4104000"/>
            <a:ext cx="12192000" cy="1991636"/>
            <a:chOff x="0" y="3429000"/>
            <a:chExt cx="12192000" cy="3429000"/>
          </a:xfrm>
          <a:solidFill>
            <a:srgbClr val="73267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222313-E9FB-4A21-AC86-AD4C912175E0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114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0CC45D-7252-410D-AFE8-42D87D75A1E4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C46402-9103-4CBC-B621-5FA8F872B92A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FFD2A1-329C-478E-B333-EA975DA96FDD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0DBB4-C9E5-4832-B3C3-A83B8FA08934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00B99161-FEF9-4320-9145-BA413BBD23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[Next session name]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4D242E-DC3D-49FF-8486-48F27A73833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000" y="5544000"/>
            <a:ext cx="9144000" cy="5516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800" kern="1200" spc="-50" baseline="0" dirty="0">
                <a:solidFill>
                  <a:srgbClr val="F2F2F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[Next session presenter] on [Next session date]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6E4AFAD-9EA5-4993-BE92-E334D136F881}"/>
              </a:ext>
            </a:extLst>
          </p:cNvPr>
          <p:cNvSpPr txBox="1">
            <a:spLocks/>
          </p:cNvSpPr>
          <p:nvPr userDrawn="1"/>
        </p:nvSpPr>
        <p:spPr>
          <a:xfrm>
            <a:off x="256101" y="3140706"/>
            <a:ext cx="3401499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up…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428C89-3385-4A9C-B751-141CF1B6AF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5" y="1587233"/>
            <a:ext cx="589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9BA-A691-4701-A2C4-705C0D2E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9D76-67BB-4C6D-9B4E-7CAC65B3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(Body)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BAE2-C87C-49DB-AEF3-16FF8180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84CC3-B8B1-4F75-AAE2-C2BB1727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ED21-BD66-436F-A353-F82BA43A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E804-2E15-452F-81AA-C7771FEC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E3AE-4A1D-4963-886F-B76A0264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0" y="1797302"/>
            <a:ext cx="1123543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A178-9F81-4B73-990F-9EB4EA0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D597-1F4E-449C-955C-F3731385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F35D-4246-4049-98FE-5A81AAA4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C4F58D2-95B8-4C03-888C-574A5EAFD92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" y="6475626"/>
            <a:ext cx="12194050" cy="38596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5481E-FAC2-419E-9A7F-3E69540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CD83-25A8-4FF3-BECB-CB04937A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50F83-149C-4089-A384-EDF81F19F1D8}"/>
              </a:ext>
            </a:extLst>
          </p:cNvPr>
          <p:cNvSpPr/>
          <p:nvPr userDrawn="1"/>
        </p:nvSpPr>
        <p:spPr>
          <a:xfrm>
            <a:off x="0" y="6473824"/>
            <a:ext cx="12192000" cy="384176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3510B-701E-4817-9B67-62C8087CF5EE}"/>
              </a:ext>
            </a:extLst>
          </p:cNvPr>
          <p:cNvSpPr txBox="1"/>
          <p:nvPr userDrawn="1"/>
        </p:nvSpPr>
        <p:spPr>
          <a:xfrm>
            <a:off x="82660" y="6452227"/>
            <a:ext cx="653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i="1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Webinar Series: </a:t>
            </a:r>
            <a:r>
              <a:rPr lang="en-US" sz="18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SharePoint Framework(SPFx) Deep Dive</a:t>
            </a:r>
            <a:endParaRPr lang="en-IN" sz="1800" dirty="0">
              <a:solidFill>
                <a:srgbClr val="0072C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91764FD-BE75-4D0A-8213-7A9B34E9A7C8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58738"/>
            <a:ext cx="622656" cy="612773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A26ECC-1F91-4CEB-9931-8C67B138CA66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412" y="6446938"/>
            <a:ext cx="1619250" cy="4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7" r:id="rId4"/>
    <p:sldLayoutId id="2147483666" r:id="rId5"/>
    <p:sldLayoutId id="2147483664" r:id="rId6"/>
    <p:sldLayoutId id="2147483662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7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https://www.c-sharpcorner.com/article/enable-site-collection-app-catalog-for-particular-site-collection-level-solution/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ops/pipelines/build/variables?view=azure-devops&amp;tabs=yaml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$(tenant).sharepoint.com/$(devurl)" TargetMode="Externa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hyperlink" Target="https://twitter.com/BeingDhavalShah" TargetMode="External"/><Relationship Id="rId7" Type="http://schemas.openxmlformats.org/officeDocument/2006/relationships/hyperlink" Target="https://www.linkedin.com/in/dhavalshah27/" TargetMode="External"/><Relationship Id="rId12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jpg"/><Relationship Id="rId11" Type="http://schemas.openxmlformats.org/officeDocument/2006/relationships/image" Target="../media/image19.jp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hyperlink" Target="https://www.facebook.com/dhaval.shah01" TargetMode="External"/><Relationship Id="rId9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hyperlink" Target="https://azure.microsoft.com/en-us/services/devops/repos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33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Enable Site Collection Level App Catalog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37FF75-485D-448E-BC98-717DC986745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13130136"/>
              </p:ext>
            </p:extLst>
          </p:nvPr>
        </p:nvGraphicFramePr>
        <p:xfrm>
          <a:off x="491971" y="1520446"/>
          <a:ext cx="10614899" cy="4016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A9708C-F011-467F-A4EB-B2BA9BCCF729}"/>
              </a:ext>
            </a:extLst>
          </p:cNvPr>
          <p:cNvSpPr txBox="1"/>
          <p:nvPr/>
        </p:nvSpPr>
        <p:spPr>
          <a:xfrm>
            <a:off x="491971" y="5536734"/>
            <a:ext cx="1045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Refer : Enable Site Collection App Catalog for Site Collection Level by Siddharth </a:t>
            </a:r>
            <a:r>
              <a:rPr lang="en-US" dirty="0" err="1">
                <a:hlinkClick r:id="rId7"/>
              </a:rPr>
              <a:t>Vaghasia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4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DevOps Pre Defined Variables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D966EB-ED76-4B51-9844-ED3A09C94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08700"/>
              </p:ext>
            </p:extLst>
          </p:nvPr>
        </p:nvGraphicFramePr>
        <p:xfrm>
          <a:off x="631039" y="1843791"/>
          <a:ext cx="81280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848548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55651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9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Build.SourcesDirectory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local path on the agent where your source code files are downloaded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19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Build.ArtifactStagingDirectory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local path on the agent where any artifacts are copied to before being pushed to their destination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0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System.DefaultWorkingDirectory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local path on the agent where your source code files are downloaded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0203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F68378B-2C4B-4173-918A-59C918631124}"/>
              </a:ext>
            </a:extLst>
          </p:cNvPr>
          <p:cNvSpPr txBox="1"/>
          <p:nvPr/>
        </p:nvSpPr>
        <p:spPr>
          <a:xfrm>
            <a:off x="631039" y="5217952"/>
            <a:ext cx="106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 : </a:t>
            </a:r>
            <a:r>
              <a:rPr lang="en-US" dirty="0">
                <a:hlinkClick r:id="rId2"/>
              </a:rPr>
              <a:t>https://docs.microsoft.com/en-us/azure/devops/pipelines/build/variables?view=azure-devops&amp;tabs=yaml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7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Office 365 </a:t>
            </a:r>
            <a:r>
              <a:rPr lang="en-US" dirty="0" err="1"/>
              <a:t>Cli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90308-8CC1-4FEC-8D63-755E8D21D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err="1"/>
              <a:t>Npm</a:t>
            </a:r>
            <a:r>
              <a:rPr lang="en-US" sz="1800" dirty="0"/>
              <a:t> Install Command</a:t>
            </a:r>
            <a:br>
              <a:rPr lang="en-US" dirty="0"/>
            </a:br>
            <a:br>
              <a:rPr lang="en-US" dirty="0"/>
            </a:br>
            <a:r>
              <a:rPr lang="en-US" sz="1400" dirty="0" err="1"/>
              <a:t>npm</a:t>
            </a:r>
            <a:r>
              <a:rPr lang="en-US" sz="1400" dirty="0"/>
              <a:t> install –g @pnp/office365-cli</a:t>
            </a:r>
            <a:br>
              <a:rPr lang="en-US" dirty="0"/>
            </a:br>
            <a:endParaRPr lang="en-US" dirty="0"/>
          </a:p>
          <a:p>
            <a:r>
              <a:rPr lang="en-US" sz="1800" dirty="0"/>
              <a:t>Login to SPO using Office 365 cli</a:t>
            </a:r>
            <a:br>
              <a:rPr lang="en-US" sz="1800" dirty="0"/>
            </a:br>
            <a:br>
              <a:rPr lang="en-US" dirty="0"/>
            </a:br>
            <a:r>
              <a:rPr lang="en-US" sz="1400" dirty="0">
                <a:effectLst/>
                <a:latin typeface="Calibri" panose="020F0502020204030204" pitchFamily="34" charset="0"/>
              </a:rPr>
              <a:t>o365 login </a:t>
            </a:r>
            <a:r>
              <a:rPr lang="en-US" sz="1400" dirty="0">
                <a:effectLst/>
                <a:latin typeface="Calibri" panose="020F0502020204030204" pitchFamily="34" charset="0"/>
                <a:hlinkClick r:id="rId2"/>
              </a:rPr>
              <a:t>https://$(tenant).sharepoint.com/$(devurl)</a:t>
            </a:r>
            <a:r>
              <a:rPr lang="en-US" sz="1400" dirty="0">
                <a:effectLst/>
                <a:latin typeface="Calibri" panose="020F0502020204030204" pitchFamily="34" charset="0"/>
              </a:rPr>
              <a:t> --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authType</a:t>
            </a:r>
            <a:r>
              <a:rPr lang="en-US" sz="1400" dirty="0">
                <a:effectLst/>
                <a:latin typeface="Calibri" panose="020F0502020204030204" pitchFamily="34" charset="0"/>
              </a:rPr>
              <a:t> password --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userName</a:t>
            </a:r>
            <a:r>
              <a:rPr lang="en-US" sz="1400" dirty="0">
                <a:effectLst/>
                <a:latin typeface="Calibri" panose="020F0502020204030204" pitchFamily="34" charset="0"/>
              </a:rPr>
              <a:t> $(username) --password $(password) 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Add app to Catalog Site</a:t>
            </a:r>
            <a:br>
              <a:rPr lang="en-US" sz="1800" dirty="0">
                <a:latin typeface="Calibri" panose="020F050202020403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400" dirty="0">
                <a:effectLst/>
                <a:latin typeface="Calibri" panose="020F0502020204030204" pitchFamily="34" charset="0"/>
              </a:rPr>
              <a:t>o365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spo</a:t>
            </a:r>
            <a:r>
              <a:rPr lang="en-US" sz="1400" dirty="0">
                <a:effectLst/>
                <a:latin typeface="Calibri" panose="020F0502020204030204" pitchFamily="34" charset="0"/>
              </a:rPr>
              <a:t> app add -p $(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System.DefaultWorkingDirectory</a:t>
            </a:r>
            <a:r>
              <a:rPr lang="en-US" sz="1400" dirty="0">
                <a:effectLst/>
                <a:latin typeface="Calibri" panose="020F0502020204030204" pitchFamily="34" charset="0"/>
              </a:rPr>
              <a:t>)/_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SPFxSample</a:t>
            </a:r>
            <a:r>
              <a:rPr lang="en-US" sz="1400" dirty="0">
                <a:effectLst/>
                <a:latin typeface="Calibri" panose="020F0502020204030204" pitchFamily="34" charset="0"/>
              </a:rPr>
              <a:t>/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SPFxPackage</a:t>
            </a:r>
            <a:r>
              <a:rPr lang="en-US" sz="1400" dirty="0">
                <a:effectLst/>
                <a:latin typeface="Calibri" panose="020F0502020204030204" pitchFamily="34" charset="0"/>
              </a:rPr>
              <a:t>/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sp-fx-sample.sppkg</a:t>
            </a:r>
            <a:r>
              <a:rPr lang="en-US" sz="1400" dirty="0">
                <a:effectLst/>
                <a:latin typeface="Calibri" panose="020F0502020204030204" pitchFamily="34" charset="0"/>
              </a:rPr>
              <a:t> --overwrite --scope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sitecollection</a:t>
            </a:r>
            <a:r>
              <a:rPr lang="en-US" sz="1400" dirty="0">
                <a:effectLst/>
                <a:latin typeface="Calibri" panose="020F0502020204030204" pitchFamily="34" charset="0"/>
              </a:rPr>
              <a:t> --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appCatalogUrl</a:t>
            </a:r>
            <a:r>
              <a:rPr lang="en-US" sz="1400" dirty="0">
                <a:effectLst/>
                <a:latin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hlinkClick r:id="rId2"/>
              </a:rPr>
              <a:t>https://$(tenant).sharepoint.com/$(devurl)</a:t>
            </a:r>
            <a:endParaRPr lang="en-US" sz="14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Deploy App to Catalog Site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400" dirty="0">
                <a:effectLst/>
                <a:latin typeface="Calibri" panose="020F0502020204030204" pitchFamily="34" charset="0"/>
              </a:rPr>
              <a:t>o365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spo</a:t>
            </a:r>
            <a:r>
              <a:rPr lang="en-US" sz="1400" dirty="0">
                <a:effectLst/>
                <a:latin typeface="Calibri" panose="020F0502020204030204" pitchFamily="34" charset="0"/>
              </a:rPr>
              <a:t> app deploy --name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sp-fx-sample.sppkg</a:t>
            </a:r>
            <a:r>
              <a:rPr lang="en-US" sz="1400" dirty="0">
                <a:effectLst/>
                <a:latin typeface="Calibri" panose="020F0502020204030204" pitchFamily="34" charset="0"/>
              </a:rPr>
              <a:t> --scope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sitecollection</a:t>
            </a:r>
            <a:r>
              <a:rPr lang="en-US" sz="1400" dirty="0">
                <a:effectLst/>
                <a:latin typeface="Calibri" panose="020F0502020204030204" pitchFamily="34" charset="0"/>
              </a:rPr>
              <a:t> --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appCatalogUrl</a:t>
            </a:r>
            <a:r>
              <a:rPr lang="en-US" sz="1400" dirty="0">
                <a:effectLst/>
                <a:latin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hlinkClick r:id="rId2"/>
              </a:rPr>
              <a:t>https://$(tenant).sharepoint.com/$(devurl)</a:t>
            </a:r>
            <a:endParaRPr lang="en-US" sz="14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Install App 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400" dirty="0">
                <a:effectLst/>
                <a:latin typeface="Calibri" panose="020F0502020204030204" pitchFamily="34" charset="0"/>
              </a:rPr>
              <a:t>o365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spo</a:t>
            </a:r>
            <a:r>
              <a:rPr lang="en-US" sz="1400" dirty="0">
                <a:effectLst/>
                <a:latin typeface="Calibri" panose="020F0502020204030204" pitchFamily="34" charset="0"/>
              </a:rPr>
              <a:t> app install --id 117BA2AE-F1E6-4D65-9D73-E3098339A1D4 --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siteUrl</a:t>
            </a:r>
            <a:r>
              <a:rPr lang="en-US" sz="1400" dirty="0">
                <a:effectLst/>
                <a:latin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hlinkClick r:id="rId2"/>
              </a:rPr>
              <a:t>https://$(tenant).sharepoint.com/$(devurl)</a:t>
            </a:r>
            <a:r>
              <a:rPr lang="en-US" sz="1400" dirty="0">
                <a:effectLst/>
                <a:latin typeface="Calibri" panose="020F0502020204030204" pitchFamily="34" charset="0"/>
              </a:rPr>
              <a:t> --scope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sitecollection</a:t>
            </a:r>
            <a:endParaRPr lang="en-US" sz="14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2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1872413"/>
            <a:ext cx="10932868" cy="1661993"/>
          </a:xfrm>
        </p:spPr>
        <p:txBody>
          <a:bodyPr/>
          <a:lstStyle/>
          <a:p>
            <a:r>
              <a:rPr lang="en-US" dirty="0"/>
              <a:t>Implementing CI CD with SPFx Walkthrough</a:t>
            </a:r>
          </a:p>
        </p:txBody>
      </p:sp>
    </p:spTree>
    <p:extLst>
      <p:ext uri="{BB962C8B-B14F-4D97-AF65-F5344CB8AC3E}">
        <p14:creationId xmlns:p14="http://schemas.microsoft.com/office/powerpoint/2010/main" val="15940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3279-F365-4019-BB82-D173E4727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Enabling Multilingual in SharePoint Frame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991B-17F4-40D7-B1CA-55A4AD03B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By Jayakumar </a:t>
            </a:r>
            <a:r>
              <a:rPr lang="en-US" dirty="0" err="1"/>
              <a:t>Balasubramaniam</a:t>
            </a:r>
            <a:r>
              <a:rPr lang="en-US" dirty="0"/>
              <a:t> on 30</a:t>
            </a:r>
            <a:r>
              <a:rPr lang="en-US" baseline="30000" dirty="0"/>
              <a:t>th</a:t>
            </a:r>
            <a:r>
              <a:rPr lang="en-US" dirty="0"/>
              <a:t> May 2020 from 6 to 7 PM IST</a:t>
            </a:r>
          </a:p>
        </p:txBody>
      </p:sp>
    </p:spTree>
    <p:extLst>
      <p:ext uri="{BB962C8B-B14F-4D97-AF65-F5344CB8AC3E}">
        <p14:creationId xmlns:p14="http://schemas.microsoft.com/office/powerpoint/2010/main" val="146800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9D2B-949D-46F2-A1DE-18DB9837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2564538"/>
            <a:ext cx="8769351" cy="1661993"/>
          </a:xfrm>
        </p:spPr>
        <p:txBody>
          <a:bodyPr/>
          <a:lstStyle/>
          <a:p>
            <a:r>
              <a:rPr lang="en-US" dirty="0"/>
              <a:t>CI CD with SharePoint Framework (SPFx)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21537-1150-4941-8831-9B51AC05E9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Dhaval Shah</a:t>
            </a:r>
          </a:p>
        </p:txBody>
      </p:sp>
    </p:spTree>
    <p:extLst>
      <p:ext uri="{BB962C8B-B14F-4D97-AF65-F5344CB8AC3E}">
        <p14:creationId xmlns:p14="http://schemas.microsoft.com/office/powerpoint/2010/main" val="241544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Dhaval Shah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395960" y="1364053"/>
            <a:ext cx="669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2400" b="0" i="0" dirty="0">
                <a:effectLst/>
                <a:latin typeface="-apple-system"/>
              </a:rPr>
              <a:t>SharePoint, Power Apps, Power Automate, Azure &amp; </a:t>
            </a:r>
            <a:r>
              <a:rPr lang="en-US" sz="2400" b="0" i="0" dirty="0" err="1">
                <a:effectLst/>
                <a:latin typeface="-apple-system"/>
              </a:rPr>
              <a:t>.Net</a:t>
            </a:r>
            <a:r>
              <a:rPr lang="en-US" sz="2400" b="0" i="0" dirty="0">
                <a:effectLst/>
                <a:latin typeface="-apple-system"/>
              </a:rPr>
              <a:t> Consultant</a:t>
            </a:r>
            <a:endParaRPr lang="en-US" sz="2133" dirty="0">
              <a:solidFill>
                <a:schemeClr val="bg2">
                  <a:lumMod val="50000"/>
                </a:schemeClr>
              </a:solidFill>
              <a:latin typeface="Proxima Nova" panose="02000506030000020004" pitchFamily="50" charset="0"/>
              <a:ea typeface="Roboto Light" panose="02000000000000000000" pitchFamily="2" charset="0"/>
              <a:cs typeface="Roboto Ligh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6D5EBD7-3C85-432A-8040-DD5D74938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4736" y="795245"/>
            <a:ext cx="2046766" cy="205187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CA7AE54-54B3-4D27-9B80-0860B35F3C33}"/>
              </a:ext>
            </a:extLst>
          </p:cNvPr>
          <p:cNvGrpSpPr/>
          <p:nvPr/>
        </p:nvGrpSpPr>
        <p:grpSpPr>
          <a:xfrm>
            <a:off x="6691826" y="3446792"/>
            <a:ext cx="4575819" cy="2261165"/>
            <a:chOff x="7444546" y="3361453"/>
            <a:chExt cx="4661623" cy="226116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CE868E0-0309-4AEE-9EDD-8ED638BBB556}"/>
                </a:ext>
              </a:extLst>
            </p:cNvPr>
            <p:cNvGrpSpPr/>
            <p:nvPr/>
          </p:nvGrpSpPr>
          <p:grpSpPr>
            <a:xfrm>
              <a:off x="7547056" y="4584109"/>
              <a:ext cx="4078456" cy="423252"/>
              <a:chOff x="5062155" y="2189314"/>
              <a:chExt cx="2389834" cy="34081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7292E28-6DC9-411C-8C5B-909AA8EF886E}"/>
                  </a:ext>
                </a:extLst>
              </p:cNvPr>
              <p:cNvGrpSpPr/>
              <p:nvPr/>
            </p:nvGrpSpPr>
            <p:grpSpPr>
              <a:xfrm>
                <a:off x="5062155" y="2207948"/>
                <a:ext cx="245043" cy="322181"/>
                <a:chOff x="3339564" y="3201988"/>
                <a:chExt cx="351410" cy="463264"/>
              </a:xfrm>
            </p:grpSpPr>
            <p:sp>
              <p:nvSpPr>
                <p:cNvPr id="43" name="Oval 46">
                  <a:extLst>
                    <a:ext uri="{FF2B5EF4-FFF2-40B4-BE49-F238E27FC236}">
                      <a16:creationId xmlns:a16="http://schemas.microsoft.com/office/drawing/2014/main" id="{45D9AF34-909F-400C-A9E0-9951D41CE4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9564" y="3201988"/>
                  <a:ext cx="351410" cy="463264"/>
                </a:xfrm>
                <a:prstGeom prst="ellipse">
                  <a:avLst/>
                </a:prstGeom>
                <a:solidFill>
                  <a:srgbClr val="1AB2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44" name="Freeform 47">
                  <a:extLst>
                    <a:ext uri="{FF2B5EF4-FFF2-40B4-BE49-F238E27FC236}">
                      <a16:creationId xmlns:a16="http://schemas.microsoft.com/office/drawing/2014/main" id="{5592B8D0-C73D-4EE0-9B9D-3E3A59F84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7415" y="3307596"/>
                  <a:ext cx="201178" cy="276220"/>
                </a:xfrm>
                <a:custGeom>
                  <a:avLst/>
                  <a:gdLst>
                    <a:gd name="T0" fmla="*/ 90 w 100"/>
                    <a:gd name="T1" fmla="*/ 20 h 81"/>
                    <a:gd name="T2" fmla="*/ 32 w 100"/>
                    <a:gd name="T3" fmla="*/ 81 h 81"/>
                    <a:gd name="T4" fmla="*/ 0 w 100"/>
                    <a:gd name="T5" fmla="*/ 72 h 81"/>
                    <a:gd name="T6" fmla="*/ 31 w 100"/>
                    <a:gd name="T7" fmla="*/ 63 h 81"/>
                    <a:gd name="T8" fmla="*/ 12 w 100"/>
                    <a:gd name="T9" fmla="*/ 49 h 81"/>
                    <a:gd name="T10" fmla="*/ 21 w 100"/>
                    <a:gd name="T11" fmla="*/ 48 h 81"/>
                    <a:gd name="T12" fmla="*/ 4 w 100"/>
                    <a:gd name="T13" fmla="*/ 28 h 81"/>
                    <a:gd name="T14" fmla="*/ 14 w 100"/>
                    <a:gd name="T15" fmla="*/ 31 h 81"/>
                    <a:gd name="T16" fmla="*/ 7 w 100"/>
                    <a:gd name="T17" fmla="*/ 3 h 81"/>
                    <a:gd name="T18" fmla="*/ 50 w 100"/>
                    <a:gd name="T19" fmla="*/ 25 h 81"/>
                    <a:gd name="T20" fmla="*/ 70 w 100"/>
                    <a:gd name="T21" fmla="*/ 0 h 81"/>
                    <a:gd name="T22" fmla="*/ 85 w 100"/>
                    <a:gd name="T23" fmla="*/ 6 h 81"/>
                    <a:gd name="T24" fmla="*/ 98 w 100"/>
                    <a:gd name="T25" fmla="*/ 1 h 81"/>
                    <a:gd name="T26" fmla="*/ 89 w 100"/>
                    <a:gd name="T27" fmla="*/ 12 h 81"/>
                    <a:gd name="T28" fmla="*/ 100 w 100"/>
                    <a:gd name="T29" fmla="*/ 9 h 81"/>
                    <a:gd name="T30" fmla="*/ 90 w 100"/>
                    <a:gd name="T31" fmla="*/ 2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0" h="81">
                      <a:moveTo>
                        <a:pt x="90" y="20"/>
                      </a:moveTo>
                      <a:cubicBezTo>
                        <a:pt x="91" y="49"/>
                        <a:pt x="70" y="81"/>
                        <a:pt x="32" y="81"/>
                      </a:cubicBezTo>
                      <a:cubicBezTo>
                        <a:pt x="20" y="81"/>
                        <a:pt x="9" y="77"/>
                        <a:pt x="0" y="72"/>
                      </a:cubicBezTo>
                      <a:cubicBezTo>
                        <a:pt x="11" y="73"/>
                        <a:pt x="22" y="70"/>
                        <a:pt x="31" y="63"/>
                      </a:cubicBezTo>
                      <a:cubicBezTo>
                        <a:pt x="22" y="63"/>
                        <a:pt x="14" y="57"/>
                        <a:pt x="12" y="49"/>
                      </a:cubicBezTo>
                      <a:cubicBezTo>
                        <a:pt x="15" y="49"/>
                        <a:pt x="18" y="49"/>
                        <a:pt x="21" y="48"/>
                      </a:cubicBezTo>
                      <a:cubicBezTo>
                        <a:pt x="11" y="47"/>
                        <a:pt x="4" y="38"/>
                        <a:pt x="4" y="28"/>
                      </a:cubicBezTo>
                      <a:cubicBezTo>
                        <a:pt x="7" y="30"/>
                        <a:pt x="10" y="31"/>
                        <a:pt x="14" y="31"/>
                      </a:cubicBezTo>
                      <a:cubicBezTo>
                        <a:pt x="4" y="25"/>
                        <a:pt x="2" y="13"/>
                        <a:pt x="7" y="3"/>
                      </a:cubicBezTo>
                      <a:cubicBezTo>
                        <a:pt x="17" y="16"/>
                        <a:pt x="33" y="24"/>
                        <a:pt x="50" y="25"/>
                      </a:cubicBezTo>
                      <a:cubicBezTo>
                        <a:pt x="47" y="12"/>
                        <a:pt x="56" y="0"/>
                        <a:pt x="70" y="0"/>
                      </a:cubicBezTo>
                      <a:cubicBezTo>
                        <a:pt x="75" y="0"/>
                        <a:pt x="81" y="2"/>
                        <a:pt x="85" y="6"/>
                      </a:cubicBezTo>
                      <a:cubicBezTo>
                        <a:pt x="89" y="5"/>
                        <a:pt x="94" y="3"/>
                        <a:pt x="98" y="1"/>
                      </a:cubicBezTo>
                      <a:cubicBezTo>
                        <a:pt x="96" y="6"/>
                        <a:pt x="93" y="10"/>
                        <a:pt x="89" y="12"/>
                      </a:cubicBezTo>
                      <a:cubicBezTo>
                        <a:pt x="93" y="12"/>
                        <a:pt x="97" y="11"/>
                        <a:pt x="100" y="9"/>
                      </a:cubicBezTo>
                      <a:cubicBezTo>
                        <a:pt x="98" y="13"/>
                        <a:pt x="94" y="17"/>
                        <a:pt x="90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D6CFBD0-4140-432B-968E-A3CC7B262F9C}"/>
                  </a:ext>
                </a:extLst>
              </p:cNvPr>
              <p:cNvSpPr/>
              <p:nvPr/>
            </p:nvSpPr>
            <p:spPr>
              <a:xfrm>
                <a:off x="5396843" y="2189314"/>
                <a:ext cx="2055146" cy="272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hlinkClick r:id="rId3"/>
                  </a:rPr>
                  <a:t>https://twitter.com/BeingDhavalShah</a:t>
                </a:r>
                <a:endParaRPr lang="en-US" sz="16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4651A3B-855E-4CD6-90A3-8CC79EBF4EB9}"/>
                </a:ext>
              </a:extLst>
            </p:cNvPr>
            <p:cNvGrpSpPr/>
            <p:nvPr/>
          </p:nvGrpSpPr>
          <p:grpSpPr>
            <a:xfrm>
              <a:off x="7444546" y="5222508"/>
              <a:ext cx="4652745" cy="400110"/>
              <a:chOff x="4970940" y="1709443"/>
              <a:chExt cx="2726347" cy="32218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684DE6-5AFC-45AB-86B1-4E63AFB00B55}"/>
                  </a:ext>
                </a:extLst>
              </p:cNvPr>
              <p:cNvSpPr/>
              <p:nvPr/>
            </p:nvSpPr>
            <p:spPr>
              <a:xfrm>
                <a:off x="5364229" y="1720925"/>
                <a:ext cx="2333058" cy="272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hlinkClick r:id="rId4"/>
                  </a:rPr>
                  <a:t>https://www.facebook.com/dhaval.shah01</a:t>
                </a:r>
                <a:endParaRPr lang="en-US" sz="16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026EA451-8933-481A-B6B3-A1FA8818C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0940" y="1709443"/>
                <a:ext cx="379793" cy="322181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4AD945-BABD-46AB-9C01-638ED4D6CEAE}"/>
                </a:ext>
              </a:extLst>
            </p:cNvPr>
            <p:cNvGrpSpPr/>
            <p:nvPr/>
          </p:nvGrpSpPr>
          <p:grpSpPr>
            <a:xfrm>
              <a:off x="7575166" y="3960847"/>
              <a:ext cx="4524627" cy="420028"/>
              <a:chOff x="5563638" y="2765898"/>
              <a:chExt cx="2651275" cy="338219"/>
            </a:xfrm>
          </p:grpSpPr>
          <p:pic>
            <p:nvPicPr>
              <p:cNvPr id="37" name="Picture 36" descr="A picture containing clipart&#10;&#10;Description generated with very high confidence">
                <a:extLst>
                  <a:ext uri="{FF2B5EF4-FFF2-40B4-BE49-F238E27FC236}">
                    <a16:creationId xmlns:a16="http://schemas.microsoft.com/office/drawing/2014/main" id="{3E2DDD86-8FFD-4999-96A3-FA09C2B185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3638" y="2765898"/>
                <a:ext cx="245043" cy="338219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EEFA68-EFD6-466C-8867-147738EF1570}"/>
                  </a:ext>
                </a:extLst>
              </p:cNvPr>
              <p:cNvSpPr/>
              <p:nvPr/>
            </p:nvSpPr>
            <p:spPr>
              <a:xfrm>
                <a:off x="5881854" y="2773917"/>
                <a:ext cx="2333059" cy="272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hlinkClick r:id="rId7"/>
                  </a:rPr>
                  <a:t>https://www.linkedin.com/in/dhavalshah27/</a:t>
                </a:r>
                <a:endParaRPr lang="en-US" sz="16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AA3561-5763-4E86-81F6-7C8E9E020547}"/>
                </a:ext>
              </a:extLst>
            </p:cNvPr>
            <p:cNvGrpSpPr/>
            <p:nvPr/>
          </p:nvGrpSpPr>
          <p:grpSpPr>
            <a:xfrm>
              <a:off x="7471178" y="3361453"/>
              <a:ext cx="4634991" cy="414748"/>
              <a:chOff x="4745631" y="3707820"/>
              <a:chExt cx="2715944" cy="333968"/>
            </a:xfrm>
          </p:grpSpPr>
          <p:pic>
            <p:nvPicPr>
              <p:cNvPr id="33" name="Picture 32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9862B582-DBA1-4EE9-B8A4-6C696E229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45631" y="3707820"/>
                <a:ext cx="333968" cy="333968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1F5469-EEFF-4EBA-A4A7-01E18EAFBBE8}"/>
                  </a:ext>
                </a:extLst>
              </p:cNvPr>
              <p:cNvSpPr/>
              <p:nvPr/>
            </p:nvSpPr>
            <p:spPr>
              <a:xfrm>
                <a:off x="5128516" y="3746535"/>
                <a:ext cx="2333059" cy="272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3C4252"/>
                    </a:solidFill>
                    <a:latin typeface="Proxima Nova" panose="02000506030000020004"/>
                  </a:rPr>
                  <a:t>Dhaval.shah01@gmail.com</a:t>
                </a:r>
              </a:p>
            </p:txBody>
          </p:sp>
        </p:grpSp>
      </p:grpSp>
      <p:pic>
        <p:nvPicPr>
          <p:cNvPr id="8" name="Content Placeholder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30FCDC-629D-4951-9D47-76AD4A73E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12" y="4649657"/>
            <a:ext cx="4248298" cy="1221161"/>
          </a:xfrm>
        </p:spPr>
      </p:pic>
      <p:pic>
        <p:nvPicPr>
          <p:cNvPr id="35" name="Picture 34" descr="MCP logo_full">
            <a:extLst>
              <a:ext uri="{FF2B5EF4-FFF2-40B4-BE49-F238E27FC236}">
                <a16:creationId xmlns:a16="http://schemas.microsoft.com/office/drawing/2014/main" id="{362F46F9-41A1-4510-B9FA-F4C086356980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" y="2669084"/>
            <a:ext cx="14954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497765E-CE0D-4901-A9B7-39353CFBC355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52" y="263098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F0F76CD-9995-4608-9774-61E7806BCC45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655" y="2589993"/>
            <a:ext cx="9048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227E4CD-37D1-4C3B-8CAD-7A49BE52FD53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542" y="2563344"/>
            <a:ext cx="92392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1F58D0-662C-491E-881B-0D1AA6EA50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1651" y="1906765"/>
            <a:ext cx="9712695" cy="4985980"/>
          </a:xfrm>
        </p:spPr>
        <p:txBody>
          <a:bodyPr/>
          <a:lstStyle/>
          <a:p>
            <a:r>
              <a:rPr lang="en-US" sz="3000" dirty="0"/>
              <a:t>Quick overview of Azure DevOps</a:t>
            </a:r>
            <a:br>
              <a:rPr lang="en-US" sz="3000" dirty="0"/>
            </a:br>
            <a:endParaRPr lang="en-US" sz="3000" dirty="0"/>
          </a:p>
          <a:p>
            <a:r>
              <a:rPr lang="en-US" sz="3000" dirty="0"/>
              <a:t>Azure DevOps Pipelines</a:t>
            </a:r>
            <a:br>
              <a:rPr lang="en-US" sz="3000" dirty="0"/>
            </a:br>
            <a:endParaRPr lang="en-US" sz="3000" dirty="0"/>
          </a:p>
          <a:p>
            <a:r>
              <a:rPr lang="en-US" sz="3000" dirty="0"/>
              <a:t>SPFx Development and Deployment</a:t>
            </a:r>
            <a:br>
              <a:rPr lang="en-US" sz="3000" dirty="0"/>
            </a:br>
            <a:endParaRPr lang="en-US" sz="3000" dirty="0"/>
          </a:p>
          <a:p>
            <a:r>
              <a:rPr lang="en-US" sz="3000" dirty="0"/>
              <a:t>Continuous Integration &amp; Continuous Development </a:t>
            </a:r>
            <a:br>
              <a:rPr lang="en-US" sz="3000" dirty="0"/>
            </a:br>
            <a:endParaRPr lang="en-US" sz="3000" dirty="0"/>
          </a:p>
          <a:p>
            <a:r>
              <a:rPr lang="en-US" sz="3000" dirty="0"/>
              <a:t>SharePoint Framework Development and Deployment</a:t>
            </a:r>
          </a:p>
          <a:p>
            <a:endParaRPr lang="en-US" sz="3000" dirty="0"/>
          </a:p>
          <a:p>
            <a:r>
              <a:rPr lang="en-US" sz="3000" dirty="0"/>
              <a:t>Demo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578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3A81-A57B-4148-B284-29276791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09789"/>
            <a:ext cx="11607800" cy="3323987"/>
          </a:xfrm>
        </p:spPr>
        <p:txBody>
          <a:bodyPr/>
          <a:lstStyle/>
          <a:p>
            <a:r>
              <a:rPr lang="en-US" dirty="0"/>
              <a:t>Quick overview of Azure DevOps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CD9605-732E-41F0-9F1C-C1AEFCE12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971" y="972834"/>
            <a:ext cx="2591162" cy="1047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FD3452-C3F5-4BD3-9465-D20322B62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907" y="2035024"/>
            <a:ext cx="2019582" cy="943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6D78EA-F6E0-4125-B90C-7CDCC564B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40" y="3221667"/>
            <a:ext cx="1676634" cy="885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4DD8E9-FC11-49A9-BB26-25F94DF45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802" y="4258703"/>
            <a:ext cx="1876687" cy="819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0038C1-8AE3-400B-B244-6C52FEE2E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040" y="5146136"/>
            <a:ext cx="2114845" cy="10002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3A6B9C-7E95-4770-918D-40C4A1302B22}"/>
              </a:ext>
            </a:extLst>
          </p:cNvPr>
          <p:cNvSpPr txBox="1"/>
          <p:nvPr/>
        </p:nvSpPr>
        <p:spPr>
          <a:xfrm>
            <a:off x="2788164" y="1187475"/>
            <a:ext cx="7434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Deliver value to your users faster using proven agile tools to plan, track, and discuss work across your teams.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A9D498-2C54-401A-A19E-01F60B895BC6}"/>
              </a:ext>
            </a:extLst>
          </p:cNvPr>
          <p:cNvSpPr txBox="1"/>
          <p:nvPr/>
        </p:nvSpPr>
        <p:spPr>
          <a:xfrm>
            <a:off x="579040" y="2201672"/>
            <a:ext cx="7434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Build, test, and deploy with CI/CD that works with any language, platform, and cloud. Connect to GitHub or any other Git provider and deploy continuously.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4B4D38-5D21-4496-9F5F-959CE5A312A2}"/>
              </a:ext>
            </a:extLst>
          </p:cNvPr>
          <p:cNvSpPr txBox="1"/>
          <p:nvPr/>
        </p:nvSpPr>
        <p:spPr>
          <a:xfrm>
            <a:off x="2779124" y="3275202"/>
            <a:ext cx="743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unlimited, cloud-hosted private Git repos and collaborate to build better code with pull requests and advanced file management.</a:t>
            </a:r>
            <a:br>
              <a:rPr lang="en-US" sz="16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A7E878-C064-4632-AF1A-5C3A3F6C906C}"/>
              </a:ext>
            </a:extLst>
          </p:cNvPr>
          <p:cNvSpPr txBox="1"/>
          <p:nvPr/>
        </p:nvSpPr>
        <p:spPr>
          <a:xfrm>
            <a:off x="579040" y="4457599"/>
            <a:ext cx="7434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Test and ship with confidence using manual and exploratory testing tools.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3BE4AF-3E9B-4AC5-943B-CCE317C0D5C0}"/>
              </a:ext>
            </a:extLst>
          </p:cNvPr>
          <p:cNvSpPr txBox="1"/>
          <p:nvPr/>
        </p:nvSpPr>
        <p:spPr>
          <a:xfrm>
            <a:off x="2788164" y="5397234"/>
            <a:ext cx="7434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Create, host, and share packages with your team, and add artifacts to your CI/CD pipelines with a single click.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41A40D42-20C0-40CE-907A-D4E9FD2F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752997"/>
          </a:xfrm>
        </p:spPr>
        <p:txBody>
          <a:bodyPr/>
          <a:lstStyle/>
          <a:p>
            <a:r>
              <a:rPr lang="en-US" dirty="0"/>
              <a:t>Azure Devops Overview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010B45-A60A-4BF6-A932-CAA587DBD78D}"/>
              </a:ext>
            </a:extLst>
          </p:cNvPr>
          <p:cNvCxnSpPr>
            <a:cxnSpLocks/>
          </p:cNvCxnSpPr>
          <p:nvPr/>
        </p:nvCxnSpPr>
        <p:spPr>
          <a:xfrm>
            <a:off x="720671" y="2035024"/>
            <a:ext cx="9492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58A452-47D1-45D6-8C65-851AAB530A6D}"/>
              </a:ext>
            </a:extLst>
          </p:cNvPr>
          <p:cNvCxnSpPr>
            <a:cxnSpLocks/>
          </p:cNvCxnSpPr>
          <p:nvPr/>
        </p:nvCxnSpPr>
        <p:spPr>
          <a:xfrm>
            <a:off x="720670" y="3117323"/>
            <a:ext cx="9492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90BFFF9-4637-47B7-A77C-CFCFDE005BDF}"/>
              </a:ext>
            </a:extLst>
          </p:cNvPr>
          <p:cNvCxnSpPr>
            <a:cxnSpLocks/>
          </p:cNvCxnSpPr>
          <p:nvPr/>
        </p:nvCxnSpPr>
        <p:spPr>
          <a:xfrm>
            <a:off x="720670" y="4194455"/>
            <a:ext cx="9492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2A8C89-075D-4E9C-9B6C-768ED4D551CF}"/>
              </a:ext>
            </a:extLst>
          </p:cNvPr>
          <p:cNvCxnSpPr>
            <a:cxnSpLocks/>
          </p:cNvCxnSpPr>
          <p:nvPr/>
        </p:nvCxnSpPr>
        <p:spPr>
          <a:xfrm>
            <a:off x="729710" y="5232841"/>
            <a:ext cx="9492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24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10515600" cy="4351338"/>
          </a:xfrm>
        </p:spPr>
        <p:txBody>
          <a:bodyPr/>
          <a:lstStyle/>
          <a:p>
            <a:r>
              <a:rPr lang="en-US" dirty="0"/>
              <a:t>Capabilities for YAML Based pipelines so that developers can configure the Pipelines as a code.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With multi stage pipelines allows you to configure CI, CD or both in YAML Pipeline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DevOps Multi-Stage Pipelines and YAML for Continuous Delivery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0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D101D65-0EBE-477A-A390-2F0CC01609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89489776"/>
              </p:ext>
            </p:extLst>
          </p:nvPr>
        </p:nvGraphicFramePr>
        <p:xfrm>
          <a:off x="492125" y="1822450"/>
          <a:ext cx="1008546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Integration Continuous Deployment (CI/CD)</a:t>
            </a:r>
          </a:p>
        </p:txBody>
      </p:sp>
    </p:spTree>
    <p:extLst>
      <p:ext uri="{BB962C8B-B14F-4D97-AF65-F5344CB8AC3E}">
        <p14:creationId xmlns:p14="http://schemas.microsoft.com/office/powerpoint/2010/main" val="370087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SPFx Development and Deployment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C91F9AAB-AEDA-4662-BCF1-DF34CD4BC49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69358668"/>
              </p:ext>
            </p:extLst>
          </p:nvPr>
        </p:nvGraphicFramePr>
        <p:xfrm>
          <a:off x="492125" y="1308683"/>
          <a:ext cx="10262561" cy="4865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937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725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Proxima Nova</vt:lpstr>
      <vt:lpstr>Proxima Nova Semibold</vt:lpstr>
      <vt:lpstr>Segoe UI</vt:lpstr>
      <vt:lpstr>Segoe UI (Body)</vt:lpstr>
      <vt:lpstr>Segoe UI Semibold</vt:lpstr>
      <vt:lpstr>Office Theme</vt:lpstr>
      <vt:lpstr>PowerPoint Presentation</vt:lpstr>
      <vt:lpstr>CI CD with SharePoint Framework (SPFx)</vt:lpstr>
      <vt:lpstr>Dhaval Shah</vt:lpstr>
      <vt:lpstr>PowerPoint Presentation</vt:lpstr>
      <vt:lpstr>Quick overview of Azure DevOps </vt:lpstr>
      <vt:lpstr>Azure Devops Overview</vt:lpstr>
      <vt:lpstr>Azure DevOps Multi-Stage Pipelines and YAML for Continuous Delivery </vt:lpstr>
      <vt:lpstr>Continuous Integration Continuous Deployment (CI/CD)</vt:lpstr>
      <vt:lpstr>SPFx Development and Deployment</vt:lpstr>
      <vt:lpstr>Enable Site Collection Level App Catalog</vt:lpstr>
      <vt:lpstr>Azure DevOps Pre Defined Variables</vt:lpstr>
      <vt:lpstr>Office 365 Cli Commands</vt:lpstr>
      <vt:lpstr>Implementing CI CD with SPFx Walkthrough</vt:lpstr>
      <vt:lpstr>PowerPoint Presentation</vt:lpstr>
      <vt:lpstr>Enabling Multilingual in SharePoint 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Nanddeep Nachan</dc:creator>
  <cp:lastModifiedBy>Dhaval Shah</cp:lastModifiedBy>
  <cp:revision>99</cp:revision>
  <dcterms:created xsi:type="dcterms:W3CDTF">2020-01-05T10:52:53Z</dcterms:created>
  <dcterms:modified xsi:type="dcterms:W3CDTF">2020-05-27T13:59:28Z</dcterms:modified>
</cp:coreProperties>
</file>