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814E-225C-4044-862F-DFD0FA110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ED33A-D1A6-452B-872D-19BD3170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635F-1EC1-4E28-981D-8205C059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1AAA-61A3-4927-862D-29ECCC3A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1C4B-07EC-4F1A-90F7-F242A9E1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1A29-3915-42A6-9A10-EC5558DF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FA99A-A895-4808-84D3-C7A74A39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A270-9156-45E4-8D82-F8104DEA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1201-6F33-46C6-8513-CFC00218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9382-9379-42BD-AE8C-66F032DD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E3F31-306B-4FFD-B75F-A2814668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F1947-7E10-4CF5-AE11-5DC313AF0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42959-B0F4-46F3-BF9D-36CA8EF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DB04-969F-4B4D-B737-0E2AB541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179E-0781-4AF3-8BC1-02A8DCC0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FD7B-716F-42D9-8103-CD9C7D3C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0FF1-2F42-46F0-BFB4-443D6967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34940-CF11-4587-B3C6-C4B3D237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33BC-BD2C-460B-A1AE-B616D022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318A-D593-4DAA-97DF-D9488CDB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6D08-9D96-45E9-B82D-5B95F85E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CCF0-B867-4480-8E18-911969CF4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2D67-DDBC-46C9-869D-3051CB85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BE5D-BF6C-47BD-9F70-513485F0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8AC1-EC93-4C73-AEB4-2DF84FCF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8D37-8DF6-4886-B22E-EBF7AA28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A63A-4A41-4906-8E30-F43537767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DBF12-EB50-4406-AA0B-098DB0D9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4CE40-C377-4B22-8257-8D6F41BB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7D96A-6781-4A6B-B1F4-C7485294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ABC6-1770-4856-AA69-EE3EDE77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F9D7-50D0-43AE-92B2-0737A924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76AFF-5D37-49DD-86D1-F1864FD1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0554C-0EE2-430D-B4D6-9555EB27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2F71D-6D4C-43A8-90A6-DCAED8DE5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8E63C-D385-4241-B636-A1D71587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4E426-70BE-4C6B-9280-749DC4AD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5BA63-D245-4361-A4FC-B7560C42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E291D-2863-414E-9818-51A0C620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8E8D-4CC1-4617-B9A6-6463A37A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46FD2-CA66-4593-9463-F32E5D04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1B47F-9B12-462F-9713-52D3B045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0A8D9-10D6-437F-89F4-26D93807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0258-0219-4889-8B65-0F164F33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211D-193D-4328-A3E4-BF334179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53228-9802-4AB3-9A41-6056FCD4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B495-3C25-4494-8625-09B2C918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CBC5-04BF-4525-B850-56C40A5D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CAD3C-C16B-4210-8E12-CEB4C758A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CC7D1-D486-49BD-99CE-361A3E0D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9B71B-125D-4B9A-8BBC-C03AAFB6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7CAA-C1DB-456D-ABA7-121746BC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C97-C5C4-4464-9137-F185A1C6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C9089-3E41-478E-8587-D5EE55D56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5CB7-DEB4-4A0F-8AE2-376FFDFF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C2364-7151-4047-BF33-DF0881BC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139DF-EF71-470E-8EB6-DE681567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EFB4-F7F5-4665-B508-FA16A08C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5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B767B-957C-4E49-AC9C-5A17F1A3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19BB-6FFE-4BE9-B8AB-4664BFAE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C411-357B-4CBE-81BB-71D797FC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B8DF-01EA-46CF-B14C-40B1B31348F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0C72-F4EE-4309-AD8D-EAC2A9060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C4C5-AAA1-4B3A-9C14-890302595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E17CC-2905-46AA-8FBE-185915263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AI-Powered Home Trade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4593E-1838-4393-9E03-48F9D949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>
                <a:solidFill>
                  <a:schemeClr val="bg1"/>
                </a:solidFill>
              </a:rPr>
              <a:t>Xiaobai</a:t>
            </a:r>
            <a:r>
              <a:rPr lang="en-US" sz="2000" dirty="0">
                <a:solidFill>
                  <a:schemeClr val="bg1"/>
                </a:solidFill>
              </a:rPr>
              <a:t> Liu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Dhaval Sharma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C83E5-5553-4A25-A539-A07EDD49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Transaction Assistance Platform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465D-22CB-4AEF-8D6F-DCDB8F9D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Buyer’s guide for making an offer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Seller’s guide for countering an offer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Buyer’s guide for countering an offer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Seller’s guide for making a deal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Buyer’s guide for house inspection and request to require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09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788E1-ACF9-4129-9800-336AE6BE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4AEE-E646-4D4F-8ACE-D9FDAE73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Understanding the problem</a:t>
            </a:r>
          </a:p>
          <a:p>
            <a:r>
              <a:rPr lang="en-US" dirty="0">
                <a:solidFill>
                  <a:schemeClr val="bg1"/>
                </a:solidFill>
              </a:rPr>
              <a:t>Learning about Django</a:t>
            </a:r>
          </a:p>
          <a:p>
            <a:r>
              <a:rPr lang="en-US" dirty="0">
                <a:solidFill>
                  <a:schemeClr val="bg1"/>
                </a:solidFill>
              </a:rPr>
              <a:t>Preparing skeleton framework</a:t>
            </a:r>
          </a:p>
          <a:p>
            <a:r>
              <a:rPr lang="en-US" dirty="0">
                <a:solidFill>
                  <a:schemeClr val="bg1"/>
                </a:solidFill>
              </a:rPr>
              <a:t>Configuring skeleton framework</a:t>
            </a:r>
          </a:p>
          <a:p>
            <a:r>
              <a:rPr lang="en-US" dirty="0">
                <a:solidFill>
                  <a:schemeClr val="bg1"/>
                </a:solidFill>
              </a:rPr>
              <a:t>Creating the Buyer’s Offer application</a:t>
            </a:r>
          </a:p>
          <a:p>
            <a:r>
              <a:rPr lang="en-US" dirty="0">
                <a:solidFill>
                  <a:schemeClr val="bg1"/>
                </a:solidFill>
              </a:rPr>
              <a:t>Creating the database and models</a:t>
            </a:r>
          </a:p>
          <a:p>
            <a:r>
              <a:rPr lang="en-US" dirty="0">
                <a:solidFill>
                  <a:schemeClr val="bg1"/>
                </a:solidFill>
              </a:rPr>
              <a:t>Creating the admin view</a:t>
            </a:r>
          </a:p>
          <a:p>
            <a:r>
              <a:rPr lang="en-US" dirty="0">
                <a:solidFill>
                  <a:schemeClr val="bg1"/>
                </a:solidFill>
              </a:rPr>
              <a:t>Creating the URLs and the UI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0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A6F50-66D4-43FB-935C-2FF4844F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Overall Process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A3BE8-688B-4507-B834-962D8BEE7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113" y="1555496"/>
            <a:ext cx="5218112" cy="3500946"/>
          </a:xfrm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967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A6F50-66D4-43FB-935C-2FF4844F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Database Schema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7FAFE1F4-039C-4BF1-8682-D23218555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95" y="1231412"/>
            <a:ext cx="3674672" cy="4351338"/>
          </a:xfrm>
        </p:spPr>
      </p:pic>
    </p:spTree>
    <p:extLst>
      <p:ext uri="{BB962C8B-B14F-4D97-AF65-F5344CB8AC3E}">
        <p14:creationId xmlns:p14="http://schemas.microsoft.com/office/powerpoint/2010/main" val="390564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A6F50-66D4-43FB-935C-2FF4844F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3A52-EBD4-415C-9ED0-C1FF167A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788E1-ACF9-4129-9800-336AE6BE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4AEE-E646-4D4F-8ACE-D9FDAE73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9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AI-Powered Home Trade System</vt:lpstr>
      <vt:lpstr>Transaction Assistance Platform</vt:lpstr>
      <vt:lpstr>Week 1</vt:lpstr>
      <vt:lpstr>Overall Process</vt:lpstr>
      <vt:lpstr>Database Schema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Home Trade System</dc:title>
  <dc:creator>Dhaval</dc:creator>
  <cp:lastModifiedBy>Dhaval</cp:lastModifiedBy>
  <cp:revision>4</cp:revision>
  <dcterms:created xsi:type="dcterms:W3CDTF">2021-01-27T04:18:40Z</dcterms:created>
  <dcterms:modified xsi:type="dcterms:W3CDTF">2021-01-27T17:31:56Z</dcterms:modified>
</cp:coreProperties>
</file>