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theme/theme6.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7.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8.xml" ContentType="application/vnd.openxmlformats-officedocument.theme+xml"/>
  <Override PartName="/ppt/slideLayouts/slideLayout46.xml" ContentType="application/vnd.openxmlformats-officedocument.presentationml.slideLayout+xml"/>
  <Override PartName="/ppt/theme/theme9.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10.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11.xml" ContentType="application/vnd.openxmlformats-officedocument.theme+xml"/>
  <Override PartName="/ppt/slideLayouts/slideLayout69.xml" ContentType="application/vnd.openxmlformats-officedocument.presentationml.slideLayout+xml"/>
  <Override PartName="/ppt/theme/theme12.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4"/>
    <p:sldMasterId id="2147483701" r:id="rId5"/>
    <p:sldMasterId id="2147483723" r:id="rId6"/>
    <p:sldMasterId id="2147483714" r:id="rId7"/>
    <p:sldMasterId id="2147483716" r:id="rId8"/>
    <p:sldMasterId id="2147483754" r:id="rId9"/>
    <p:sldMasterId id="2147483711" r:id="rId10"/>
    <p:sldMasterId id="2147483737" r:id="rId11"/>
    <p:sldMasterId id="2147483727" r:id="rId12"/>
    <p:sldMasterId id="2147483758" r:id="rId13"/>
    <p:sldMasterId id="2147483772" r:id="rId14"/>
    <p:sldMasterId id="2147483783" r:id="rId15"/>
    <p:sldMasterId id="2147483785" r:id="rId16"/>
  </p:sldMasterIdLst>
  <p:notesMasterIdLst>
    <p:notesMasterId r:id="rId19"/>
  </p:notesMasterIdLst>
  <p:sldIdLst>
    <p:sldId id="905" r:id="rId17"/>
    <p:sldId id="907"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l Slides" id="{BE557589-A088-9F43-92AF-C7E35E35E79A}">
          <p14:sldIdLst>
            <p14:sldId id="905"/>
            <p14:sldId id="907"/>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ber Kruczek" initials="AK" lastIdx="6" clrIdx="0">
    <p:extLst>
      <p:ext uri="{19B8F6BF-5375-455C-9EA6-DF929625EA0E}">
        <p15:presenceInfo xmlns:p15="http://schemas.microsoft.com/office/powerpoint/2012/main" userId="S-1-5-21-4174868996-4139729779-3396871069-36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4A51"/>
    <a:srgbClr val="FFFFFF"/>
    <a:srgbClr val="E0E9EA"/>
    <a:srgbClr val="022C31"/>
    <a:srgbClr val="003238"/>
    <a:srgbClr val="01A9B7"/>
    <a:srgbClr val="65748D"/>
    <a:srgbClr val="9BABBB"/>
    <a:srgbClr val="405767"/>
    <a:srgbClr val="CD2D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8"/>
    <p:restoredTop sz="90224"/>
  </p:normalViewPr>
  <p:slideViewPr>
    <p:cSldViewPr snapToGrid="0" snapToObjects="1" showGuides="1">
      <p:cViewPr varScale="1">
        <p:scale>
          <a:sx n="103" d="100"/>
          <a:sy n="103" d="100"/>
        </p:scale>
        <p:origin x="960" y="108"/>
      </p:cViewPr>
      <p:guideLst>
        <p:guide orient="horz" pos="2160"/>
        <p:guide pos="3840"/>
      </p:guideLst>
    </p:cSldViewPr>
  </p:slideViewPr>
  <p:outlineViewPr>
    <p:cViewPr>
      <p:scale>
        <a:sx n="33" d="100"/>
        <a:sy n="33" d="100"/>
      </p:scale>
      <p:origin x="0" y="-47312"/>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52" d="100"/>
          <a:sy n="52" d="100"/>
        </p:scale>
        <p:origin x="283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670F24F-18BA-8B40-9DBB-ED768EA97F5A}" type="datetimeFigureOut">
              <a:rPr lang="en-US" smtClean="0"/>
              <a:t>1/30/2019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72E4974-43D8-EB4C-8239-2C850D63F668}" type="slidenum">
              <a:rPr lang="en-US" smtClean="0"/>
              <a:t>‹#›</a:t>
            </a:fld>
            <a:endParaRPr lang="en-US"/>
          </a:p>
        </p:txBody>
      </p:sp>
    </p:spTree>
    <p:extLst>
      <p:ext uri="{BB962C8B-B14F-4D97-AF65-F5344CB8AC3E}">
        <p14:creationId xmlns:p14="http://schemas.microsoft.com/office/powerpoint/2010/main" val="635176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11"/>
              </a:spcBef>
            </a:pPr>
            <a:r>
              <a:rPr lang="en-US" sz="1000" b="1" dirty="0"/>
              <a:t>(Note that you can use these same script themes even if not showing slides)</a:t>
            </a:r>
          </a:p>
          <a:p>
            <a:pPr marL="174708" indent="-174708">
              <a:spcBef>
                <a:spcPts val="611"/>
              </a:spcBef>
              <a:buFont typeface="Arial" panose="020B0604020202020204" pitchFamily="34" charset="0"/>
              <a:buChar char="•"/>
            </a:pPr>
            <a:r>
              <a:rPr lang="en-US" sz="1000" dirty="0"/>
              <a:t>Given that we’re sitting here now talking, I did want to give you the head’s up that there are some exciting changes coming to Ad Dynamics and InfoScout on October 4.  I can’t give away all the secrets, but I did at least want to share a little bit.</a:t>
            </a:r>
          </a:p>
          <a:p>
            <a:pPr marL="174708" indent="-174708">
              <a:spcBef>
                <a:spcPts val="611"/>
              </a:spcBef>
              <a:buFont typeface="Arial" panose="020B0604020202020204" pitchFamily="34" charset="0"/>
              <a:buChar char="•"/>
            </a:pPr>
            <a:r>
              <a:rPr lang="en-US" sz="1000" dirty="0"/>
              <a:t>Our company is the combined entity formed when we brought together about a dozen companies in total, with some of the biggest being the legacy </a:t>
            </a:r>
            <a:r>
              <a:rPr lang="en-US" sz="1000" dirty="0" err="1"/>
              <a:t>FeatureVision</a:t>
            </a:r>
            <a:r>
              <a:rPr lang="en-US" sz="1000" dirty="0"/>
              <a:t> promotional intelligence business, Competitrack advertising intelligence, 360pi ecommerce pricing intelligence, and the InfoScout purchase panel.</a:t>
            </a:r>
          </a:p>
          <a:p>
            <a:pPr marL="174708" indent="-174708">
              <a:spcBef>
                <a:spcPts val="611"/>
              </a:spcBef>
              <a:buFont typeface="Arial" panose="020B0604020202020204" pitchFamily="34" charset="0"/>
              <a:buChar char="•"/>
            </a:pPr>
            <a:r>
              <a:rPr lang="en-US" sz="1000" dirty="0"/>
              <a:t>With guidance from our owner, Vista Equity Partners, we are going to evolve and rename the company to better reflect our commitment to delivering an integrated, omnichannel marketplace view that enables our clients to better connect with consumers and elevate their top line.</a:t>
            </a:r>
          </a:p>
          <a:p>
            <a:pPr marL="174708" indent="-174708">
              <a:spcBef>
                <a:spcPts val="611"/>
              </a:spcBef>
              <a:buFont typeface="Arial" panose="020B0604020202020204" pitchFamily="34" charset="0"/>
              <a:buChar char="•"/>
            </a:pPr>
            <a:r>
              <a:rPr lang="en-US" sz="1000" dirty="0"/>
              <a:t>At the same time, we are going to introduce what we think is one of the most exciting new products in the industry – one that provides shopper, consumer and innovation teams with a single view of their shopper’s path to purchase, streamlining decision-making and unlocking growth in an omnichannel market. </a:t>
            </a:r>
          </a:p>
          <a:p>
            <a:pPr marL="174708" indent="-174708">
              <a:spcBef>
                <a:spcPts val="611"/>
              </a:spcBef>
              <a:buFont typeface="Arial" panose="020B0604020202020204" pitchFamily="34" charset="0"/>
              <a:buChar char="•"/>
            </a:pPr>
            <a:r>
              <a:rPr lang="en-US" sz="1000" dirty="0"/>
              <a:t>For you, there are no immediate changes – your subscriptions and services will stay the same, your day-to-day contacts will stay the same, anything currently in-process will continue unimpeded.</a:t>
            </a:r>
          </a:p>
          <a:p>
            <a:pPr marL="174708" indent="-174708">
              <a:spcBef>
                <a:spcPts val="611"/>
              </a:spcBef>
              <a:buFont typeface="Arial" panose="020B0604020202020204" pitchFamily="34" charset="0"/>
              <a:buChar char="•"/>
            </a:pPr>
            <a:r>
              <a:rPr lang="en-US" sz="1000" dirty="0"/>
              <a:t>But I do look forward to hopefully connecting with you after these changes happen, sharing our new solution, and talking about how we’ll be able to work with you to address a wider array of business issues than ever before.</a:t>
            </a:r>
          </a:p>
        </p:txBody>
      </p:sp>
      <p:sp>
        <p:nvSpPr>
          <p:cNvPr id="4" name="Slide Number Placeholder 3"/>
          <p:cNvSpPr>
            <a:spLocks noGrp="1"/>
          </p:cNvSpPr>
          <p:nvPr>
            <p:ph type="sldNum" sz="quarter" idx="10"/>
          </p:nvPr>
        </p:nvSpPr>
        <p:spPr/>
        <p:txBody>
          <a:bodyPr/>
          <a:lstStyle/>
          <a:p>
            <a:pPr defTabSz="931774">
              <a:defRPr/>
            </a:pPr>
            <a:fld id="{E72E4974-43D8-EB4C-8239-2C850D63F668}" type="slidenum">
              <a:rPr lang="en-US">
                <a:solidFill>
                  <a:prstClr val="black"/>
                </a:solidFill>
                <a:latin typeface="Calibri" panose="020F0502020204030204"/>
              </a:rPr>
              <a:pPr defTabSz="931774">
                <a:def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2356307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umerator Dark">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E32D1D-40EE-594A-AEA4-3BE52B578F4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82280" y="1219200"/>
            <a:ext cx="4627440" cy="1844579"/>
          </a:xfrm>
          <a:prstGeom prst="rect">
            <a:avLst/>
          </a:prstGeom>
        </p:spPr>
      </p:pic>
      <p:sp>
        <p:nvSpPr>
          <p:cNvPr id="2" name="Title 1">
            <a:extLst>
              <a:ext uri="{FF2B5EF4-FFF2-40B4-BE49-F238E27FC236}">
                <a16:creationId xmlns:a16="http://schemas.microsoft.com/office/drawing/2014/main" id="{E13108AE-F3D4-8E4E-9109-702FE669CF95}"/>
              </a:ext>
            </a:extLst>
          </p:cNvPr>
          <p:cNvSpPr>
            <a:spLocks noGrp="1"/>
          </p:cNvSpPr>
          <p:nvPr>
            <p:ph type="title"/>
          </p:nvPr>
        </p:nvSpPr>
        <p:spPr/>
        <p:txBody>
          <a:bodyPr/>
          <a:lstStyle>
            <a:lvl1pPr>
              <a:defRPr b="1">
                <a:solidFill>
                  <a:schemeClr val="bg1"/>
                </a:solidFill>
              </a:defRPr>
            </a:lvl1pPr>
          </a:lstStyle>
          <a:p>
            <a:r>
              <a:rPr lang="en-US" dirty="0"/>
              <a:t>Click to edit Master title style</a:t>
            </a:r>
          </a:p>
        </p:txBody>
      </p:sp>
      <p:sp>
        <p:nvSpPr>
          <p:cNvPr id="6" name="Text Placeholder 2">
            <a:extLst>
              <a:ext uri="{FF2B5EF4-FFF2-40B4-BE49-F238E27FC236}">
                <a16:creationId xmlns:a16="http://schemas.microsoft.com/office/drawing/2014/main" id="{33921DC9-1531-1F47-9029-8A6AC5C3009F}"/>
              </a:ext>
            </a:extLst>
          </p:cNvPr>
          <p:cNvSpPr txBox="1">
            <a:spLocks/>
          </p:cNvSpPr>
          <p:nvPr userDrawn="1"/>
        </p:nvSpPr>
        <p:spPr>
          <a:xfrm>
            <a:off x="5356167" y="6450878"/>
            <a:ext cx="10972800" cy="251952"/>
          </a:xfrm>
          <a:prstGeom prst="rect">
            <a:avLst/>
          </a:prstGeom>
        </p:spPr>
        <p:txBody>
          <a:bodyPr vert="horz" lIns="0" tIns="0" rIns="0" bIns="0" rtlCol="0">
            <a:normAutofit/>
          </a:bodyPr>
          <a:lstStyle>
            <a:lvl1pPr marL="0" indent="0" algn="ctr" defTabSz="914400" rtl="0" eaLnBrk="1" latinLnBrk="0" hangingPunct="1">
              <a:lnSpc>
                <a:spcPct val="100000"/>
              </a:lnSpc>
              <a:spcBef>
                <a:spcPts val="500"/>
              </a:spcBef>
              <a:buFont typeface="Arial" charset="0"/>
              <a:buNone/>
              <a:defRPr sz="2400" kern="1200">
                <a:solidFill>
                  <a:schemeClr val="tx1"/>
                </a:solidFill>
                <a:latin typeface="+mn-lt"/>
                <a:ea typeface="+mn-ea"/>
                <a:cs typeface="+mn-cs"/>
              </a:defRPr>
            </a:lvl1pPr>
            <a:lvl2pPr marL="2286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2pPr>
            <a:lvl3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3pPr>
            <a:lvl4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4pPr>
            <a:lvl5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100" dirty="0">
                <a:solidFill>
                  <a:schemeClr val="bg2">
                    <a:lumMod val="75000"/>
                  </a:schemeClr>
                </a:solidFill>
              </a:rPr>
              <a:t>©2018 Numerator  •  Confidential</a:t>
            </a:r>
          </a:p>
        </p:txBody>
      </p:sp>
      <p:sp>
        <p:nvSpPr>
          <p:cNvPr id="8" name="Text Placeholder 7">
            <a:extLst>
              <a:ext uri="{FF2B5EF4-FFF2-40B4-BE49-F238E27FC236}">
                <a16:creationId xmlns:a16="http://schemas.microsoft.com/office/drawing/2014/main" id="{25D786C6-1233-3746-8741-E676DA82313F}"/>
              </a:ext>
            </a:extLst>
          </p:cNvPr>
          <p:cNvSpPr>
            <a:spLocks noGrp="1"/>
          </p:cNvSpPr>
          <p:nvPr>
            <p:ph type="body" sz="quarter" idx="10"/>
          </p:nvPr>
        </p:nvSpPr>
        <p:spPr>
          <a:xfrm>
            <a:off x="609600" y="4632959"/>
            <a:ext cx="10972800" cy="1099329"/>
          </a:xfrm>
        </p:spPr>
        <p:txBody>
          <a:bodyPr/>
          <a:lstStyle>
            <a:lvl1pPr>
              <a:defRPr>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15837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s, 1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nchor="t"/>
          <a:lstStyle/>
          <a:p>
            <a:r>
              <a:rPr lang="en-US" dirty="0"/>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p:nvPr>
        </p:nvSpPr>
        <p:spPr/>
        <p:txBody>
          <a:bodyPr/>
          <a:lstStyle>
            <a:lvl2pPr>
              <a:defRPr sz="16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2378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s, Two Line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a:xfrm>
            <a:off x="609600" y="457199"/>
            <a:ext cx="10972800" cy="1039372"/>
          </a:xfrm>
        </p:spPr>
        <p:txBody>
          <a:bodyPr anchor="t"/>
          <a:lstStyle/>
          <a:p>
            <a:r>
              <a:rPr lang="en-US" dirty="0"/>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p:nvPr>
        </p:nvSpPr>
        <p:spPr>
          <a:xfrm>
            <a:off x="609600" y="1709928"/>
            <a:ext cx="10972800" cy="4386072"/>
          </a:xfrm>
        </p:spPr>
        <p:txBody>
          <a:bodyPr/>
          <a:lstStyle>
            <a:lvl2pPr>
              <a:defRPr sz="16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4822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s, Header w/Sub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a:xfrm>
            <a:off x="609600" y="457199"/>
            <a:ext cx="10972800" cy="502921"/>
          </a:xfrm>
        </p:spPr>
        <p:txBody>
          <a:bodyPr anchor="t"/>
          <a:lstStyle/>
          <a:p>
            <a:r>
              <a:rPr lang="en-US" dirty="0"/>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p:nvPr>
        </p:nvSpPr>
        <p:spPr>
          <a:xfrm>
            <a:off x="609599" y="1497331"/>
            <a:ext cx="10972800" cy="4599432"/>
          </a:xfrm>
        </p:spPr>
        <p:txBody>
          <a:bodyPr/>
          <a:lstStyle>
            <a:lvl2pPr>
              <a:defRPr sz="16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369249EF-B00E-3B45-B2BE-54D06AB373D9}"/>
              </a:ext>
            </a:extLst>
          </p:cNvPr>
          <p:cNvSpPr>
            <a:spLocks noGrp="1"/>
          </p:cNvSpPr>
          <p:nvPr>
            <p:ph type="body" sz="quarter" idx="13"/>
          </p:nvPr>
        </p:nvSpPr>
        <p:spPr>
          <a:xfrm>
            <a:off x="609599" y="960121"/>
            <a:ext cx="10972800" cy="320040"/>
          </a:xfrm>
        </p:spPr>
        <p:txBody>
          <a:bodyPr/>
          <a:lstStyle>
            <a:lvl1pPr marL="0" indent="0">
              <a:buNone/>
              <a:defRPr sz="1800">
                <a:solidFill>
                  <a:schemeClr val="bg2">
                    <a:lumMod val="50000"/>
                  </a:schemeClr>
                </a:solidFill>
              </a:defRPr>
            </a:lvl1pPr>
          </a:lstStyle>
          <a:p>
            <a:pPr lvl="0"/>
            <a:r>
              <a:rPr lang="en-US" dirty="0"/>
              <a:t>Edit Master text styles</a:t>
            </a:r>
          </a:p>
        </p:txBody>
      </p:sp>
    </p:spTree>
    <p:extLst>
      <p:ext uri="{BB962C8B-B14F-4D97-AF65-F5344CB8AC3E}">
        <p14:creationId xmlns:p14="http://schemas.microsoft.com/office/powerpoint/2010/main" val="1449272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s, 2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nchor="t"/>
          <a:lstStyle/>
          <a:p>
            <a:r>
              <a:rPr lang="en-US" dirty="0"/>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p:nvPr>
        </p:nvSpPr>
        <p:spPr>
          <a:xfrm>
            <a:off x="609600" y="1219200"/>
            <a:ext cx="5143500" cy="4876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F9FD89AC-4FA5-074C-ADDC-E8AB6410DA36}"/>
              </a:ext>
            </a:extLst>
          </p:cNvPr>
          <p:cNvSpPr>
            <a:spLocks noGrp="1"/>
          </p:cNvSpPr>
          <p:nvPr>
            <p:ph type="body" sz="quarter" idx="13"/>
          </p:nvPr>
        </p:nvSpPr>
        <p:spPr>
          <a:xfrm>
            <a:off x="6438900" y="1219200"/>
            <a:ext cx="5143500" cy="4876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8264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s, 3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nchor="t"/>
          <a:lstStyle/>
          <a:p>
            <a:r>
              <a:rPr lang="en-US"/>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p:nvPr>
        </p:nvSpPr>
        <p:spPr>
          <a:xfrm>
            <a:off x="609600" y="1219200"/>
            <a:ext cx="3478306" cy="4876800"/>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F9FD89AC-4FA5-074C-ADDC-E8AB6410DA36}"/>
              </a:ext>
            </a:extLst>
          </p:cNvPr>
          <p:cNvSpPr>
            <a:spLocks noGrp="1"/>
          </p:cNvSpPr>
          <p:nvPr>
            <p:ph type="body" sz="quarter" idx="13"/>
          </p:nvPr>
        </p:nvSpPr>
        <p:spPr>
          <a:xfrm>
            <a:off x="4359248" y="1219200"/>
            <a:ext cx="3473503" cy="4876800"/>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A7F91AF8-7388-314A-BAA7-796E1B376E11}"/>
              </a:ext>
            </a:extLst>
          </p:cNvPr>
          <p:cNvSpPr>
            <a:spLocks noGrp="1"/>
          </p:cNvSpPr>
          <p:nvPr>
            <p:ph type="body" sz="quarter" idx="14"/>
          </p:nvPr>
        </p:nvSpPr>
        <p:spPr>
          <a:xfrm>
            <a:off x="8107363" y="1219200"/>
            <a:ext cx="3475037" cy="4876800"/>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5670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s, 1 Col w/Sub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hasCustomPrompt="1"/>
          </p:nvPr>
        </p:nvSpPr>
        <p:spPr>
          <a:xfrm>
            <a:off x="609600" y="1219200"/>
            <a:ext cx="10972800" cy="455919"/>
          </a:xfrm>
        </p:spPr>
        <p:txBody>
          <a:bodyPr>
            <a:normAutofit/>
          </a:bodyPr>
          <a:lstStyle>
            <a:lvl1pPr marL="0" indent="0">
              <a:buNone/>
              <a:defRPr sz="2000" b="1">
                <a:solidFill>
                  <a:schemeClr val="bg2">
                    <a:lumMod val="50000"/>
                  </a:schemeClr>
                </a:solidFill>
              </a:defRPr>
            </a:lvl1pPr>
          </a:lstStyle>
          <a:p>
            <a:pPr lvl="0"/>
            <a:r>
              <a:rPr lang="en-US" dirty="0"/>
              <a:t>EDIT MASTER TEXT STYLES</a:t>
            </a:r>
          </a:p>
        </p:txBody>
      </p:sp>
      <p:sp>
        <p:nvSpPr>
          <p:cNvPr id="7" name="Text Placeholder 6">
            <a:extLst>
              <a:ext uri="{FF2B5EF4-FFF2-40B4-BE49-F238E27FC236}">
                <a16:creationId xmlns:a16="http://schemas.microsoft.com/office/drawing/2014/main" id="{2DBA61E3-9366-1E46-A0C6-45A0576912CB}"/>
              </a:ext>
            </a:extLst>
          </p:cNvPr>
          <p:cNvSpPr>
            <a:spLocks noGrp="1"/>
          </p:cNvSpPr>
          <p:nvPr>
            <p:ph type="body" sz="quarter" idx="13"/>
          </p:nvPr>
        </p:nvSpPr>
        <p:spPr>
          <a:xfrm>
            <a:off x="609600" y="1675118"/>
            <a:ext cx="10972800" cy="442088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6753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s, 2 Col w/Sub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hasCustomPrompt="1"/>
          </p:nvPr>
        </p:nvSpPr>
        <p:spPr>
          <a:xfrm>
            <a:off x="609600" y="1219200"/>
            <a:ext cx="5143500" cy="455919"/>
          </a:xfrm>
        </p:spPr>
        <p:txBody>
          <a:bodyPr>
            <a:normAutofit/>
          </a:bodyPr>
          <a:lstStyle>
            <a:lvl1pPr marL="0" indent="0">
              <a:buNone/>
              <a:defRPr sz="2000" b="1">
                <a:solidFill>
                  <a:schemeClr val="bg2">
                    <a:lumMod val="50000"/>
                  </a:schemeClr>
                </a:solidFill>
              </a:defRPr>
            </a:lvl1pPr>
          </a:lstStyle>
          <a:p>
            <a:pPr lvl="0"/>
            <a:r>
              <a:rPr lang="en-US" dirty="0"/>
              <a:t>EDIT MASTER TEXT STYLES</a:t>
            </a:r>
          </a:p>
        </p:txBody>
      </p:sp>
      <p:sp>
        <p:nvSpPr>
          <p:cNvPr id="7" name="Text Placeholder 6">
            <a:extLst>
              <a:ext uri="{FF2B5EF4-FFF2-40B4-BE49-F238E27FC236}">
                <a16:creationId xmlns:a16="http://schemas.microsoft.com/office/drawing/2014/main" id="{2DBA61E3-9366-1E46-A0C6-45A0576912CB}"/>
              </a:ext>
            </a:extLst>
          </p:cNvPr>
          <p:cNvSpPr>
            <a:spLocks noGrp="1"/>
          </p:cNvSpPr>
          <p:nvPr>
            <p:ph type="body" sz="quarter" idx="13"/>
          </p:nvPr>
        </p:nvSpPr>
        <p:spPr>
          <a:xfrm>
            <a:off x="609600" y="1675118"/>
            <a:ext cx="5143500" cy="4420881"/>
          </a:xfrm>
        </p:spPr>
        <p:txBody>
          <a:bodyPr/>
          <a:lstStyle/>
          <a:p>
            <a:pPr lvl="0"/>
            <a:r>
              <a:rPr lang="en-US" dirty="0"/>
              <a:t>Edit Master text styles</a:t>
            </a:r>
          </a:p>
          <a:p>
            <a:pPr lvl="1"/>
            <a:r>
              <a:rPr lang="en-US" dirty="0"/>
              <a:t>Second level</a:t>
            </a:r>
          </a:p>
          <a:p>
            <a:pPr lvl="2"/>
            <a:r>
              <a:rPr lang="en-US" dirty="0"/>
              <a:t>Third level</a:t>
            </a:r>
          </a:p>
          <a:p>
            <a:pPr lvl="2"/>
            <a:r>
              <a:rPr lang="en-US" dirty="0"/>
              <a:t>Fourth level</a:t>
            </a:r>
          </a:p>
          <a:p>
            <a:pPr lvl="2"/>
            <a:r>
              <a:rPr lang="en-US" dirty="0"/>
              <a:t>Fifth level</a:t>
            </a:r>
          </a:p>
        </p:txBody>
      </p:sp>
      <p:sp>
        <p:nvSpPr>
          <p:cNvPr id="8" name="Text Placeholder 7">
            <a:extLst>
              <a:ext uri="{FF2B5EF4-FFF2-40B4-BE49-F238E27FC236}">
                <a16:creationId xmlns:a16="http://schemas.microsoft.com/office/drawing/2014/main" id="{64ABA2BD-CE21-804F-99D9-18F28CE2A327}"/>
              </a:ext>
            </a:extLst>
          </p:cNvPr>
          <p:cNvSpPr>
            <a:spLocks noGrp="1"/>
          </p:cNvSpPr>
          <p:nvPr>
            <p:ph type="body" sz="quarter" idx="14" hasCustomPrompt="1"/>
          </p:nvPr>
        </p:nvSpPr>
        <p:spPr>
          <a:xfrm>
            <a:off x="6438900" y="1219200"/>
            <a:ext cx="5143500" cy="455613"/>
          </a:xfrm>
        </p:spPr>
        <p:txBody>
          <a:bodyPr>
            <a:normAutofit/>
          </a:bodyPr>
          <a:lstStyle>
            <a:lvl1pPr marL="0" indent="0">
              <a:buNone/>
              <a:defRPr sz="2000" b="1">
                <a:solidFill>
                  <a:schemeClr val="bg2">
                    <a:lumMod val="50000"/>
                  </a:schemeClr>
                </a:solidFill>
              </a:defRPr>
            </a:lvl1pPr>
          </a:lstStyle>
          <a:p>
            <a:pPr lvl="0"/>
            <a:r>
              <a:rPr lang="en-US" dirty="0"/>
              <a:t>EDIT MASTER TEXT STYLES</a:t>
            </a:r>
          </a:p>
        </p:txBody>
      </p:sp>
      <p:sp>
        <p:nvSpPr>
          <p:cNvPr id="10" name="Text Placeholder 9">
            <a:extLst>
              <a:ext uri="{FF2B5EF4-FFF2-40B4-BE49-F238E27FC236}">
                <a16:creationId xmlns:a16="http://schemas.microsoft.com/office/drawing/2014/main" id="{CA382E92-87D2-1549-AD82-5C3612A466CF}"/>
              </a:ext>
            </a:extLst>
          </p:cNvPr>
          <p:cNvSpPr>
            <a:spLocks noGrp="1"/>
          </p:cNvSpPr>
          <p:nvPr>
            <p:ph type="body" sz="quarter" idx="15"/>
          </p:nvPr>
        </p:nvSpPr>
        <p:spPr>
          <a:xfrm>
            <a:off x="6438900" y="1674813"/>
            <a:ext cx="5143500" cy="4421187"/>
          </a:xfrm>
        </p:spPr>
        <p:txBody>
          <a:bodyPr/>
          <a:lstStyle/>
          <a:p>
            <a:pPr lvl="0"/>
            <a:r>
              <a:rPr lang="en-US" dirty="0"/>
              <a:t>Edit Master text styles</a:t>
            </a:r>
          </a:p>
          <a:p>
            <a:pPr lvl="1"/>
            <a:r>
              <a:rPr lang="en-US" dirty="0"/>
              <a:t>Second level</a:t>
            </a:r>
          </a:p>
          <a:p>
            <a:pPr lvl="2"/>
            <a:r>
              <a:rPr lang="en-US" dirty="0"/>
              <a:t>Third level</a:t>
            </a:r>
          </a:p>
          <a:p>
            <a:pPr lvl="2"/>
            <a:r>
              <a:rPr lang="en-US" dirty="0"/>
              <a:t>Fourth level</a:t>
            </a:r>
          </a:p>
          <a:p>
            <a:pPr lvl="2"/>
            <a:r>
              <a:rPr lang="en-US" dirty="0"/>
              <a:t>Fifth level</a:t>
            </a:r>
          </a:p>
        </p:txBody>
      </p:sp>
    </p:spTree>
    <p:extLst>
      <p:ext uri="{BB962C8B-B14F-4D97-AF65-F5344CB8AC3E}">
        <p14:creationId xmlns:p14="http://schemas.microsoft.com/office/powerpoint/2010/main" val="246446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s, 3 Col w/Sub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hasCustomPrompt="1"/>
          </p:nvPr>
        </p:nvSpPr>
        <p:spPr>
          <a:xfrm>
            <a:off x="609600" y="1219200"/>
            <a:ext cx="3470622" cy="455919"/>
          </a:xfrm>
        </p:spPr>
        <p:txBody>
          <a:bodyPr>
            <a:normAutofit/>
          </a:bodyPr>
          <a:lstStyle>
            <a:lvl1pPr marL="0" indent="0">
              <a:buNone/>
              <a:defRPr sz="2000" b="1">
                <a:solidFill>
                  <a:schemeClr val="bg2">
                    <a:lumMod val="50000"/>
                  </a:schemeClr>
                </a:solidFill>
              </a:defRPr>
            </a:lvl1pPr>
          </a:lstStyle>
          <a:p>
            <a:pPr lvl="0"/>
            <a:r>
              <a:rPr lang="en-US" dirty="0"/>
              <a:t>EDIT MASTER TEXT STYLES</a:t>
            </a:r>
          </a:p>
        </p:txBody>
      </p:sp>
      <p:sp>
        <p:nvSpPr>
          <p:cNvPr id="7" name="Text Placeholder 6">
            <a:extLst>
              <a:ext uri="{FF2B5EF4-FFF2-40B4-BE49-F238E27FC236}">
                <a16:creationId xmlns:a16="http://schemas.microsoft.com/office/drawing/2014/main" id="{2DBA61E3-9366-1E46-A0C6-45A0576912CB}"/>
              </a:ext>
            </a:extLst>
          </p:cNvPr>
          <p:cNvSpPr>
            <a:spLocks noGrp="1"/>
          </p:cNvSpPr>
          <p:nvPr>
            <p:ph type="body" sz="quarter" idx="13"/>
          </p:nvPr>
        </p:nvSpPr>
        <p:spPr>
          <a:xfrm>
            <a:off x="609600" y="1675118"/>
            <a:ext cx="3470622" cy="4420881"/>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2"/>
            <a:r>
              <a:rPr lang="en-US" dirty="0"/>
              <a:t>Fourth level</a:t>
            </a:r>
          </a:p>
          <a:p>
            <a:pPr lvl="2"/>
            <a:r>
              <a:rPr lang="en-US" dirty="0"/>
              <a:t>Fifth level</a:t>
            </a:r>
          </a:p>
        </p:txBody>
      </p:sp>
      <p:sp>
        <p:nvSpPr>
          <p:cNvPr id="8" name="Text Placeholder 7">
            <a:extLst>
              <a:ext uri="{FF2B5EF4-FFF2-40B4-BE49-F238E27FC236}">
                <a16:creationId xmlns:a16="http://schemas.microsoft.com/office/drawing/2014/main" id="{64ABA2BD-CE21-804F-99D9-18F28CE2A327}"/>
              </a:ext>
            </a:extLst>
          </p:cNvPr>
          <p:cNvSpPr>
            <a:spLocks noGrp="1"/>
          </p:cNvSpPr>
          <p:nvPr>
            <p:ph type="body" sz="quarter" idx="14" hasCustomPrompt="1"/>
          </p:nvPr>
        </p:nvSpPr>
        <p:spPr>
          <a:xfrm>
            <a:off x="4359248" y="1219200"/>
            <a:ext cx="3473503" cy="455613"/>
          </a:xfrm>
        </p:spPr>
        <p:txBody>
          <a:bodyPr>
            <a:normAutofit/>
          </a:bodyPr>
          <a:lstStyle>
            <a:lvl1pPr marL="0" indent="0">
              <a:buNone/>
              <a:defRPr sz="2000" b="1">
                <a:solidFill>
                  <a:schemeClr val="bg2">
                    <a:lumMod val="50000"/>
                  </a:schemeClr>
                </a:solidFill>
              </a:defRPr>
            </a:lvl1pPr>
          </a:lstStyle>
          <a:p>
            <a:pPr lvl="0"/>
            <a:r>
              <a:rPr lang="en-US" dirty="0"/>
              <a:t>EDIT MASTER TEXT STYLES</a:t>
            </a:r>
          </a:p>
        </p:txBody>
      </p:sp>
      <p:sp>
        <p:nvSpPr>
          <p:cNvPr id="10" name="Text Placeholder 9">
            <a:extLst>
              <a:ext uri="{FF2B5EF4-FFF2-40B4-BE49-F238E27FC236}">
                <a16:creationId xmlns:a16="http://schemas.microsoft.com/office/drawing/2014/main" id="{CA382E92-87D2-1549-AD82-5C3612A466CF}"/>
              </a:ext>
            </a:extLst>
          </p:cNvPr>
          <p:cNvSpPr>
            <a:spLocks noGrp="1"/>
          </p:cNvSpPr>
          <p:nvPr>
            <p:ph type="body" sz="quarter" idx="15"/>
          </p:nvPr>
        </p:nvSpPr>
        <p:spPr>
          <a:xfrm>
            <a:off x="4359248" y="1674813"/>
            <a:ext cx="3473503" cy="4421187"/>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2"/>
            <a:r>
              <a:rPr lang="en-US" dirty="0"/>
              <a:t>Fourth level</a:t>
            </a:r>
          </a:p>
          <a:p>
            <a:pPr lvl="4"/>
            <a:r>
              <a:rPr lang="en-US" dirty="0"/>
              <a:t>Fifth level</a:t>
            </a:r>
          </a:p>
        </p:txBody>
      </p:sp>
      <p:sp>
        <p:nvSpPr>
          <p:cNvPr id="9" name="Text Placeholder 8">
            <a:extLst>
              <a:ext uri="{FF2B5EF4-FFF2-40B4-BE49-F238E27FC236}">
                <a16:creationId xmlns:a16="http://schemas.microsoft.com/office/drawing/2014/main" id="{A7394B1C-F048-4A4D-8F45-859917601951}"/>
              </a:ext>
            </a:extLst>
          </p:cNvPr>
          <p:cNvSpPr>
            <a:spLocks noGrp="1"/>
          </p:cNvSpPr>
          <p:nvPr>
            <p:ph type="body" sz="quarter" idx="16" hasCustomPrompt="1"/>
          </p:nvPr>
        </p:nvSpPr>
        <p:spPr>
          <a:xfrm>
            <a:off x="8107363" y="1219200"/>
            <a:ext cx="3475037" cy="455613"/>
          </a:xfrm>
        </p:spPr>
        <p:txBody>
          <a:bodyPr>
            <a:normAutofit/>
          </a:bodyPr>
          <a:lstStyle>
            <a:lvl1pPr marL="0" indent="0">
              <a:buNone/>
              <a:defRPr sz="2000" b="1">
                <a:solidFill>
                  <a:schemeClr val="bg2">
                    <a:lumMod val="50000"/>
                  </a:schemeClr>
                </a:solidFill>
              </a:defRPr>
            </a:lvl1pPr>
            <a:lvl2pPr marL="228600" indent="0">
              <a:buNone/>
              <a:defRPr/>
            </a:lvl2pPr>
            <a:lvl3pPr marL="457200" indent="0">
              <a:buNone/>
              <a:defRPr/>
            </a:lvl3pPr>
            <a:lvl4pPr marL="457200" indent="0">
              <a:buNone/>
              <a:defRPr/>
            </a:lvl4pPr>
            <a:lvl5pPr marL="457200" indent="0">
              <a:buNone/>
              <a:defRPr/>
            </a:lvl5pPr>
          </a:lstStyle>
          <a:p>
            <a:pPr lvl="0"/>
            <a:r>
              <a:rPr lang="en-US" dirty="0"/>
              <a:t>EDIT MASTER TEXT STYLES</a:t>
            </a:r>
          </a:p>
        </p:txBody>
      </p:sp>
      <p:sp>
        <p:nvSpPr>
          <p:cNvPr id="12" name="Text Placeholder 11">
            <a:extLst>
              <a:ext uri="{FF2B5EF4-FFF2-40B4-BE49-F238E27FC236}">
                <a16:creationId xmlns:a16="http://schemas.microsoft.com/office/drawing/2014/main" id="{4CF3441C-150C-AB4D-BEFE-C56E6E5C2199}"/>
              </a:ext>
            </a:extLst>
          </p:cNvPr>
          <p:cNvSpPr>
            <a:spLocks noGrp="1"/>
          </p:cNvSpPr>
          <p:nvPr>
            <p:ph type="body" sz="quarter" idx="17"/>
          </p:nvPr>
        </p:nvSpPr>
        <p:spPr>
          <a:xfrm>
            <a:off x="8107363" y="1674813"/>
            <a:ext cx="3475037" cy="4421187"/>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5309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s, 4 Grid w/Sub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hasCustomPrompt="1"/>
          </p:nvPr>
        </p:nvSpPr>
        <p:spPr>
          <a:xfrm>
            <a:off x="609600" y="1219200"/>
            <a:ext cx="5143500" cy="455919"/>
          </a:xfrm>
        </p:spPr>
        <p:txBody>
          <a:bodyPr>
            <a:normAutofit/>
          </a:bodyPr>
          <a:lstStyle>
            <a:lvl1pPr marL="0" indent="0">
              <a:buNone/>
              <a:defRPr sz="2000" b="1">
                <a:solidFill>
                  <a:schemeClr val="bg2">
                    <a:lumMod val="50000"/>
                  </a:schemeClr>
                </a:solidFill>
              </a:defRPr>
            </a:lvl1pPr>
          </a:lstStyle>
          <a:p>
            <a:pPr lvl="0"/>
            <a:r>
              <a:rPr lang="en-US" dirty="0"/>
              <a:t>EDIT MASTER TEXT STYLES</a:t>
            </a:r>
          </a:p>
        </p:txBody>
      </p:sp>
      <p:sp>
        <p:nvSpPr>
          <p:cNvPr id="7" name="Text Placeholder 6">
            <a:extLst>
              <a:ext uri="{FF2B5EF4-FFF2-40B4-BE49-F238E27FC236}">
                <a16:creationId xmlns:a16="http://schemas.microsoft.com/office/drawing/2014/main" id="{2DBA61E3-9366-1E46-A0C6-45A0576912CB}"/>
              </a:ext>
            </a:extLst>
          </p:cNvPr>
          <p:cNvSpPr>
            <a:spLocks noGrp="1"/>
          </p:cNvSpPr>
          <p:nvPr>
            <p:ph type="body" sz="quarter" idx="13"/>
          </p:nvPr>
        </p:nvSpPr>
        <p:spPr>
          <a:xfrm>
            <a:off x="609600" y="1675119"/>
            <a:ext cx="5143500" cy="1828800"/>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64ABA2BD-CE21-804F-99D9-18F28CE2A327}"/>
              </a:ext>
            </a:extLst>
          </p:cNvPr>
          <p:cNvSpPr>
            <a:spLocks noGrp="1"/>
          </p:cNvSpPr>
          <p:nvPr>
            <p:ph type="body" sz="quarter" idx="14" hasCustomPrompt="1"/>
          </p:nvPr>
        </p:nvSpPr>
        <p:spPr>
          <a:xfrm>
            <a:off x="6438900" y="1219200"/>
            <a:ext cx="5143500" cy="455613"/>
          </a:xfrm>
        </p:spPr>
        <p:txBody>
          <a:bodyPr>
            <a:normAutofit/>
          </a:bodyPr>
          <a:lstStyle>
            <a:lvl1pPr marL="0" indent="0">
              <a:buNone/>
              <a:defRPr sz="2000" b="1">
                <a:solidFill>
                  <a:schemeClr val="bg2">
                    <a:lumMod val="50000"/>
                  </a:schemeClr>
                </a:solidFill>
              </a:defRPr>
            </a:lvl1pPr>
          </a:lstStyle>
          <a:p>
            <a:pPr lvl="0"/>
            <a:r>
              <a:rPr lang="en-US" dirty="0"/>
              <a:t>EDIT MASTER TEXT STYLES</a:t>
            </a:r>
          </a:p>
        </p:txBody>
      </p:sp>
      <p:sp>
        <p:nvSpPr>
          <p:cNvPr id="10" name="Text Placeholder 9">
            <a:extLst>
              <a:ext uri="{FF2B5EF4-FFF2-40B4-BE49-F238E27FC236}">
                <a16:creationId xmlns:a16="http://schemas.microsoft.com/office/drawing/2014/main" id="{CA382E92-87D2-1549-AD82-5C3612A466CF}"/>
              </a:ext>
            </a:extLst>
          </p:cNvPr>
          <p:cNvSpPr>
            <a:spLocks noGrp="1"/>
          </p:cNvSpPr>
          <p:nvPr>
            <p:ph type="body" sz="quarter" idx="15"/>
          </p:nvPr>
        </p:nvSpPr>
        <p:spPr>
          <a:xfrm>
            <a:off x="6438900" y="1674814"/>
            <a:ext cx="5143500" cy="1828800"/>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a:extLst>
              <a:ext uri="{FF2B5EF4-FFF2-40B4-BE49-F238E27FC236}">
                <a16:creationId xmlns:a16="http://schemas.microsoft.com/office/drawing/2014/main" id="{DBF2E2E4-3DE1-8940-9047-465068C3A7FC}"/>
              </a:ext>
            </a:extLst>
          </p:cNvPr>
          <p:cNvSpPr>
            <a:spLocks noGrp="1"/>
          </p:cNvSpPr>
          <p:nvPr>
            <p:ph type="body" sz="quarter" idx="16" hasCustomPrompt="1"/>
          </p:nvPr>
        </p:nvSpPr>
        <p:spPr>
          <a:xfrm>
            <a:off x="609600" y="3705224"/>
            <a:ext cx="5143500" cy="457200"/>
          </a:xfrm>
        </p:spPr>
        <p:txBody>
          <a:bodyPr>
            <a:noAutofit/>
          </a:bodyPr>
          <a:lstStyle>
            <a:lvl1pPr marL="0" indent="0">
              <a:buNone/>
              <a:defRPr sz="2000" b="1">
                <a:solidFill>
                  <a:schemeClr val="bg2">
                    <a:lumMod val="50000"/>
                  </a:schemeClr>
                </a:solidFill>
              </a:defRPr>
            </a:lvl1pPr>
            <a:lvl2pPr marL="228600" indent="0">
              <a:buNone/>
              <a:defRPr sz="2000" b="1">
                <a:solidFill>
                  <a:srgbClr val="01A9B7"/>
                </a:solidFill>
              </a:defRPr>
            </a:lvl2pPr>
            <a:lvl3pPr marL="457200" indent="0">
              <a:buNone/>
              <a:defRPr sz="2000" b="1">
                <a:solidFill>
                  <a:srgbClr val="01A9B7"/>
                </a:solidFill>
              </a:defRPr>
            </a:lvl3pPr>
            <a:lvl4pPr marL="457200" indent="0">
              <a:buNone/>
              <a:defRPr sz="2000" b="1">
                <a:solidFill>
                  <a:srgbClr val="01A9B7"/>
                </a:solidFill>
              </a:defRPr>
            </a:lvl4pPr>
            <a:lvl5pPr marL="457200" indent="0">
              <a:buNone/>
              <a:defRPr sz="2000" b="1">
                <a:solidFill>
                  <a:srgbClr val="01A9B7"/>
                </a:solidFill>
              </a:defRPr>
            </a:lvl5pPr>
          </a:lstStyle>
          <a:p>
            <a:pPr lvl="0"/>
            <a:r>
              <a:rPr lang="en-US" dirty="0"/>
              <a:t>EDIT MASTER TEXT STYLES</a:t>
            </a:r>
          </a:p>
        </p:txBody>
      </p:sp>
      <p:sp>
        <p:nvSpPr>
          <p:cNvPr id="12" name="Text Placeholder 11">
            <a:extLst>
              <a:ext uri="{FF2B5EF4-FFF2-40B4-BE49-F238E27FC236}">
                <a16:creationId xmlns:a16="http://schemas.microsoft.com/office/drawing/2014/main" id="{1C4B2E6A-F9B8-6348-8FA7-C5D2E3326EE7}"/>
              </a:ext>
            </a:extLst>
          </p:cNvPr>
          <p:cNvSpPr>
            <a:spLocks noGrp="1"/>
          </p:cNvSpPr>
          <p:nvPr>
            <p:ph type="body" sz="quarter" idx="17"/>
          </p:nvPr>
        </p:nvSpPr>
        <p:spPr>
          <a:xfrm>
            <a:off x="609600" y="4162424"/>
            <a:ext cx="5143500" cy="1828800"/>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6563716C-9CB9-E940-A586-34C8427769EB}"/>
              </a:ext>
            </a:extLst>
          </p:cNvPr>
          <p:cNvSpPr>
            <a:spLocks noGrp="1"/>
          </p:cNvSpPr>
          <p:nvPr>
            <p:ph type="body" sz="quarter" idx="18" hasCustomPrompt="1"/>
          </p:nvPr>
        </p:nvSpPr>
        <p:spPr>
          <a:xfrm>
            <a:off x="6438900" y="3705224"/>
            <a:ext cx="5143500" cy="457200"/>
          </a:xfrm>
        </p:spPr>
        <p:txBody>
          <a:bodyPr>
            <a:noAutofit/>
          </a:bodyPr>
          <a:lstStyle>
            <a:lvl1pPr marL="0" indent="0">
              <a:buNone/>
              <a:defRPr sz="2000" b="1">
                <a:solidFill>
                  <a:schemeClr val="bg2">
                    <a:lumMod val="50000"/>
                  </a:schemeClr>
                </a:solidFill>
              </a:defRPr>
            </a:lvl1pPr>
            <a:lvl2pPr marL="228600" indent="0">
              <a:buNone/>
              <a:defRPr sz="2000" b="1">
                <a:solidFill>
                  <a:srgbClr val="01A9B7"/>
                </a:solidFill>
              </a:defRPr>
            </a:lvl2pPr>
            <a:lvl3pPr marL="457200" indent="0">
              <a:buNone/>
              <a:defRPr sz="2000" b="1">
                <a:solidFill>
                  <a:srgbClr val="01A9B7"/>
                </a:solidFill>
              </a:defRPr>
            </a:lvl3pPr>
            <a:lvl4pPr marL="457200" indent="0">
              <a:buNone/>
              <a:defRPr sz="2000" b="1">
                <a:solidFill>
                  <a:srgbClr val="01A9B7"/>
                </a:solidFill>
              </a:defRPr>
            </a:lvl4pPr>
            <a:lvl5pPr marL="457200" indent="0">
              <a:buNone/>
              <a:defRPr sz="2000" b="1">
                <a:solidFill>
                  <a:srgbClr val="01A9B7"/>
                </a:solidFill>
              </a:defRPr>
            </a:lvl5pPr>
          </a:lstStyle>
          <a:p>
            <a:pPr lvl="0"/>
            <a:r>
              <a:rPr lang="en-US" dirty="0"/>
              <a:t>EDIT MASTER TEXT STYLES</a:t>
            </a:r>
          </a:p>
        </p:txBody>
      </p:sp>
      <p:sp>
        <p:nvSpPr>
          <p:cNvPr id="16" name="Text Placeholder 15">
            <a:extLst>
              <a:ext uri="{FF2B5EF4-FFF2-40B4-BE49-F238E27FC236}">
                <a16:creationId xmlns:a16="http://schemas.microsoft.com/office/drawing/2014/main" id="{A8E1681B-BA9D-B342-A856-715FD532E36E}"/>
              </a:ext>
            </a:extLst>
          </p:cNvPr>
          <p:cNvSpPr>
            <a:spLocks noGrp="1"/>
          </p:cNvSpPr>
          <p:nvPr>
            <p:ph type="body" sz="quarter" idx="19"/>
          </p:nvPr>
        </p:nvSpPr>
        <p:spPr>
          <a:xfrm>
            <a:off x="6438900" y="4162424"/>
            <a:ext cx="5143500" cy="1828800"/>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8221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Metric Bear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377BACC-75DA-3A4F-B341-9639880FF33F}"/>
              </a:ext>
            </a:extLst>
          </p:cNvPr>
          <p:cNvSpPr>
            <a:spLocks noGrp="1"/>
          </p:cNvSpPr>
          <p:nvPr>
            <p:ph type="body" sz="quarter" idx="13"/>
          </p:nvPr>
        </p:nvSpPr>
        <p:spPr>
          <a:xfrm>
            <a:off x="609600" y="1219199"/>
            <a:ext cx="3476625" cy="2011680"/>
          </a:xfrm>
        </p:spPr>
        <p:txBody>
          <a:bodyPr anchor="b">
            <a:noAutofit/>
          </a:bodyPr>
          <a:lstStyle>
            <a:lvl1pPr marL="0" indent="0" algn="ctr">
              <a:spcBef>
                <a:spcPts val="0"/>
              </a:spcBef>
              <a:buNone/>
              <a:defRPr sz="7200" b="1">
                <a:solidFill>
                  <a:schemeClr val="tx2"/>
                </a:solidFill>
              </a:defRPr>
            </a:lvl1pPr>
            <a:lvl2pPr marL="228600" indent="0">
              <a:buNone/>
              <a:defRPr/>
            </a:lvl2pPr>
          </a:lstStyle>
          <a:p>
            <a:pPr lvl="0"/>
            <a:r>
              <a:rPr lang="en-US" dirty="0"/>
              <a:t>Edit Master text styles</a:t>
            </a:r>
          </a:p>
        </p:txBody>
      </p:sp>
      <p:sp>
        <p:nvSpPr>
          <p:cNvPr id="2" name="Title 1">
            <a:extLst>
              <a:ext uri="{FF2B5EF4-FFF2-40B4-BE49-F238E27FC236}">
                <a16:creationId xmlns:a16="http://schemas.microsoft.com/office/drawing/2014/main" id="{DE4F76E9-A805-A943-82A5-EA8C180FF128}"/>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261D7BBF-8ED5-CF42-AD29-8452AB57FA25}"/>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C85FD1DD-945C-8545-93A5-5C1DAF755AD5}"/>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6362A95A-AF07-4046-B5F8-DC8D7DF9D1A3}"/>
              </a:ext>
            </a:extLst>
          </p:cNvPr>
          <p:cNvSpPr>
            <a:spLocks noGrp="1"/>
          </p:cNvSpPr>
          <p:nvPr>
            <p:ph type="body" sz="quarter" idx="12"/>
          </p:nvPr>
        </p:nvSpPr>
        <p:spPr>
          <a:xfrm>
            <a:off x="609600" y="3444240"/>
            <a:ext cx="3471333" cy="2651760"/>
          </a:xfrm>
        </p:spPr>
        <p:txBody>
          <a:bodyPr/>
          <a:lstStyle>
            <a:lvl1pPr marL="0" indent="0" algn="ctr">
              <a:spcBef>
                <a:spcPts val="0"/>
              </a:spcBef>
              <a:buFont typeface="Arial" panose="020B0604020202020204" pitchFamily="34" charset="0"/>
              <a:buNone/>
              <a:defRPr/>
            </a:lvl1pPr>
            <a:lvl2pPr marL="228600" indent="0">
              <a:buNone/>
              <a:defRPr/>
            </a:lvl2pPr>
            <a:lvl3pPr marL="457200" indent="0">
              <a:buNone/>
              <a:defRPr/>
            </a:lvl3pPr>
            <a:lvl4pPr marL="457200" indent="0">
              <a:buNone/>
              <a:defRPr/>
            </a:lvl4pPr>
            <a:lvl5pPr marL="457200" indent="0">
              <a:buNone/>
              <a:defRPr/>
            </a:lvl5pPr>
          </a:lstStyle>
          <a:p>
            <a:pPr lvl="0"/>
            <a:r>
              <a:rPr lang="en-US" dirty="0"/>
              <a:t>Edit Master text styles</a:t>
            </a:r>
          </a:p>
        </p:txBody>
      </p:sp>
      <p:sp>
        <p:nvSpPr>
          <p:cNvPr id="10" name="Text Placeholder 9">
            <a:extLst>
              <a:ext uri="{FF2B5EF4-FFF2-40B4-BE49-F238E27FC236}">
                <a16:creationId xmlns:a16="http://schemas.microsoft.com/office/drawing/2014/main" id="{DD7AEA4B-E260-4A4C-A8E7-B52138B52C23}"/>
              </a:ext>
            </a:extLst>
          </p:cNvPr>
          <p:cNvSpPr>
            <a:spLocks noGrp="1"/>
          </p:cNvSpPr>
          <p:nvPr>
            <p:ph type="body" sz="quarter" idx="14"/>
          </p:nvPr>
        </p:nvSpPr>
        <p:spPr>
          <a:xfrm>
            <a:off x="4360068" y="3444240"/>
            <a:ext cx="3471863" cy="2651760"/>
          </a:xfrm>
        </p:spPr>
        <p:txBody>
          <a:bodyPr/>
          <a:lstStyle>
            <a:lvl1pPr marL="0" indent="0" algn="ctr">
              <a:spcBef>
                <a:spcPts val="0"/>
              </a:spcBef>
              <a:buNone/>
              <a:defRPr/>
            </a:lvl1pPr>
          </a:lstStyle>
          <a:p>
            <a:pPr lvl="0"/>
            <a:r>
              <a:rPr lang="en-US" dirty="0"/>
              <a:t>Edit Master text styles</a:t>
            </a:r>
          </a:p>
        </p:txBody>
      </p:sp>
      <p:sp>
        <p:nvSpPr>
          <p:cNvPr id="12" name="Text Placeholder 11">
            <a:extLst>
              <a:ext uri="{FF2B5EF4-FFF2-40B4-BE49-F238E27FC236}">
                <a16:creationId xmlns:a16="http://schemas.microsoft.com/office/drawing/2014/main" id="{10C00FBA-9D10-AA46-818D-CD1AA38B3D22}"/>
              </a:ext>
            </a:extLst>
          </p:cNvPr>
          <p:cNvSpPr>
            <a:spLocks noGrp="1"/>
          </p:cNvSpPr>
          <p:nvPr>
            <p:ph type="body" sz="quarter" idx="15"/>
          </p:nvPr>
        </p:nvSpPr>
        <p:spPr>
          <a:xfrm>
            <a:off x="4360068" y="1219196"/>
            <a:ext cx="3476625" cy="2011684"/>
          </a:xfrm>
        </p:spPr>
        <p:txBody>
          <a:bodyPr anchor="b">
            <a:noAutofit/>
          </a:bodyPr>
          <a:lstStyle>
            <a:lvl1pPr marL="0" indent="0" algn="ctr">
              <a:spcBef>
                <a:spcPts val="0"/>
              </a:spcBef>
              <a:buNone/>
              <a:defRPr sz="7200" b="1">
                <a:solidFill>
                  <a:schemeClr val="tx2"/>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a:t>Edit Master text styles</a:t>
            </a:r>
          </a:p>
        </p:txBody>
      </p:sp>
      <p:sp>
        <p:nvSpPr>
          <p:cNvPr id="14" name="Text Placeholder 13">
            <a:extLst>
              <a:ext uri="{FF2B5EF4-FFF2-40B4-BE49-F238E27FC236}">
                <a16:creationId xmlns:a16="http://schemas.microsoft.com/office/drawing/2014/main" id="{A70BC7B3-29A3-9C45-8374-BA8B6B2A21DE}"/>
              </a:ext>
            </a:extLst>
          </p:cNvPr>
          <p:cNvSpPr>
            <a:spLocks noGrp="1"/>
          </p:cNvSpPr>
          <p:nvPr>
            <p:ph type="body" sz="quarter" idx="16"/>
          </p:nvPr>
        </p:nvSpPr>
        <p:spPr>
          <a:xfrm>
            <a:off x="8111066" y="3444241"/>
            <a:ext cx="3471333" cy="2651760"/>
          </a:xfrm>
        </p:spPr>
        <p:txBody>
          <a:bodyPr/>
          <a:lstStyle>
            <a:lvl1pPr marL="0" indent="0" algn="ctr">
              <a:spcBef>
                <a:spcPts val="0"/>
              </a:spcBef>
              <a:buNone/>
              <a:defRPr/>
            </a:lvl1pPr>
          </a:lstStyle>
          <a:p>
            <a:pPr lvl="0"/>
            <a:r>
              <a:rPr lang="en-US" dirty="0"/>
              <a:t>Edit Master text styles</a:t>
            </a:r>
          </a:p>
        </p:txBody>
      </p:sp>
      <p:sp>
        <p:nvSpPr>
          <p:cNvPr id="16" name="Text Placeholder 15">
            <a:extLst>
              <a:ext uri="{FF2B5EF4-FFF2-40B4-BE49-F238E27FC236}">
                <a16:creationId xmlns:a16="http://schemas.microsoft.com/office/drawing/2014/main" id="{32A048D8-9909-1C44-9E59-A36343C6E744}"/>
              </a:ext>
            </a:extLst>
          </p:cNvPr>
          <p:cNvSpPr>
            <a:spLocks noGrp="1"/>
          </p:cNvSpPr>
          <p:nvPr>
            <p:ph type="body" sz="quarter" idx="17"/>
          </p:nvPr>
        </p:nvSpPr>
        <p:spPr>
          <a:xfrm>
            <a:off x="8110536" y="1219200"/>
            <a:ext cx="3471864" cy="2011679"/>
          </a:xfrm>
        </p:spPr>
        <p:txBody>
          <a:bodyPr anchor="b">
            <a:noAutofit/>
          </a:bodyPr>
          <a:lstStyle>
            <a:lvl1pPr marL="0" indent="0" algn="ctr">
              <a:spcBef>
                <a:spcPts val="0"/>
              </a:spcBef>
              <a:buNone/>
              <a:defRPr sz="7200" b="1">
                <a:solidFill>
                  <a:schemeClr val="tx2"/>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a:t>Edit Master text styles</a:t>
            </a:r>
          </a:p>
        </p:txBody>
      </p:sp>
    </p:spTree>
    <p:extLst>
      <p:ext uri="{BB962C8B-B14F-4D97-AF65-F5344CB8AC3E}">
        <p14:creationId xmlns:p14="http://schemas.microsoft.com/office/powerpoint/2010/main" val="2673614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umerator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60CA4-C181-2A41-BA92-C2B811EBF9B8}"/>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Text Placeholder 2">
            <a:extLst>
              <a:ext uri="{FF2B5EF4-FFF2-40B4-BE49-F238E27FC236}">
                <a16:creationId xmlns:a16="http://schemas.microsoft.com/office/drawing/2014/main" id="{5802FD09-78C2-284D-929B-C51633719989}"/>
              </a:ext>
            </a:extLst>
          </p:cNvPr>
          <p:cNvSpPr txBox="1">
            <a:spLocks/>
          </p:cNvSpPr>
          <p:nvPr userDrawn="1"/>
        </p:nvSpPr>
        <p:spPr>
          <a:xfrm>
            <a:off x="609600" y="5844048"/>
            <a:ext cx="10972800" cy="251952"/>
          </a:xfrm>
          <a:prstGeom prst="rect">
            <a:avLst/>
          </a:prstGeom>
        </p:spPr>
        <p:txBody>
          <a:bodyPr vert="horz" lIns="0" tIns="0" rIns="0" bIns="0" rtlCol="0">
            <a:normAutofit/>
          </a:bodyPr>
          <a:lstStyle>
            <a:lvl1pPr marL="0" indent="0" algn="ctr" defTabSz="914400" rtl="0" eaLnBrk="1" latinLnBrk="0" hangingPunct="1">
              <a:lnSpc>
                <a:spcPct val="100000"/>
              </a:lnSpc>
              <a:spcBef>
                <a:spcPts val="500"/>
              </a:spcBef>
              <a:buFont typeface="Arial" charset="0"/>
              <a:buNone/>
              <a:defRPr sz="2400" kern="1200">
                <a:solidFill>
                  <a:schemeClr val="tx1"/>
                </a:solidFill>
                <a:latin typeface="+mn-lt"/>
                <a:ea typeface="+mn-ea"/>
                <a:cs typeface="+mn-cs"/>
              </a:defRPr>
            </a:lvl1pPr>
            <a:lvl2pPr marL="2286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2pPr>
            <a:lvl3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3pPr>
            <a:lvl4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4pPr>
            <a:lvl5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600" dirty="0">
                <a:solidFill>
                  <a:schemeClr val="bg2">
                    <a:lumMod val="50000"/>
                  </a:schemeClr>
                </a:solidFill>
              </a:rPr>
              <a:t>©2018 Numerator  •  Confidential</a:t>
            </a:r>
          </a:p>
        </p:txBody>
      </p:sp>
      <p:sp>
        <p:nvSpPr>
          <p:cNvPr id="5" name="Text Placeholder 4">
            <a:extLst>
              <a:ext uri="{FF2B5EF4-FFF2-40B4-BE49-F238E27FC236}">
                <a16:creationId xmlns:a16="http://schemas.microsoft.com/office/drawing/2014/main" id="{C793F5CD-D743-774D-AF8F-E6CA5E491467}"/>
              </a:ext>
            </a:extLst>
          </p:cNvPr>
          <p:cNvSpPr>
            <a:spLocks noGrp="1"/>
          </p:cNvSpPr>
          <p:nvPr>
            <p:ph type="body" sz="quarter" idx="10"/>
          </p:nvPr>
        </p:nvSpPr>
        <p:spPr>
          <a:xfrm>
            <a:off x="609600" y="4632959"/>
            <a:ext cx="10972800" cy="1099329"/>
          </a:xfrm>
        </p:spPr>
        <p:txBody>
          <a:bodyPr/>
          <a:lstStyle>
            <a:lvl1pPr>
              <a:defRPr>
                <a:solidFill>
                  <a:schemeClr val="tx2"/>
                </a:solidFill>
              </a:defRPr>
            </a:lvl1pPr>
          </a:lstStyle>
          <a:p>
            <a:pPr lvl="0"/>
            <a:r>
              <a:rPr lang="en-US" dirty="0"/>
              <a:t>Edit Master text styles</a:t>
            </a:r>
          </a:p>
        </p:txBody>
      </p:sp>
      <p:pic>
        <p:nvPicPr>
          <p:cNvPr id="7" name="Picture 6">
            <a:extLst>
              <a:ext uri="{FF2B5EF4-FFF2-40B4-BE49-F238E27FC236}">
                <a16:creationId xmlns:a16="http://schemas.microsoft.com/office/drawing/2014/main" id="{FBE108B4-46D9-F34F-BC26-01DDA42B090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75985" y="1219200"/>
            <a:ext cx="4633735" cy="1847088"/>
          </a:xfrm>
          <a:prstGeom prst="rect">
            <a:avLst/>
          </a:prstGeom>
        </p:spPr>
      </p:pic>
    </p:spTree>
    <p:extLst>
      <p:ext uri="{BB962C8B-B14F-4D97-AF65-F5344CB8AC3E}">
        <p14:creationId xmlns:p14="http://schemas.microsoft.com/office/powerpoint/2010/main" val="3313211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Metric Bear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377BACC-75DA-3A4F-B341-9639880FF33F}"/>
              </a:ext>
            </a:extLst>
          </p:cNvPr>
          <p:cNvSpPr>
            <a:spLocks noGrp="1"/>
          </p:cNvSpPr>
          <p:nvPr>
            <p:ph type="body" sz="quarter" idx="13"/>
          </p:nvPr>
        </p:nvSpPr>
        <p:spPr>
          <a:xfrm>
            <a:off x="609600" y="1347215"/>
            <a:ext cx="5143500" cy="1094233"/>
          </a:xfrm>
        </p:spPr>
        <p:txBody>
          <a:bodyPr anchor="b">
            <a:noAutofit/>
          </a:bodyPr>
          <a:lstStyle>
            <a:lvl1pPr marL="0" indent="0" algn="ctr">
              <a:spcBef>
                <a:spcPts val="0"/>
              </a:spcBef>
              <a:buNone/>
              <a:defRPr sz="7200" b="1">
                <a:solidFill>
                  <a:schemeClr val="tx2"/>
                </a:solidFill>
              </a:defRPr>
            </a:lvl1pPr>
            <a:lvl2pPr marL="228600" indent="0">
              <a:buNone/>
              <a:defRPr/>
            </a:lvl2pPr>
          </a:lstStyle>
          <a:p>
            <a:pPr lvl="0"/>
            <a:r>
              <a:rPr lang="en-US" dirty="0"/>
              <a:t>Edit Master text styles</a:t>
            </a:r>
          </a:p>
        </p:txBody>
      </p:sp>
      <p:sp>
        <p:nvSpPr>
          <p:cNvPr id="2" name="Title 1">
            <a:extLst>
              <a:ext uri="{FF2B5EF4-FFF2-40B4-BE49-F238E27FC236}">
                <a16:creationId xmlns:a16="http://schemas.microsoft.com/office/drawing/2014/main" id="{DE4F76E9-A805-A943-82A5-EA8C180FF128}"/>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261D7BBF-8ED5-CF42-AD29-8452AB57FA25}"/>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C85FD1DD-945C-8545-93A5-5C1DAF755AD5}"/>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6362A95A-AF07-4046-B5F8-DC8D7DF9D1A3}"/>
              </a:ext>
            </a:extLst>
          </p:cNvPr>
          <p:cNvSpPr>
            <a:spLocks noGrp="1"/>
          </p:cNvSpPr>
          <p:nvPr>
            <p:ph type="body" sz="quarter" idx="12"/>
          </p:nvPr>
        </p:nvSpPr>
        <p:spPr>
          <a:xfrm>
            <a:off x="609599" y="2481072"/>
            <a:ext cx="5143500" cy="1005840"/>
          </a:xfrm>
        </p:spPr>
        <p:txBody>
          <a:bodyPr/>
          <a:lstStyle>
            <a:lvl1pPr marL="0" indent="0" algn="ctr">
              <a:spcBef>
                <a:spcPts val="0"/>
              </a:spcBef>
              <a:buFont typeface="Arial" panose="020B0604020202020204" pitchFamily="34" charset="0"/>
              <a:buNone/>
              <a:defRPr/>
            </a:lvl1pPr>
            <a:lvl2pPr marL="228600" indent="0">
              <a:buNone/>
              <a:defRPr/>
            </a:lvl2pPr>
            <a:lvl3pPr marL="457200" indent="0">
              <a:buNone/>
              <a:defRPr/>
            </a:lvl3pPr>
            <a:lvl4pPr marL="457200" indent="0">
              <a:buNone/>
              <a:defRPr/>
            </a:lvl4pPr>
            <a:lvl5pPr marL="457200" indent="0">
              <a:buNone/>
              <a:defRPr/>
            </a:lvl5pPr>
          </a:lstStyle>
          <a:p>
            <a:pPr lvl="0"/>
            <a:r>
              <a:rPr lang="en-US" dirty="0"/>
              <a:t>Edit Master text styles</a:t>
            </a:r>
          </a:p>
        </p:txBody>
      </p:sp>
      <p:sp>
        <p:nvSpPr>
          <p:cNvPr id="7" name="Text Placeholder 6">
            <a:extLst>
              <a:ext uri="{FF2B5EF4-FFF2-40B4-BE49-F238E27FC236}">
                <a16:creationId xmlns:a16="http://schemas.microsoft.com/office/drawing/2014/main" id="{A4FA4147-C47B-D340-9DE5-E8EAB588897A}"/>
              </a:ext>
            </a:extLst>
          </p:cNvPr>
          <p:cNvSpPr>
            <a:spLocks noGrp="1"/>
          </p:cNvSpPr>
          <p:nvPr>
            <p:ph type="body" sz="quarter" idx="14"/>
          </p:nvPr>
        </p:nvSpPr>
        <p:spPr>
          <a:xfrm>
            <a:off x="6438900" y="1347216"/>
            <a:ext cx="5143500" cy="1093788"/>
          </a:xfrm>
        </p:spPr>
        <p:txBody>
          <a:bodyPr anchor="b"/>
          <a:lstStyle>
            <a:lvl1pPr marL="0" indent="0" algn="ctr">
              <a:buNone/>
              <a:defRPr sz="7200" b="1"/>
            </a:lvl1pPr>
          </a:lstStyle>
          <a:p>
            <a:pPr lvl="0"/>
            <a:r>
              <a:rPr lang="en-US" dirty="0"/>
              <a:t>Edit Master text styles</a:t>
            </a:r>
          </a:p>
        </p:txBody>
      </p:sp>
      <p:sp>
        <p:nvSpPr>
          <p:cNvPr id="11" name="Text Placeholder 10">
            <a:extLst>
              <a:ext uri="{FF2B5EF4-FFF2-40B4-BE49-F238E27FC236}">
                <a16:creationId xmlns:a16="http://schemas.microsoft.com/office/drawing/2014/main" id="{11B10E47-75AD-EC44-B667-AEA587E5C21F}"/>
              </a:ext>
            </a:extLst>
          </p:cNvPr>
          <p:cNvSpPr>
            <a:spLocks noGrp="1"/>
          </p:cNvSpPr>
          <p:nvPr>
            <p:ph type="body" sz="quarter" idx="15"/>
          </p:nvPr>
        </p:nvSpPr>
        <p:spPr>
          <a:xfrm>
            <a:off x="6438900" y="2480629"/>
            <a:ext cx="5143500" cy="1005840"/>
          </a:xfrm>
        </p:spPr>
        <p:txBody>
          <a:bodyPr/>
          <a:lstStyle>
            <a:lvl1pPr marL="0" indent="0" algn="ctr">
              <a:spcBef>
                <a:spcPts val="0"/>
              </a:spcBef>
              <a:buNone/>
              <a:defRPr/>
            </a:lvl1pPr>
          </a:lstStyle>
          <a:p>
            <a:pPr lvl="0"/>
            <a:r>
              <a:rPr lang="en-US" dirty="0"/>
              <a:t>Edit Master text styles</a:t>
            </a:r>
          </a:p>
        </p:txBody>
      </p:sp>
      <p:sp>
        <p:nvSpPr>
          <p:cNvPr id="15" name="Text Placeholder 14">
            <a:extLst>
              <a:ext uri="{FF2B5EF4-FFF2-40B4-BE49-F238E27FC236}">
                <a16:creationId xmlns:a16="http://schemas.microsoft.com/office/drawing/2014/main" id="{6E7536E7-9EF0-FB41-A79B-ADED396CFBE6}"/>
              </a:ext>
            </a:extLst>
          </p:cNvPr>
          <p:cNvSpPr>
            <a:spLocks noGrp="1"/>
          </p:cNvSpPr>
          <p:nvPr>
            <p:ph type="body" sz="quarter" idx="16"/>
          </p:nvPr>
        </p:nvSpPr>
        <p:spPr>
          <a:xfrm>
            <a:off x="609600" y="3859213"/>
            <a:ext cx="5143500" cy="1097280"/>
          </a:xfrm>
        </p:spPr>
        <p:txBody>
          <a:bodyPr anchor="b"/>
          <a:lstStyle>
            <a:lvl1pPr marL="0" indent="0" algn="ctr">
              <a:buNone/>
              <a:defRPr sz="7200" b="1"/>
            </a:lvl1pPr>
          </a:lstStyle>
          <a:p>
            <a:pPr lvl="0"/>
            <a:r>
              <a:rPr lang="en-US" dirty="0"/>
              <a:t>Edit Master text styles</a:t>
            </a:r>
          </a:p>
        </p:txBody>
      </p:sp>
      <p:sp>
        <p:nvSpPr>
          <p:cNvPr id="18" name="Text Placeholder 17">
            <a:extLst>
              <a:ext uri="{FF2B5EF4-FFF2-40B4-BE49-F238E27FC236}">
                <a16:creationId xmlns:a16="http://schemas.microsoft.com/office/drawing/2014/main" id="{5ECCBC80-99C3-6342-A5B5-67BFC371CE3D}"/>
              </a:ext>
            </a:extLst>
          </p:cNvPr>
          <p:cNvSpPr>
            <a:spLocks noGrp="1"/>
          </p:cNvSpPr>
          <p:nvPr>
            <p:ph type="body" sz="quarter" idx="17"/>
          </p:nvPr>
        </p:nvSpPr>
        <p:spPr>
          <a:xfrm>
            <a:off x="609600" y="4993069"/>
            <a:ext cx="5143500" cy="1005840"/>
          </a:xfrm>
        </p:spPr>
        <p:txBody>
          <a:bodyPr/>
          <a:lstStyle>
            <a:lvl1pPr marL="0" indent="0" algn="ctr">
              <a:spcBef>
                <a:spcPts val="0"/>
              </a:spcBef>
              <a:buNone/>
              <a:defRPr/>
            </a:lvl1pPr>
          </a:lstStyle>
          <a:p>
            <a:pPr lvl="0"/>
            <a:r>
              <a:rPr lang="en-US" dirty="0"/>
              <a:t>Edit Master text styles</a:t>
            </a:r>
          </a:p>
        </p:txBody>
      </p:sp>
      <p:sp>
        <p:nvSpPr>
          <p:cNvPr id="20" name="Text Placeholder 19">
            <a:extLst>
              <a:ext uri="{FF2B5EF4-FFF2-40B4-BE49-F238E27FC236}">
                <a16:creationId xmlns:a16="http://schemas.microsoft.com/office/drawing/2014/main" id="{27A69791-185C-0744-B2AC-C0C9EAB935F8}"/>
              </a:ext>
            </a:extLst>
          </p:cNvPr>
          <p:cNvSpPr>
            <a:spLocks noGrp="1"/>
          </p:cNvSpPr>
          <p:nvPr>
            <p:ph type="body" sz="quarter" idx="18"/>
          </p:nvPr>
        </p:nvSpPr>
        <p:spPr>
          <a:xfrm>
            <a:off x="6438900" y="3859213"/>
            <a:ext cx="5143500" cy="1096962"/>
          </a:xfrm>
        </p:spPr>
        <p:txBody>
          <a:bodyPr anchor="b"/>
          <a:lstStyle>
            <a:lvl1pPr marL="0" indent="0" algn="ctr">
              <a:buNone/>
              <a:defRPr sz="7200" b="1"/>
            </a:lvl1pPr>
          </a:lstStyle>
          <a:p>
            <a:pPr lvl="0"/>
            <a:r>
              <a:rPr lang="en-US" dirty="0"/>
              <a:t>Edit Master text styles</a:t>
            </a:r>
          </a:p>
        </p:txBody>
      </p:sp>
      <p:sp>
        <p:nvSpPr>
          <p:cNvPr id="22" name="Text Placeholder 21">
            <a:extLst>
              <a:ext uri="{FF2B5EF4-FFF2-40B4-BE49-F238E27FC236}">
                <a16:creationId xmlns:a16="http://schemas.microsoft.com/office/drawing/2014/main" id="{C38A23E8-494F-B846-9206-407A7E67BBB4}"/>
              </a:ext>
            </a:extLst>
          </p:cNvPr>
          <p:cNvSpPr>
            <a:spLocks noGrp="1"/>
          </p:cNvSpPr>
          <p:nvPr>
            <p:ph type="body" sz="quarter" idx="19"/>
          </p:nvPr>
        </p:nvSpPr>
        <p:spPr>
          <a:xfrm>
            <a:off x="6438900" y="4993068"/>
            <a:ext cx="5143500" cy="1005840"/>
          </a:xfrm>
        </p:spPr>
        <p:txBody>
          <a:bodyPr/>
          <a:lstStyle>
            <a:lvl1pPr marL="0" indent="0" algn="ctr">
              <a:spcBef>
                <a:spcPts val="0"/>
              </a:spcBef>
              <a:buNone/>
              <a:defRPr/>
            </a:lvl1pPr>
          </a:lstStyle>
          <a:p>
            <a:pPr lvl="0"/>
            <a:r>
              <a:rPr lang="en-US" dirty="0"/>
              <a:t>Edit Master text styles</a:t>
            </a:r>
          </a:p>
        </p:txBody>
      </p:sp>
    </p:spTree>
    <p:extLst>
      <p:ext uri="{BB962C8B-B14F-4D97-AF65-F5344CB8AC3E}">
        <p14:creationId xmlns:p14="http://schemas.microsoft.com/office/powerpoint/2010/main" val="4051918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alfpage Righ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DF74BD2-415E-4545-98B6-73256750D9C4}"/>
              </a:ext>
            </a:extLst>
          </p:cNvPr>
          <p:cNvSpPr>
            <a:spLocks noGrp="1"/>
          </p:cNvSpPr>
          <p:nvPr>
            <p:ph type="pic" sz="quarter" idx="12"/>
          </p:nvPr>
        </p:nvSpPr>
        <p:spPr>
          <a:xfrm>
            <a:off x="6096000" y="0"/>
            <a:ext cx="6096000" cy="6858000"/>
          </a:xfrm>
        </p:spPr>
        <p:txBody>
          <a:bodyPr/>
          <a:lstStyle/>
          <a:p>
            <a:endParaRPr lang="en-US"/>
          </a:p>
        </p:txBody>
      </p:sp>
      <p:sp>
        <p:nvSpPr>
          <p:cNvPr id="2" name="Title 1">
            <a:extLst>
              <a:ext uri="{FF2B5EF4-FFF2-40B4-BE49-F238E27FC236}">
                <a16:creationId xmlns:a16="http://schemas.microsoft.com/office/drawing/2014/main" id="{E743DABF-FDF0-CC4B-A074-83FF3EE24A66}"/>
              </a:ext>
            </a:extLst>
          </p:cNvPr>
          <p:cNvSpPr>
            <a:spLocks noGrp="1"/>
          </p:cNvSpPr>
          <p:nvPr>
            <p:ph type="title"/>
          </p:nvPr>
        </p:nvSpPr>
        <p:spPr>
          <a:xfrm>
            <a:off x="609600" y="457199"/>
            <a:ext cx="5143500" cy="548640"/>
          </a:xfrm>
        </p:spPr>
        <p:txBody>
          <a:bodyPr/>
          <a:lstStyle/>
          <a:p>
            <a:r>
              <a:rPr lang="en-US" dirty="0"/>
              <a:t>Click to edit Master title style</a:t>
            </a:r>
          </a:p>
        </p:txBody>
      </p:sp>
      <p:sp>
        <p:nvSpPr>
          <p:cNvPr id="3" name="Footer Placeholder 2">
            <a:extLst>
              <a:ext uri="{FF2B5EF4-FFF2-40B4-BE49-F238E27FC236}">
                <a16:creationId xmlns:a16="http://schemas.microsoft.com/office/drawing/2014/main" id="{31BB9E15-EEAC-644B-A4A4-D422F9920446}"/>
              </a:ext>
            </a:extLst>
          </p:cNvPr>
          <p:cNvSpPr>
            <a:spLocks noGrp="1"/>
          </p:cNvSpPr>
          <p:nvPr>
            <p:ph type="ftr" sz="quarter" idx="10"/>
          </p:nvPr>
        </p:nvSpPr>
        <p:spPr>
          <a:xfrm>
            <a:off x="609599" y="6309357"/>
            <a:ext cx="5143501" cy="365125"/>
          </a:xfrm>
        </p:spPr>
        <p:txBody>
          <a:bodyPr/>
          <a:lstStyle/>
          <a:p>
            <a:endParaRPr lang="en-US" dirty="0"/>
          </a:p>
        </p:txBody>
      </p:sp>
      <p:sp>
        <p:nvSpPr>
          <p:cNvPr id="7" name="Text Placeholder 6">
            <a:extLst>
              <a:ext uri="{FF2B5EF4-FFF2-40B4-BE49-F238E27FC236}">
                <a16:creationId xmlns:a16="http://schemas.microsoft.com/office/drawing/2014/main" id="{A4CC3EAF-E520-784D-B430-D0EF66A7CE5C}"/>
              </a:ext>
            </a:extLst>
          </p:cNvPr>
          <p:cNvSpPr>
            <a:spLocks noGrp="1"/>
          </p:cNvSpPr>
          <p:nvPr>
            <p:ph type="body" sz="quarter" idx="11"/>
          </p:nvPr>
        </p:nvSpPr>
        <p:spPr>
          <a:xfrm>
            <a:off x="609600" y="1219200"/>
            <a:ext cx="5143500" cy="4876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3912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alfpag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7B85-3BDB-CC49-9506-A030A8C13979}"/>
              </a:ext>
            </a:extLst>
          </p:cNvPr>
          <p:cNvSpPr>
            <a:spLocks noGrp="1"/>
          </p:cNvSpPr>
          <p:nvPr>
            <p:ph type="title"/>
          </p:nvPr>
        </p:nvSpPr>
        <p:spPr>
          <a:xfrm>
            <a:off x="6438900" y="457199"/>
            <a:ext cx="5143500" cy="548640"/>
          </a:xfr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9A12548-A3CA-4647-BD5D-575E35B3392D}"/>
              </a:ext>
            </a:extLst>
          </p:cNvPr>
          <p:cNvSpPr>
            <a:spLocks noGrp="1"/>
          </p:cNvSpPr>
          <p:nvPr>
            <p:ph type="body" sz="quarter" idx="12"/>
          </p:nvPr>
        </p:nvSpPr>
        <p:spPr>
          <a:xfrm>
            <a:off x="6438900" y="1219200"/>
            <a:ext cx="5143500" cy="4876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9083A7CB-A407-A74C-95AB-C83E7C466B46}"/>
              </a:ext>
            </a:extLst>
          </p:cNvPr>
          <p:cNvSpPr>
            <a:spLocks noGrp="1"/>
          </p:cNvSpPr>
          <p:nvPr>
            <p:ph type="pic" sz="quarter" idx="13"/>
          </p:nvPr>
        </p:nvSpPr>
        <p:spPr>
          <a:xfrm>
            <a:off x="0" y="0"/>
            <a:ext cx="6096000" cy="6858000"/>
          </a:xfrm>
        </p:spPr>
        <p:txBody>
          <a:bodyPr/>
          <a:lstStyle/>
          <a:p>
            <a:endParaRPr lang="en-US"/>
          </a:p>
        </p:txBody>
      </p:sp>
    </p:spTree>
    <p:extLst>
      <p:ext uri="{BB962C8B-B14F-4D97-AF65-F5344CB8AC3E}">
        <p14:creationId xmlns:p14="http://schemas.microsoft.com/office/powerpoint/2010/main" val="21389913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page Botto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7B85-3BDB-CC49-9506-A030A8C13979}"/>
              </a:ext>
            </a:extLst>
          </p:cNvPr>
          <p:cNvSpPr>
            <a:spLocks noGrp="1"/>
          </p:cNvSpPr>
          <p:nvPr>
            <p:ph type="title"/>
          </p:nvPr>
        </p:nvSpPr>
        <p:spPr>
          <a:xfrm>
            <a:off x="609600" y="457199"/>
            <a:ext cx="10972800" cy="548640"/>
          </a:xfr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9A12548-A3CA-4647-BD5D-575E35B3392D}"/>
              </a:ext>
            </a:extLst>
          </p:cNvPr>
          <p:cNvSpPr>
            <a:spLocks noGrp="1"/>
          </p:cNvSpPr>
          <p:nvPr>
            <p:ph type="body" sz="quarter" idx="12"/>
          </p:nvPr>
        </p:nvSpPr>
        <p:spPr>
          <a:xfrm>
            <a:off x="609600" y="1219199"/>
            <a:ext cx="10972800" cy="192024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9083A7CB-A407-A74C-95AB-C83E7C466B46}"/>
              </a:ext>
            </a:extLst>
          </p:cNvPr>
          <p:cNvSpPr>
            <a:spLocks noGrp="1"/>
          </p:cNvSpPr>
          <p:nvPr>
            <p:ph type="pic" sz="quarter" idx="13"/>
          </p:nvPr>
        </p:nvSpPr>
        <p:spPr>
          <a:xfrm>
            <a:off x="0" y="3429001"/>
            <a:ext cx="12192000" cy="3429000"/>
          </a:xfrm>
        </p:spPr>
        <p:txBody>
          <a:bodyPr/>
          <a:lstStyle/>
          <a:p>
            <a:endParaRPr lang="en-US"/>
          </a:p>
        </p:txBody>
      </p:sp>
    </p:spTree>
    <p:extLst>
      <p:ext uri="{BB962C8B-B14F-4D97-AF65-F5344CB8AC3E}">
        <p14:creationId xmlns:p14="http://schemas.microsoft.com/office/powerpoint/2010/main" val="4190096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creenshot Call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09A4924-53E5-3341-94C9-9ECAC5C1E0A1}"/>
              </a:ext>
            </a:extLst>
          </p:cNvPr>
          <p:cNvSpPr>
            <a:spLocks noGrp="1"/>
          </p:cNvSpPr>
          <p:nvPr>
            <p:ph type="pic" sz="quarter" idx="12"/>
          </p:nvPr>
        </p:nvSpPr>
        <p:spPr>
          <a:xfrm>
            <a:off x="4360330" y="1219200"/>
            <a:ext cx="7222066" cy="4876800"/>
          </a:xfrm>
          <a:effectLst>
            <a:outerShdw blurRad="50800" dist="25400" dir="5400000" algn="t" rotWithShape="0">
              <a:prstClr val="black">
                <a:alpha val="40000"/>
              </a:prstClr>
            </a:outerShdw>
          </a:effectLst>
        </p:spPr>
        <p:txBody>
          <a:bodyPr/>
          <a:lstStyle/>
          <a:p>
            <a:endParaRPr lang="en-US" dirty="0"/>
          </a:p>
        </p:txBody>
      </p:sp>
      <p:sp>
        <p:nvSpPr>
          <p:cNvPr id="2" name="Title 1">
            <a:extLst>
              <a:ext uri="{FF2B5EF4-FFF2-40B4-BE49-F238E27FC236}">
                <a16:creationId xmlns:a16="http://schemas.microsoft.com/office/drawing/2014/main" id="{5A83E2F8-4A67-434D-9E2D-E15ECF52CF8A}"/>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73687026-8EE1-1848-B856-6683C03FE753}"/>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3E4DA18F-C486-4B48-8EB8-98466FF88E81}"/>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10" name="Text Placeholder 9">
            <a:extLst>
              <a:ext uri="{FF2B5EF4-FFF2-40B4-BE49-F238E27FC236}">
                <a16:creationId xmlns:a16="http://schemas.microsoft.com/office/drawing/2014/main" id="{A1AB77E5-E8EC-E445-A448-591231B699D3}"/>
              </a:ext>
            </a:extLst>
          </p:cNvPr>
          <p:cNvSpPr>
            <a:spLocks noGrp="1"/>
          </p:cNvSpPr>
          <p:nvPr>
            <p:ph type="body" sz="quarter" idx="13"/>
          </p:nvPr>
        </p:nvSpPr>
        <p:spPr>
          <a:xfrm>
            <a:off x="609600" y="1219200"/>
            <a:ext cx="3474720" cy="4876800"/>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59701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p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BB32BDF-9385-7843-A450-ACEF7DF35D56}"/>
              </a:ext>
            </a:extLst>
          </p:cNvPr>
          <p:cNvSpPr>
            <a:spLocks noGrp="1"/>
          </p:cNvSpPr>
          <p:nvPr>
            <p:ph type="pic" sz="quarter" idx="10" hasCustomPrompt="1"/>
          </p:nvPr>
        </p:nvSpPr>
        <p:spPr>
          <a:xfrm>
            <a:off x="0" y="0"/>
            <a:ext cx="12192000" cy="6858000"/>
          </a:xfrm>
        </p:spPr>
        <p:txBody>
          <a:bodyPr/>
          <a:lstStyle/>
          <a:p>
            <a:r>
              <a:rPr lang="en-US" dirty="0"/>
              <a:t>This slide is for a </a:t>
            </a:r>
            <a:r>
              <a:rPr lang="en-US" dirty="0" err="1"/>
              <a:t>fullpage</a:t>
            </a:r>
            <a:r>
              <a:rPr lang="en-US" dirty="0"/>
              <a:t> image, click the icon below to add an image file.</a:t>
            </a:r>
          </a:p>
        </p:txBody>
      </p:sp>
    </p:spTree>
    <p:extLst>
      <p:ext uri="{BB962C8B-B14F-4D97-AF65-F5344CB8AC3E}">
        <p14:creationId xmlns:p14="http://schemas.microsoft.com/office/powerpoint/2010/main" val="18424073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page w/Light Tex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BB32BDF-9385-7843-A450-ACEF7DF35D56}"/>
              </a:ext>
            </a:extLst>
          </p:cNvPr>
          <p:cNvSpPr>
            <a:spLocks noGrp="1"/>
          </p:cNvSpPr>
          <p:nvPr>
            <p:ph type="pic" sz="quarter" idx="10" hasCustomPrompt="1"/>
          </p:nvPr>
        </p:nvSpPr>
        <p:spPr>
          <a:xfrm>
            <a:off x="0" y="0"/>
            <a:ext cx="12192000" cy="6858000"/>
          </a:xfrm>
          <a:noFill/>
        </p:spPr>
        <p:txBody>
          <a:bodyPr/>
          <a:lstStyle/>
          <a:p>
            <a:r>
              <a:rPr lang="en-US" dirty="0"/>
              <a:t>This slide is for a </a:t>
            </a:r>
            <a:r>
              <a:rPr lang="en-US" dirty="0" err="1"/>
              <a:t>fullpage</a:t>
            </a:r>
            <a:r>
              <a:rPr lang="en-US" dirty="0"/>
              <a:t> image, click the icon below to add an image file.</a:t>
            </a:r>
          </a:p>
        </p:txBody>
      </p:sp>
      <p:sp>
        <p:nvSpPr>
          <p:cNvPr id="4" name="Text Placeholder 3">
            <a:extLst>
              <a:ext uri="{FF2B5EF4-FFF2-40B4-BE49-F238E27FC236}">
                <a16:creationId xmlns:a16="http://schemas.microsoft.com/office/drawing/2014/main" id="{8696B4D0-846E-B547-B744-ED56BA34A093}"/>
              </a:ext>
            </a:extLst>
          </p:cNvPr>
          <p:cNvSpPr>
            <a:spLocks noGrp="1"/>
          </p:cNvSpPr>
          <p:nvPr>
            <p:ph type="body" sz="quarter" idx="11"/>
          </p:nvPr>
        </p:nvSpPr>
        <p:spPr>
          <a:xfrm>
            <a:off x="0" y="0"/>
            <a:ext cx="6096000" cy="6096000"/>
          </a:xfrm>
          <a:solidFill>
            <a:schemeClr val="tx2">
              <a:alpha val="80000"/>
            </a:schemeClr>
          </a:solidFill>
        </p:spPr>
        <p:txBody>
          <a:bodyPr lIns="612648" tIns="914400" rIns="612648" bIns="457200">
            <a:noAutofit/>
          </a:bodyPr>
          <a:lstStyle>
            <a:lvl1pPr marL="0" indent="0">
              <a:spcBef>
                <a:spcPts val="1000"/>
              </a:spcBef>
              <a:buNone/>
              <a:defRPr>
                <a:solidFill>
                  <a:schemeClr val="bg1"/>
                </a:solidFill>
                <a:effectLst>
                  <a:outerShdw blurRad="50800" dist="25400" dir="5400000" algn="t" rotWithShape="0">
                    <a:prstClr val="black">
                      <a:alpha val="60000"/>
                    </a:prstClr>
                  </a:outerShdw>
                </a:effectLst>
              </a:defRPr>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9188362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page w/Dark Tex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BB32BDF-9385-7843-A450-ACEF7DF35D56}"/>
              </a:ext>
            </a:extLst>
          </p:cNvPr>
          <p:cNvSpPr>
            <a:spLocks noGrp="1"/>
          </p:cNvSpPr>
          <p:nvPr>
            <p:ph type="pic" sz="quarter" idx="10" hasCustomPrompt="1"/>
          </p:nvPr>
        </p:nvSpPr>
        <p:spPr>
          <a:xfrm>
            <a:off x="0" y="0"/>
            <a:ext cx="12192000" cy="6858000"/>
          </a:xfrm>
          <a:noFill/>
        </p:spPr>
        <p:txBody>
          <a:bodyPr/>
          <a:lstStyle/>
          <a:p>
            <a:r>
              <a:rPr lang="en-US" dirty="0"/>
              <a:t>This slide is for a </a:t>
            </a:r>
            <a:r>
              <a:rPr lang="en-US" dirty="0" err="1"/>
              <a:t>fullpage</a:t>
            </a:r>
            <a:r>
              <a:rPr lang="en-US" dirty="0"/>
              <a:t> image, click the icon below to add an image file.</a:t>
            </a:r>
          </a:p>
        </p:txBody>
      </p:sp>
      <p:sp>
        <p:nvSpPr>
          <p:cNvPr id="4" name="Text Placeholder 3">
            <a:extLst>
              <a:ext uri="{FF2B5EF4-FFF2-40B4-BE49-F238E27FC236}">
                <a16:creationId xmlns:a16="http://schemas.microsoft.com/office/drawing/2014/main" id="{8696B4D0-846E-B547-B744-ED56BA34A093}"/>
              </a:ext>
            </a:extLst>
          </p:cNvPr>
          <p:cNvSpPr>
            <a:spLocks noGrp="1"/>
          </p:cNvSpPr>
          <p:nvPr>
            <p:ph type="body" sz="quarter" idx="11"/>
          </p:nvPr>
        </p:nvSpPr>
        <p:spPr>
          <a:xfrm>
            <a:off x="0" y="0"/>
            <a:ext cx="6096000" cy="6096000"/>
          </a:xfrm>
          <a:solidFill>
            <a:schemeClr val="bg1">
              <a:alpha val="70000"/>
            </a:schemeClr>
          </a:solidFill>
        </p:spPr>
        <p:txBody>
          <a:bodyPr lIns="612648" tIns="914400" rIns="612648" bIns="457200">
            <a:noAutofit/>
          </a:bodyPr>
          <a:lstStyle>
            <a:lvl1pPr marL="0" indent="0">
              <a:spcBef>
                <a:spcPts val="1000"/>
              </a:spcBef>
              <a:buNone/>
              <a:defRPr>
                <a:solidFill>
                  <a:schemeClr val="tx2"/>
                </a:solidFill>
                <a:effectLst/>
              </a:defRPr>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18329456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1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ABF-FDF0-CC4B-A074-83FF3EE24A6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1BB9E15-EEAC-644B-A4A4-D422F9920446}"/>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584150B-CE58-A34E-B417-58B75D24F031}"/>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Chart Placeholder 5">
            <a:extLst>
              <a:ext uri="{FF2B5EF4-FFF2-40B4-BE49-F238E27FC236}">
                <a16:creationId xmlns:a16="http://schemas.microsoft.com/office/drawing/2014/main" id="{764B194F-B967-2D49-A74F-833DD7DA5000}"/>
              </a:ext>
            </a:extLst>
          </p:cNvPr>
          <p:cNvSpPr>
            <a:spLocks noGrp="1"/>
          </p:cNvSpPr>
          <p:nvPr>
            <p:ph type="chart" sz="quarter" idx="12"/>
          </p:nvPr>
        </p:nvSpPr>
        <p:spPr/>
        <p:txBody>
          <a:bodyPr/>
          <a:lstStyle/>
          <a:p>
            <a:endParaRPr lang="en-US"/>
          </a:p>
        </p:txBody>
      </p:sp>
    </p:spTree>
    <p:extLst>
      <p:ext uri="{BB962C8B-B14F-4D97-AF65-F5344CB8AC3E}">
        <p14:creationId xmlns:p14="http://schemas.microsoft.com/office/powerpoint/2010/main" val="40519643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1 Col w/Two Line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ABF-FDF0-CC4B-A074-83FF3EE24A66}"/>
              </a:ext>
            </a:extLst>
          </p:cNvPr>
          <p:cNvSpPr>
            <a:spLocks noGrp="1"/>
          </p:cNvSpPr>
          <p:nvPr>
            <p:ph type="title"/>
          </p:nvPr>
        </p:nvSpPr>
        <p:spPr>
          <a:xfrm>
            <a:off x="609600" y="457198"/>
            <a:ext cx="10972800" cy="1040131"/>
          </a:xfrm>
        </p:spPr>
        <p:txBody>
          <a:bodyPr/>
          <a:lstStyle/>
          <a:p>
            <a:r>
              <a:rPr lang="en-US" dirty="0"/>
              <a:t>Click to edit Master title style</a:t>
            </a:r>
          </a:p>
        </p:txBody>
      </p:sp>
      <p:sp>
        <p:nvSpPr>
          <p:cNvPr id="3" name="Footer Placeholder 2">
            <a:extLst>
              <a:ext uri="{FF2B5EF4-FFF2-40B4-BE49-F238E27FC236}">
                <a16:creationId xmlns:a16="http://schemas.microsoft.com/office/drawing/2014/main" id="{31BB9E15-EEAC-644B-A4A4-D422F9920446}"/>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584150B-CE58-A34E-B417-58B75D24F031}"/>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Chart Placeholder 5">
            <a:extLst>
              <a:ext uri="{FF2B5EF4-FFF2-40B4-BE49-F238E27FC236}">
                <a16:creationId xmlns:a16="http://schemas.microsoft.com/office/drawing/2014/main" id="{764B194F-B967-2D49-A74F-833DD7DA5000}"/>
              </a:ext>
            </a:extLst>
          </p:cNvPr>
          <p:cNvSpPr>
            <a:spLocks noGrp="1"/>
          </p:cNvSpPr>
          <p:nvPr>
            <p:ph type="chart" sz="quarter" idx="12"/>
          </p:nvPr>
        </p:nvSpPr>
        <p:spPr>
          <a:xfrm>
            <a:off x="609600" y="1703070"/>
            <a:ext cx="10972800" cy="4392930"/>
          </a:xfrm>
        </p:spPr>
        <p:txBody>
          <a:bodyPr/>
          <a:lstStyle/>
          <a:p>
            <a:endParaRPr lang="en-US"/>
          </a:p>
        </p:txBody>
      </p:sp>
    </p:spTree>
    <p:extLst>
      <p:ext uri="{BB962C8B-B14F-4D97-AF65-F5344CB8AC3E}">
        <p14:creationId xmlns:p14="http://schemas.microsoft.com/office/powerpoint/2010/main" val="54189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ient Dark">
    <p:bg>
      <p:bgPr>
        <a:solidFill>
          <a:schemeClr val="tx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800E4A0-687D-E346-9B34-680B82AC617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49794" y="4871534"/>
            <a:ext cx="2092413" cy="320040"/>
          </a:xfrm>
          <a:prstGeom prst="rect">
            <a:avLst/>
          </a:prstGeom>
        </p:spPr>
      </p:pic>
      <p:sp>
        <p:nvSpPr>
          <p:cNvPr id="2" name="Title 1">
            <a:extLst>
              <a:ext uri="{FF2B5EF4-FFF2-40B4-BE49-F238E27FC236}">
                <a16:creationId xmlns:a16="http://schemas.microsoft.com/office/drawing/2014/main" id="{8D760CA4-C181-2A41-BA92-C2B811EBF9B8}"/>
              </a:ext>
            </a:extLst>
          </p:cNvPr>
          <p:cNvSpPr>
            <a:spLocks noGrp="1"/>
          </p:cNvSpPr>
          <p:nvPr>
            <p:ph type="title"/>
          </p:nvPr>
        </p:nvSpPr>
        <p:spPr>
          <a:xfrm>
            <a:off x="609600" y="3099411"/>
            <a:ext cx="10972800" cy="548640"/>
          </a:xfrm>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5802FD09-78C2-284D-929B-C51633719989}"/>
              </a:ext>
            </a:extLst>
          </p:cNvPr>
          <p:cNvSpPr txBox="1">
            <a:spLocks/>
          </p:cNvSpPr>
          <p:nvPr userDrawn="1"/>
        </p:nvSpPr>
        <p:spPr>
          <a:xfrm>
            <a:off x="609600" y="5844048"/>
            <a:ext cx="10972800" cy="251952"/>
          </a:xfrm>
          <a:prstGeom prst="rect">
            <a:avLst/>
          </a:prstGeom>
        </p:spPr>
        <p:txBody>
          <a:bodyPr vert="horz" lIns="0" tIns="0" rIns="0" bIns="0" rtlCol="0">
            <a:normAutofit/>
          </a:bodyPr>
          <a:lstStyle>
            <a:lvl1pPr marL="0" indent="0" algn="ctr" defTabSz="914400" rtl="0" eaLnBrk="1" latinLnBrk="0" hangingPunct="1">
              <a:lnSpc>
                <a:spcPct val="100000"/>
              </a:lnSpc>
              <a:spcBef>
                <a:spcPts val="500"/>
              </a:spcBef>
              <a:buFont typeface="Arial" charset="0"/>
              <a:buNone/>
              <a:defRPr sz="2400" kern="1200">
                <a:solidFill>
                  <a:schemeClr val="tx1"/>
                </a:solidFill>
                <a:latin typeface="+mn-lt"/>
                <a:ea typeface="+mn-ea"/>
                <a:cs typeface="+mn-cs"/>
              </a:defRPr>
            </a:lvl1pPr>
            <a:lvl2pPr marL="2286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2pPr>
            <a:lvl3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3pPr>
            <a:lvl4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4pPr>
            <a:lvl5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600" dirty="0">
                <a:solidFill>
                  <a:schemeClr val="bg2">
                    <a:lumMod val="75000"/>
                  </a:schemeClr>
                </a:solidFill>
              </a:rPr>
              <a:t>©2018 Numerator  •  Confidential</a:t>
            </a:r>
          </a:p>
        </p:txBody>
      </p:sp>
      <p:sp>
        <p:nvSpPr>
          <p:cNvPr id="5" name="Text Placeholder 4">
            <a:extLst>
              <a:ext uri="{FF2B5EF4-FFF2-40B4-BE49-F238E27FC236}">
                <a16:creationId xmlns:a16="http://schemas.microsoft.com/office/drawing/2014/main" id="{C793F5CD-D743-774D-AF8F-E6CA5E491467}"/>
              </a:ext>
            </a:extLst>
          </p:cNvPr>
          <p:cNvSpPr>
            <a:spLocks noGrp="1"/>
          </p:cNvSpPr>
          <p:nvPr>
            <p:ph type="body" sz="quarter" idx="10"/>
          </p:nvPr>
        </p:nvSpPr>
        <p:spPr>
          <a:xfrm>
            <a:off x="609600" y="3759811"/>
            <a:ext cx="10972800" cy="1099329"/>
          </a:xfrm>
        </p:spPr>
        <p:txBody>
          <a:bodyPr/>
          <a:lstStyle>
            <a:lvl1pPr>
              <a:defRPr>
                <a:solidFill>
                  <a:schemeClr val="bg1"/>
                </a:solidFill>
              </a:defRPr>
            </a:lvl1pPr>
          </a:lstStyle>
          <a:p>
            <a:pPr lvl="0"/>
            <a:r>
              <a:rPr lang="en-US" dirty="0"/>
              <a:t>Edit Master text styles</a:t>
            </a:r>
          </a:p>
        </p:txBody>
      </p:sp>
      <p:sp>
        <p:nvSpPr>
          <p:cNvPr id="6" name="Picture Placeholder 5">
            <a:extLst>
              <a:ext uri="{FF2B5EF4-FFF2-40B4-BE49-F238E27FC236}">
                <a16:creationId xmlns:a16="http://schemas.microsoft.com/office/drawing/2014/main" id="{1299823E-AE52-714F-B236-629479334CA8}"/>
              </a:ext>
            </a:extLst>
          </p:cNvPr>
          <p:cNvSpPr>
            <a:spLocks noGrp="1"/>
          </p:cNvSpPr>
          <p:nvPr>
            <p:ph type="pic" sz="quarter" idx="11"/>
          </p:nvPr>
        </p:nvSpPr>
        <p:spPr>
          <a:xfrm>
            <a:off x="3810000" y="734668"/>
            <a:ext cx="4572000" cy="1828800"/>
          </a:xfrm>
        </p:spPr>
        <p:txBody>
          <a:bodyPr/>
          <a:lstStyle/>
          <a:p>
            <a:endParaRPr lang="en-US"/>
          </a:p>
        </p:txBody>
      </p:sp>
    </p:spTree>
    <p:extLst>
      <p:ext uri="{BB962C8B-B14F-4D97-AF65-F5344CB8AC3E}">
        <p14:creationId xmlns:p14="http://schemas.microsoft.com/office/powerpoint/2010/main" val="12474054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rt, 1 Col w/Header and Sub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ABF-FDF0-CC4B-A074-83FF3EE24A66}"/>
              </a:ext>
            </a:extLst>
          </p:cNvPr>
          <p:cNvSpPr>
            <a:spLocks noGrp="1"/>
          </p:cNvSpPr>
          <p:nvPr>
            <p:ph type="title"/>
          </p:nvPr>
        </p:nvSpPr>
        <p:spPr>
          <a:xfrm>
            <a:off x="609600" y="457199"/>
            <a:ext cx="10972800" cy="502922"/>
          </a:xfrm>
        </p:spPr>
        <p:txBody>
          <a:bodyPr/>
          <a:lstStyle/>
          <a:p>
            <a:r>
              <a:rPr lang="en-US" dirty="0"/>
              <a:t>Click to edit Master title style</a:t>
            </a:r>
          </a:p>
        </p:txBody>
      </p:sp>
      <p:sp>
        <p:nvSpPr>
          <p:cNvPr id="3" name="Footer Placeholder 2">
            <a:extLst>
              <a:ext uri="{FF2B5EF4-FFF2-40B4-BE49-F238E27FC236}">
                <a16:creationId xmlns:a16="http://schemas.microsoft.com/office/drawing/2014/main" id="{31BB9E15-EEAC-644B-A4A4-D422F9920446}"/>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584150B-CE58-A34E-B417-58B75D24F031}"/>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Chart Placeholder 5">
            <a:extLst>
              <a:ext uri="{FF2B5EF4-FFF2-40B4-BE49-F238E27FC236}">
                <a16:creationId xmlns:a16="http://schemas.microsoft.com/office/drawing/2014/main" id="{764B194F-B967-2D49-A74F-833DD7DA5000}"/>
              </a:ext>
            </a:extLst>
          </p:cNvPr>
          <p:cNvSpPr>
            <a:spLocks noGrp="1"/>
          </p:cNvSpPr>
          <p:nvPr>
            <p:ph type="chart" sz="quarter" idx="12"/>
          </p:nvPr>
        </p:nvSpPr>
        <p:spPr>
          <a:xfrm>
            <a:off x="609599" y="1496568"/>
            <a:ext cx="10972800" cy="4599432"/>
          </a:xfrm>
        </p:spPr>
        <p:txBody>
          <a:bodyPr/>
          <a:lstStyle/>
          <a:p>
            <a:endParaRPr lang="en-US" dirty="0"/>
          </a:p>
        </p:txBody>
      </p:sp>
      <p:sp>
        <p:nvSpPr>
          <p:cNvPr id="7" name="Text Placeholder 6">
            <a:extLst>
              <a:ext uri="{FF2B5EF4-FFF2-40B4-BE49-F238E27FC236}">
                <a16:creationId xmlns:a16="http://schemas.microsoft.com/office/drawing/2014/main" id="{ABB01D9F-7C89-404E-BDF2-4C4B1EE72BD4}"/>
              </a:ext>
            </a:extLst>
          </p:cNvPr>
          <p:cNvSpPr>
            <a:spLocks noGrp="1"/>
          </p:cNvSpPr>
          <p:nvPr>
            <p:ph type="body" sz="quarter" idx="13"/>
          </p:nvPr>
        </p:nvSpPr>
        <p:spPr>
          <a:xfrm>
            <a:off x="609600" y="960121"/>
            <a:ext cx="10972800" cy="319088"/>
          </a:xfrm>
        </p:spPr>
        <p:txBody>
          <a:bodyPr>
            <a:normAutofit/>
          </a:bodyPr>
          <a:lstStyle>
            <a:lvl1pPr marL="0" indent="0">
              <a:buNone/>
              <a:defRPr sz="1800">
                <a:solidFill>
                  <a:schemeClr val="bg2">
                    <a:lumMod val="50000"/>
                  </a:schemeClr>
                </a:solidFill>
              </a:defRPr>
            </a:lvl1pPr>
          </a:lstStyle>
          <a:p>
            <a:pPr lvl="0"/>
            <a:r>
              <a:rPr lang="en-US" dirty="0"/>
              <a:t>Edit Master text styles</a:t>
            </a:r>
          </a:p>
        </p:txBody>
      </p:sp>
    </p:spTree>
    <p:extLst>
      <p:ext uri="{BB962C8B-B14F-4D97-AF65-F5344CB8AC3E}">
        <p14:creationId xmlns:p14="http://schemas.microsoft.com/office/powerpoint/2010/main" val="4044550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rt, 1 Col w/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ABF-FDF0-CC4B-A074-83FF3EE24A6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1BB9E15-EEAC-644B-A4A4-D422F9920446}"/>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584150B-CE58-A34E-B417-58B75D24F031}"/>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Chart Placeholder 5">
            <a:extLst>
              <a:ext uri="{FF2B5EF4-FFF2-40B4-BE49-F238E27FC236}">
                <a16:creationId xmlns:a16="http://schemas.microsoft.com/office/drawing/2014/main" id="{764B194F-B967-2D49-A74F-833DD7DA5000}"/>
              </a:ext>
            </a:extLst>
          </p:cNvPr>
          <p:cNvSpPr>
            <a:spLocks noGrp="1"/>
          </p:cNvSpPr>
          <p:nvPr>
            <p:ph type="chart" sz="quarter" idx="12"/>
          </p:nvPr>
        </p:nvSpPr>
        <p:spPr>
          <a:xfrm>
            <a:off x="609600" y="2712086"/>
            <a:ext cx="10972800" cy="3383913"/>
          </a:xfrm>
        </p:spPr>
        <p:txBody>
          <a:bodyPr/>
          <a:lstStyle/>
          <a:p>
            <a:endParaRPr lang="en-US"/>
          </a:p>
        </p:txBody>
      </p:sp>
      <p:sp>
        <p:nvSpPr>
          <p:cNvPr id="7" name="Text Placeholder 6">
            <a:extLst>
              <a:ext uri="{FF2B5EF4-FFF2-40B4-BE49-F238E27FC236}">
                <a16:creationId xmlns:a16="http://schemas.microsoft.com/office/drawing/2014/main" id="{B6DD73AA-E299-934E-BFF0-314CAA3D11C7}"/>
              </a:ext>
            </a:extLst>
          </p:cNvPr>
          <p:cNvSpPr>
            <a:spLocks noGrp="1"/>
          </p:cNvSpPr>
          <p:nvPr>
            <p:ph type="body" sz="quarter" idx="13"/>
          </p:nvPr>
        </p:nvSpPr>
        <p:spPr>
          <a:xfrm>
            <a:off x="609600" y="1219200"/>
            <a:ext cx="10972800" cy="1279525"/>
          </a:xfrm>
        </p:spPr>
        <p:txBody>
          <a:bodyPr/>
          <a:lstStyle>
            <a:lvl1pPr>
              <a:defRPr sz="2000"/>
            </a:lvl1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33684023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rt, 2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ABF-FDF0-CC4B-A074-83FF3EE24A6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1BB9E15-EEAC-644B-A4A4-D422F9920446}"/>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584150B-CE58-A34E-B417-58B75D24F031}"/>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Chart Placeholder 5">
            <a:extLst>
              <a:ext uri="{FF2B5EF4-FFF2-40B4-BE49-F238E27FC236}">
                <a16:creationId xmlns:a16="http://schemas.microsoft.com/office/drawing/2014/main" id="{764B194F-B967-2D49-A74F-833DD7DA5000}"/>
              </a:ext>
            </a:extLst>
          </p:cNvPr>
          <p:cNvSpPr>
            <a:spLocks noGrp="1"/>
          </p:cNvSpPr>
          <p:nvPr>
            <p:ph type="chart" sz="quarter" idx="12"/>
          </p:nvPr>
        </p:nvSpPr>
        <p:spPr>
          <a:xfrm>
            <a:off x="609600" y="1219200"/>
            <a:ext cx="5143500" cy="4876800"/>
          </a:xfrm>
        </p:spPr>
        <p:txBody>
          <a:bodyPr/>
          <a:lstStyle/>
          <a:p>
            <a:endParaRPr lang="en-US"/>
          </a:p>
        </p:txBody>
      </p:sp>
      <p:sp>
        <p:nvSpPr>
          <p:cNvPr id="7" name="Chart Placeholder 6">
            <a:extLst>
              <a:ext uri="{FF2B5EF4-FFF2-40B4-BE49-F238E27FC236}">
                <a16:creationId xmlns:a16="http://schemas.microsoft.com/office/drawing/2014/main" id="{89832411-6C58-DF40-AC00-A7AAD3E8AD1C}"/>
              </a:ext>
            </a:extLst>
          </p:cNvPr>
          <p:cNvSpPr>
            <a:spLocks noGrp="1"/>
          </p:cNvSpPr>
          <p:nvPr>
            <p:ph type="chart" sz="quarter" idx="13"/>
          </p:nvPr>
        </p:nvSpPr>
        <p:spPr>
          <a:xfrm>
            <a:off x="6438900" y="1219200"/>
            <a:ext cx="5143500" cy="4876800"/>
          </a:xfrm>
        </p:spPr>
        <p:txBody>
          <a:bodyPr/>
          <a:lstStyle/>
          <a:p>
            <a:endParaRPr lang="en-US"/>
          </a:p>
        </p:txBody>
      </p:sp>
    </p:spTree>
    <p:extLst>
      <p:ext uri="{BB962C8B-B14F-4D97-AF65-F5344CB8AC3E}">
        <p14:creationId xmlns:p14="http://schemas.microsoft.com/office/powerpoint/2010/main" val="6290327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2 Col w/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ABF-FDF0-CC4B-A074-83FF3EE24A6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1BB9E15-EEAC-644B-A4A4-D422F9920446}"/>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584150B-CE58-A34E-B417-58B75D24F031}"/>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Chart Placeholder 5">
            <a:extLst>
              <a:ext uri="{FF2B5EF4-FFF2-40B4-BE49-F238E27FC236}">
                <a16:creationId xmlns:a16="http://schemas.microsoft.com/office/drawing/2014/main" id="{764B194F-B967-2D49-A74F-833DD7DA5000}"/>
              </a:ext>
            </a:extLst>
          </p:cNvPr>
          <p:cNvSpPr>
            <a:spLocks noGrp="1"/>
          </p:cNvSpPr>
          <p:nvPr>
            <p:ph type="chart" sz="quarter" idx="12"/>
          </p:nvPr>
        </p:nvSpPr>
        <p:spPr>
          <a:xfrm>
            <a:off x="609600" y="2712086"/>
            <a:ext cx="5143500" cy="3383913"/>
          </a:xfrm>
        </p:spPr>
        <p:txBody>
          <a:bodyPr/>
          <a:lstStyle/>
          <a:p>
            <a:endParaRPr lang="en-US"/>
          </a:p>
        </p:txBody>
      </p:sp>
      <p:sp>
        <p:nvSpPr>
          <p:cNvPr id="7" name="Text Placeholder 6">
            <a:extLst>
              <a:ext uri="{FF2B5EF4-FFF2-40B4-BE49-F238E27FC236}">
                <a16:creationId xmlns:a16="http://schemas.microsoft.com/office/drawing/2014/main" id="{B6DD73AA-E299-934E-BFF0-314CAA3D11C7}"/>
              </a:ext>
            </a:extLst>
          </p:cNvPr>
          <p:cNvSpPr>
            <a:spLocks noGrp="1"/>
          </p:cNvSpPr>
          <p:nvPr>
            <p:ph type="body" sz="quarter" idx="13"/>
          </p:nvPr>
        </p:nvSpPr>
        <p:spPr>
          <a:xfrm>
            <a:off x="609600" y="1219200"/>
            <a:ext cx="10972800" cy="1279525"/>
          </a:xfrm>
        </p:spPr>
        <p:txBody>
          <a:bodyPr/>
          <a:lstStyle>
            <a:lvl1pPr>
              <a:defRPr sz="2000"/>
            </a:lvl1pPr>
          </a:lstStyle>
          <a:p>
            <a:pPr lvl="0"/>
            <a:r>
              <a:rPr lang="en-US" dirty="0"/>
              <a:t>Edit Master text styles</a:t>
            </a:r>
          </a:p>
          <a:p>
            <a:pPr lvl="1"/>
            <a:r>
              <a:rPr lang="en-US" dirty="0"/>
              <a:t>Second level</a:t>
            </a:r>
          </a:p>
        </p:txBody>
      </p:sp>
      <p:sp>
        <p:nvSpPr>
          <p:cNvPr id="8" name="Chart Placeholder 7">
            <a:extLst>
              <a:ext uri="{FF2B5EF4-FFF2-40B4-BE49-F238E27FC236}">
                <a16:creationId xmlns:a16="http://schemas.microsoft.com/office/drawing/2014/main" id="{0454B1F4-88F3-5144-98C3-07618716EF1E}"/>
              </a:ext>
            </a:extLst>
          </p:cNvPr>
          <p:cNvSpPr>
            <a:spLocks noGrp="1"/>
          </p:cNvSpPr>
          <p:nvPr>
            <p:ph type="chart" sz="quarter" idx="14"/>
          </p:nvPr>
        </p:nvSpPr>
        <p:spPr>
          <a:xfrm>
            <a:off x="6438900" y="2711450"/>
            <a:ext cx="5143500" cy="3384550"/>
          </a:xfrm>
        </p:spPr>
        <p:txBody>
          <a:bodyPr/>
          <a:lstStyle/>
          <a:p>
            <a:endParaRPr lang="en-US"/>
          </a:p>
        </p:txBody>
      </p:sp>
    </p:spTree>
    <p:extLst>
      <p:ext uri="{BB962C8B-B14F-4D97-AF65-F5344CB8AC3E}">
        <p14:creationId xmlns:p14="http://schemas.microsoft.com/office/powerpoint/2010/main" val="34885391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3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ABF-FDF0-CC4B-A074-83FF3EE24A66}"/>
              </a:ext>
            </a:extLst>
          </p:cNvPr>
          <p:cNvSpPr>
            <a:spLocks noGrp="1"/>
          </p:cNvSpPr>
          <p:nvPr>
            <p:ph type="title"/>
          </p:nvPr>
        </p:nvSpPr>
        <p:spPr>
          <a:xfrm>
            <a:off x="609600" y="457199"/>
            <a:ext cx="10972800" cy="548640"/>
          </a:xfrm>
        </p:spPr>
        <p:txBody>
          <a:bodyPr/>
          <a:lstStyle/>
          <a:p>
            <a:r>
              <a:rPr lang="en-US"/>
              <a:t>Click to edit Master title style</a:t>
            </a:r>
          </a:p>
        </p:txBody>
      </p:sp>
      <p:sp>
        <p:nvSpPr>
          <p:cNvPr id="3" name="Footer Placeholder 2">
            <a:extLst>
              <a:ext uri="{FF2B5EF4-FFF2-40B4-BE49-F238E27FC236}">
                <a16:creationId xmlns:a16="http://schemas.microsoft.com/office/drawing/2014/main" id="{31BB9E15-EEAC-644B-A4A4-D422F9920446}"/>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584150B-CE58-A34E-B417-58B75D24F031}"/>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Chart Placeholder 5">
            <a:extLst>
              <a:ext uri="{FF2B5EF4-FFF2-40B4-BE49-F238E27FC236}">
                <a16:creationId xmlns:a16="http://schemas.microsoft.com/office/drawing/2014/main" id="{764B194F-B967-2D49-A74F-833DD7DA5000}"/>
              </a:ext>
            </a:extLst>
          </p:cNvPr>
          <p:cNvSpPr>
            <a:spLocks noGrp="1"/>
          </p:cNvSpPr>
          <p:nvPr>
            <p:ph type="chart" sz="quarter" idx="12"/>
          </p:nvPr>
        </p:nvSpPr>
        <p:spPr>
          <a:xfrm>
            <a:off x="609600" y="1219200"/>
            <a:ext cx="3474720" cy="4876800"/>
          </a:xfrm>
        </p:spPr>
        <p:txBody>
          <a:bodyPr/>
          <a:lstStyle/>
          <a:p>
            <a:endParaRPr lang="en-US"/>
          </a:p>
        </p:txBody>
      </p:sp>
      <p:sp>
        <p:nvSpPr>
          <p:cNvPr id="7" name="Chart Placeholder 6">
            <a:extLst>
              <a:ext uri="{FF2B5EF4-FFF2-40B4-BE49-F238E27FC236}">
                <a16:creationId xmlns:a16="http://schemas.microsoft.com/office/drawing/2014/main" id="{89832411-6C58-DF40-AC00-A7AAD3E8AD1C}"/>
              </a:ext>
            </a:extLst>
          </p:cNvPr>
          <p:cNvSpPr>
            <a:spLocks noGrp="1"/>
          </p:cNvSpPr>
          <p:nvPr>
            <p:ph type="chart" sz="quarter" idx="13"/>
          </p:nvPr>
        </p:nvSpPr>
        <p:spPr>
          <a:xfrm>
            <a:off x="4358640" y="1219200"/>
            <a:ext cx="3474720" cy="4876800"/>
          </a:xfrm>
        </p:spPr>
        <p:txBody>
          <a:bodyPr/>
          <a:lstStyle/>
          <a:p>
            <a:endParaRPr lang="en-US"/>
          </a:p>
        </p:txBody>
      </p:sp>
      <p:sp>
        <p:nvSpPr>
          <p:cNvPr id="8" name="Chart Placeholder 7">
            <a:extLst>
              <a:ext uri="{FF2B5EF4-FFF2-40B4-BE49-F238E27FC236}">
                <a16:creationId xmlns:a16="http://schemas.microsoft.com/office/drawing/2014/main" id="{3F9454AF-41EB-4E46-B039-B46F3F6A9B22}"/>
              </a:ext>
            </a:extLst>
          </p:cNvPr>
          <p:cNvSpPr>
            <a:spLocks noGrp="1"/>
          </p:cNvSpPr>
          <p:nvPr>
            <p:ph type="chart" sz="quarter" idx="14"/>
          </p:nvPr>
        </p:nvSpPr>
        <p:spPr>
          <a:xfrm>
            <a:off x="8107680" y="1219200"/>
            <a:ext cx="3474720" cy="4876800"/>
          </a:xfrm>
        </p:spPr>
        <p:txBody>
          <a:bodyPr/>
          <a:lstStyle/>
          <a:p>
            <a:endParaRPr lang="en-US"/>
          </a:p>
        </p:txBody>
      </p:sp>
    </p:spTree>
    <p:extLst>
      <p:ext uri="{BB962C8B-B14F-4D97-AF65-F5344CB8AC3E}">
        <p14:creationId xmlns:p14="http://schemas.microsoft.com/office/powerpoint/2010/main" val="7958239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3 Col w/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ABF-FDF0-CC4B-A074-83FF3EE24A66}"/>
              </a:ext>
            </a:extLst>
          </p:cNvPr>
          <p:cNvSpPr>
            <a:spLocks noGrp="1"/>
          </p:cNvSpPr>
          <p:nvPr>
            <p:ph type="title"/>
          </p:nvPr>
        </p:nvSpPr>
        <p:spPr>
          <a:xfrm>
            <a:off x="609600" y="457199"/>
            <a:ext cx="10972800" cy="548640"/>
          </a:xfrm>
        </p:spPr>
        <p:txBody>
          <a:bodyPr/>
          <a:lstStyle/>
          <a:p>
            <a:r>
              <a:rPr lang="en-US"/>
              <a:t>Click to edit Master title style</a:t>
            </a:r>
          </a:p>
        </p:txBody>
      </p:sp>
      <p:sp>
        <p:nvSpPr>
          <p:cNvPr id="3" name="Footer Placeholder 2">
            <a:extLst>
              <a:ext uri="{FF2B5EF4-FFF2-40B4-BE49-F238E27FC236}">
                <a16:creationId xmlns:a16="http://schemas.microsoft.com/office/drawing/2014/main" id="{31BB9E15-EEAC-644B-A4A4-D422F9920446}"/>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584150B-CE58-A34E-B417-58B75D24F031}"/>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Chart Placeholder 5">
            <a:extLst>
              <a:ext uri="{FF2B5EF4-FFF2-40B4-BE49-F238E27FC236}">
                <a16:creationId xmlns:a16="http://schemas.microsoft.com/office/drawing/2014/main" id="{764B194F-B967-2D49-A74F-833DD7DA5000}"/>
              </a:ext>
            </a:extLst>
          </p:cNvPr>
          <p:cNvSpPr>
            <a:spLocks noGrp="1"/>
          </p:cNvSpPr>
          <p:nvPr>
            <p:ph type="chart" sz="quarter" idx="12"/>
          </p:nvPr>
        </p:nvSpPr>
        <p:spPr>
          <a:xfrm>
            <a:off x="609599" y="2712086"/>
            <a:ext cx="3474720" cy="3383913"/>
          </a:xfrm>
        </p:spPr>
        <p:txBody>
          <a:bodyPr/>
          <a:lstStyle/>
          <a:p>
            <a:endParaRPr lang="en-US"/>
          </a:p>
        </p:txBody>
      </p:sp>
      <p:sp>
        <p:nvSpPr>
          <p:cNvPr id="7" name="Text Placeholder 6">
            <a:extLst>
              <a:ext uri="{FF2B5EF4-FFF2-40B4-BE49-F238E27FC236}">
                <a16:creationId xmlns:a16="http://schemas.microsoft.com/office/drawing/2014/main" id="{B6DD73AA-E299-934E-BFF0-314CAA3D11C7}"/>
              </a:ext>
            </a:extLst>
          </p:cNvPr>
          <p:cNvSpPr>
            <a:spLocks noGrp="1"/>
          </p:cNvSpPr>
          <p:nvPr>
            <p:ph type="body" sz="quarter" idx="13"/>
          </p:nvPr>
        </p:nvSpPr>
        <p:spPr>
          <a:xfrm>
            <a:off x="609600" y="1219200"/>
            <a:ext cx="10972800" cy="1279525"/>
          </a:xfrm>
        </p:spPr>
        <p:txBody>
          <a:bodyPr/>
          <a:lstStyle>
            <a:lvl1pPr>
              <a:defRPr sz="2000"/>
            </a:lvl1pPr>
          </a:lstStyle>
          <a:p>
            <a:pPr lvl="0"/>
            <a:r>
              <a:rPr lang="en-US" dirty="0"/>
              <a:t>Edit Master text styles</a:t>
            </a:r>
          </a:p>
          <a:p>
            <a:pPr lvl="1"/>
            <a:r>
              <a:rPr lang="en-US" dirty="0"/>
              <a:t>Second level</a:t>
            </a:r>
          </a:p>
        </p:txBody>
      </p:sp>
      <p:sp>
        <p:nvSpPr>
          <p:cNvPr id="8" name="Chart Placeholder 7">
            <a:extLst>
              <a:ext uri="{FF2B5EF4-FFF2-40B4-BE49-F238E27FC236}">
                <a16:creationId xmlns:a16="http://schemas.microsoft.com/office/drawing/2014/main" id="{0454B1F4-88F3-5144-98C3-07618716EF1E}"/>
              </a:ext>
            </a:extLst>
          </p:cNvPr>
          <p:cNvSpPr>
            <a:spLocks noGrp="1"/>
          </p:cNvSpPr>
          <p:nvPr>
            <p:ph type="chart" sz="quarter" idx="14"/>
          </p:nvPr>
        </p:nvSpPr>
        <p:spPr>
          <a:xfrm>
            <a:off x="4358640" y="2711450"/>
            <a:ext cx="3474720" cy="3384550"/>
          </a:xfrm>
        </p:spPr>
        <p:txBody>
          <a:bodyPr/>
          <a:lstStyle/>
          <a:p>
            <a:endParaRPr lang="en-US"/>
          </a:p>
        </p:txBody>
      </p:sp>
      <p:sp>
        <p:nvSpPr>
          <p:cNvPr id="9" name="Chart Placeholder 8">
            <a:extLst>
              <a:ext uri="{FF2B5EF4-FFF2-40B4-BE49-F238E27FC236}">
                <a16:creationId xmlns:a16="http://schemas.microsoft.com/office/drawing/2014/main" id="{FF7B9CEE-04A8-1247-AACB-F0D487D44A45}"/>
              </a:ext>
            </a:extLst>
          </p:cNvPr>
          <p:cNvSpPr>
            <a:spLocks noGrp="1"/>
          </p:cNvSpPr>
          <p:nvPr>
            <p:ph type="chart" sz="quarter" idx="15"/>
          </p:nvPr>
        </p:nvSpPr>
        <p:spPr>
          <a:xfrm>
            <a:off x="8107680" y="2711450"/>
            <a:ext cx="3474720" cy="3384550"/>
          </a:xfrm>
        </p:spPr>
        <p:txBody>
          <a:bodyPr/>
          <a:lstStyle/>
          <a:p>
            <a:endParaRPr lang="en-US"/>
          </a:p>
        </p:txBody>
      </p:sp>
    </p:spTree>
    <p:extLst>
      <p:ext uri="{BB962C8B-B14F-4D97-AF65-F5344CB8AC3E}">
        <p14:creationId xmlns:p14="http://schemas.microsoft.com/office/powerpoint/2010/main" val="18754216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1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ABF-FDF0-CC4B-A074-83FF3EE24A6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1BB9E15-EEAC-644B-A4A4-D422F9920446}"/>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584150B-CE58-A34E-B417-58B75D24F031}"/>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7" name="Table Placeholder 6">
            <a:extLst>
              <a:ext uri="{FF2B5EF4-FFF2-40B4-BE49-F238E27FC236}">
                <a16:creationId xmlns:a16="http://schemas.microsoft.com/office/drawing/2014/main" id="{3B83B30F-E525-4843-90F5-E0191A66AC0D}"/>
              </a:ext>
            </a:extLst>
          </p:cNvPr>
          <p:cNvSpPr>
            <a:spLocks noGrp="1"/>
          </p:cNvSpPr>
          <p:nvPr>
            <p:ph type="tbl" sz="quarter" idx="12"/>
          </p:nvPr>
        </p:nvSpPr>
        <p:spPr/>
        <p:txBody>
          <a:bodyPr/>
          <a:lstStyle/>
          <a:p>
            <a:endParaRPr lang="en-US"/>
          </a:p>
        </p:txBody>
      </p:sp>
    </p:spTree>
    <p:extLst>
      <p:ext uri="{BB962C8B-B14F-4D97-AF65-F5344CB8AC3E}">
        <p14:creationId xmlns:p14="http://schemas.microsoft.com/office/powerpoint/2010/main" val="27318154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able, 1 Col w/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ABF-FDF0-CC4B-A074-83FF3EE24A6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1BB9E15-EEAC-644B-A4A4-D422F9920446}"/>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584150B-CE58-A34E-B417-58B75D24F031}"/>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7" name="Table Placeholder 6">
            <a:extLst>
              <a:ext uri="{FF2B5EF4-FFF2-40B4-BE49-F238E27FC236}">
                <a16:creationId xmlns:a16="http://schemas.microsoft.com/office/drawing/2014/main" id="{3B83B30F-E525-4843-90F5-E0191A66AC0D}"/>
              </a:ext>
            </a:extLst>
          </p:cNvPr>
          <p:cNvSpPr>
            <a:spLocks noGrp="1"/>
          </p:cNvSpPr>
          <p:nvPr>
            <p:ph type="tbl" sz="quarter" idx="12"/>
          </p:nvPr>
        </p:nvSpPr>
        <p:spPr>
          <a:xfrm>
            <a:off x="609600" y="2711116"/>
            <a:ext cx="10972800" cy="3384884"/>
          </a:xfrm>
        </p:spPr>
        <p:txBody>
          <a:bodyPr/>
          <a:lstStyle/>
          <a:p>
            <a:endParaRPr lang="en-US"/>
          </a:p>
        </p:txBody>
      </p:sp>
      <p:sp>
        <p:nvSpPr>
          <p:cNvPr id="6" name="Text Placeholder 5">
            <a:extLst>
              <a:ext uri="{FF2B5EF4-FFF2-40B4-BE49-F238E27FC236}">
                <a16:creationId xmlns:a16="http://schemas.microsoft.com/office/drawing/2014/main" id="{BEE92FCE-D640-E843-9DD5-1330CF386BD0}"/>
              </a:ext>
            </a:extLst>
          </p:cNvPr>
          <p:cNvSpPr>
            <a:spLocks noGrp="1"/>
          </p:cNvSpPr>
          <p:nvPr>
            <p:ph type="body" sz="quarter" idx="13"/>
          </p:nvPr>
        </p:nvSpPr>
        <p:spPr>
          <a:xfrm>
            <a:off x="609600" y="1219200"/>
            <a:ext cx="10972800" cy="1282700"/>
          </a:xfrm>
        </p:spPr>
        <p:txBody>
          <a:bodyPr/>
          <a:lstStyle>
            <a:lvl3pPr marL="457200" indent="0">
              <a:buNone/>
              <a:defRPr/>
            </a:lvl3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3314263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able, Bullets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ABF-FDF0-CC4B-A074-83FF3EE24A6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1BB9E15-EEAC-644B-A4A4-D422F9920446}"/>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584150B-CE58-A34E-B417-58B75D24F031}"/>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7" name="Table Placeholder 6">
            <a:extLst>
              <a:ext uri="{FF2B5EF4-FFF2-40B4-BE49-F238E27FC236}">
                <a16:creationId xmlns:a16="http://schemas.microsoft.com/office/drawing/2014/main" id="{3B83B30F-E525-4843-90F5-E0191A66AC0D}"/>
              </a:ext>
            </a:extLst>
          </p:cNvPr>
          <p:cNvSpPr>
            <a:spLocks noGrp="1"/>
          </p:cNvSpPr>
          <p:nvPr>
            <p:ph type="tbl" sz="quarter" idx="12"/>
          </p:nvPr>
        </p:nvSpPr>
        <p:spPr>
          <a:xfrm>
            <a:off x="6438900" y="1219200"/>
            <a:ext cx="5143500" cy="4876800"/>
          </a:xfrm>
        </p:spPr>
        <p:txBody>
          <a:bodyPr/>
          <a:lstStyle/>
          <a:p>
            <a:endParaRPr lang="en-US"/>
          </a:p>
        </p:txBody>
      </p:sp>
      <p:sp>
        <p:nvSpPr>
          <p:cNvPr id="6" name="Text Placeholder 5">
            <a:extLst>
              <a:ext uri="{FF2B5EF4-FFF2-40B4-BE49-F238E27FC236}">
                <a16:creationId xmlns:a16="http://schemas.microsoft.com/office/drawing/2014/main" id="{7C161AF3-D384-9941-86AF-C4C51CA84467}"/>
              </a:ext>
            </a:extLst>
          </p:cNvPr>
          <p:cNvSpPr>
            <a:spLocks noGrp="1"/>
          </p:cNvSpPr>
          <p:nvPr>
            <p:ph type="body" sz="quarter" idx="13"/>
          </p:nvPr>
        </p:nvSpPr>
        <p:spPr>
          <a:xfrm>
            <a:off x="609600" y="1219200"/>
            <a:ext cx="5143500" cy="4876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2033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rtArt Test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315FC-FA24-1D48-B21E-32FF4D58F074}"/>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C98060E1-B9D1-934B-8B08-E4701D63F1DC}"/>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401F1AD4-9967-8046-9A2E-5D0B583DA6DC}"/>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SmartArt Placeholder 5">
            <a:extLst>
              <a:ext uri="{FF2B5EF4-FFF2-40B4-BE49-F238E27FC236}">
                <a16:creationId xmlns:a16="http://schemas.microsoft.com/office/drawing/2014/main" id="{89B15E54-9F87-0442-8C5B-8363C579B3F5}"/>
              </a:ext>
            </a:extLst>
          </p:cNvPr>
          <p:cNvSpPr>
            <a:spLocks noGrp="1"/>
          </p:cNvSpPr>
          <p:nvPr>
            <p:ph type="dgm" sz="quarter" idx="12"/>
          </p:nvPr>
        </p:nvSpPr>
        <p:spPr/>
        <p:txBody>
          <a:bodyPr/>
          <a:lstStyle/>
          <a:p>
            <a:endParaRPr lang="en-US"/>
          </a:p>
        </p:txBody>
      </p:sp>
    </p:spTree>
    <p:extLst>
      <p:ext uri="{BB962C8B-B14F-4D97-AF65-F5344CB8AC3E}">
        <p14:creationId xmlns:p14="http://schemas.microsoft.com/office/powerpoint/2010/main" val="681865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ient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60CA4-C181-2A41-BA92-C2B811EBF9B8}"/>
              </a:ext>
            </a:extLst>
          </p:cNvPr>
          <p:cNvSpPr>
            <a:spLocks noGrp="1"/>
          </p:cNvSpPr>
          <p:nvPr>
            <p:ph type="title"/>
          </p:nvPr>
        </p:nvSpPr>
        <p:spPr>
          <a:xfrm>
            <a:off x="609600" y="3099411"/>
            <a:ext cx="10972800" cy="548640"/>
          </a:xfrm>
        </p:spPr>
        <p:txBody>
          <a:bodyPr/>
          <a:lstStyle>
            <a:lvl1pPr>
              <a:defRPr>
                <a:solidFill>
                  <a:schemeClr val="tx2"/>
                </a:solidFill>
              </a:defRPr>
            </a:lvl1pPr>
          </a:lstStyle>
          <a:p>
            <a:r>
              <a:rPr lang="en-US"/>
              <a:t>Click to edit Master title style</a:t>
            </a:r>
          </a:p>
        </p:txBody>
      </p:sp>
      <p:sp>
        <p:nvSpPr>
          <p:cNvPr id="3" name="Text Placeholder 2">
            <a:extLst>
              <a:ext uri="{FF2B5EF4-FFF2-40B4-BE49-F238E27FC236}">
                <a16:creationId xmlns:a16="http://schemas.microsoft.com/office/drawing/2014/main" id="{5802FD09-78C2-284D-929B-C51633719989}"/>
              </a:ext>
            </a:extLst>
          </p:cNvPr>
          <p:cNvSpPr txBox="1">
            <a:spLocks/>
          </p:cNvSpPr>
          <p:nvPr userDrawn="1"/>
        </p:nvSpPr>
        <p:spPr>
          <a:xfrm>
            <a:off x="829408" y="6362796"/>
            <a:ext cx="10972800" cy="251952"/>
          </a:xfrm>
          <a:prstGeom prst="rect">
            <a:avLst/>
          </a:prstGeom>
        </p:spPr>
        <p:txBody>
          <a:bodyPr vert="horz" lIns="0" tIns="0" rIns="0" bIns="0" rtlCol="0">
            <a:normAutofit/>
          </a:bodyPr>
          <a:lstStyle>
            <a:lvl1pPr marL="0" indent="0" algn="ctr" defTabSz="914400" rtl="0" eaLnBrk="1" latinLnBrk="0" hangingPunct="1">
              <a:lnSpc>
                <a:spcPct val="100000"/>
              </a:lnSpc>
              <a:spcBef>
                <a:spcPts val="500"/>
              </a:spcBef>
              <a:buFont typeface="Arial" charset="0"/>
              <a:buNone/>
              <a:defRPr sz="2400" kern="1200">
                <a:solidFill>
                  <a:schemeClr val="tx1"/>
                </a:solidFill>
                <a:latin typeface="+mn-lt"/>
                <a:ea typeface="+mn-ea"/>
                <a:cs typeface="+mn-cs"/>
              </a:defRPr>
            </a:lvl1pPr>
            <a:lvl2pPr marL="2286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2pPr>
            <a:lvl3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3pPr>
            <a:lvl4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4pPr>
            <a:lvl5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a:r>
              <a:rPr lang="en-US" sz="1200" dirty="0">
                <a:solidFill>
                  <a:schemeClr val="bg2">
                    <a:lumMod val="75000"/>
                  </a:schemeClr>
                </a:solidFill>
              </a:rPr>
              <a:t>©2018 Numerator  •  Confidential</a:t>
            </a:r>
          </a:p>
        </p:txBody>
      </p:sp>
      <p:sp>
        <p:nvSpPr>
          <p:cNvPr id="5" name="Text Placeholder 4">
            <a:extLst>
              <a:ext uri="{FF2B5EF4-FFF2-40B4-BE49-F238E27FC236}">
                <a16:creationId xmlns:a16="http://schemas.microsoft.com/office/drawing/2014/main" id="{C793F5CD-D743-774D-AF8F-E6CA5E491467}"/>
              </a:ext>
            </a:extLst>
          </p:cNvPr>
          <p:cNvSpPr>
            <a:spLocks noGrp="1"/>
          </p:cNvSpPr>
          <p:nvPr>
            <p:ph type="body" sz="quarter" idx="10"/>
          </p:nvPr>
        </p:nvSpPr>
        <p:spPr>
          <a:xfrm>
            <a:off x="609600" y="3759811"/>
            <a:ext cx="10972800" cy="1099329"/>
          </a:xfrm>
        </p:spPr>
        <p:txBody>
          <a:bodyPr/>
          <a:lstStyle>
            <a:lvl1pPr>
              <a:defRPr>
                <a:solidFill>
                  <a:schemeClr val="tx2"/>
                </a:solidFill>
              </a:defRPr>
            </a:lvl1pPr>
          </a:lstStyle>
          <a:p>
            <a:pPr lvl="0"/>
            <a:r>
              <a:rPr lang="en-US" dirty="0"/>
              <a:t>Edit Master text styles</a:t>
            </a:r>
          </a:p>
        </p:txBody>
      </p:sp>
      <p:sp>
        <p:nvSpPr>
          <p:cNvPr id="6" name="Picture Placeholder 5">
            <a:extLst>
              <a:ext uri="{FF2B5EF4-FFF2-40B4-BE49-F238E27FC236}">
                <a16:creationId xmlns:a16="http://schemas.microsoft.com/office/drawing/2014/main" id="{1299823E-AE52-714F-B236-629479334CA8}"/>
              </a:ext>
            </a:extLst>
          </p:cNvPr>
          <p:cNvSpPr>
            <a:spLocks noGrp="1"/>
          </p:cNvSpPr>
          <p:nvPr>
            <p:ph type="pic" sz="quarter" idx="11" hasCustomPrompt="1"/>
          </p:nvPr>
        </p:nvSpPr>
        <p:spPr>
          <a:xfrm>
            <a:off x="3810000" y="734668"/>
            <a:ext cx="4572000" cy="1828800"/>
          </a:xfrm>
        </p:spPr>
        <p:txBody>
          <a:bodyPr/>
          <a:lstStyle>
            <a:lvl1pPr>
              <a:defRPr/>
            </a:lvl1pPr>
          </a:lstStyle>
          <a:p>
            <a:r>
              <a:rPr lang="en-US" dirty="0"/>
              <a:t>Click to add client logo</a:t>
            </a:r>
          </a:p>
        </p:txBody>
      </p:sp>
      <p:pic>
        <p:nvPicPr>
          <p:cNvPr id="8" name="Picture 7">
            <a:extLst>
              <a:ext uri="{FF2B5EF4-FFF2-40B4-BE49-F238E27FC236}">
                <a16:creationId xmlns:a16="http://schemas.microsoft.com/office/drawing/2014/main" id="{BC8D2301-B8AE-6C47-85B7-B93E8D2670D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9792" y="6202776"/>
            <a:ext cx="2092411" cy="320040"/>
          </a:xfrm>
          <a:prstGeom prst="rect">
            <a:avLst/>
          </a:prstGeom>
        </p:spPr>
      </p:pic>
    </p:spTree>
    <p:extLst>
      <p:ext uri="{BB962C8B-B14F-4D97-AF65-F5344CB8AC3E}">
        <p14:creationId xmlns:p14="http://schemas.microsoft.com/office/powerpoint/2010/main" val="1771899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ig Question, Dark">
    <p:bg>
      <p:bgPr>
        <a:solidFill>
          <a:schemeClr val="tx2"/>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F4422AA-7A23-E742-BE24-6D64CF75B606}"/>
              </a:ext>
            </a:extLst>
          </p:cNvPr>
          <p:cNvSpPr>
            <a:spLocks noGrp="1"/>
          </p:cNvSpPr>
          <p:nvPr>
            <p:ph type="body" sz="quarter" idx="10"/>
          </p:nvPr>
        </p:nvSpPr>
        <p:spPr/>
        <p:txBody>
          <a:bodyPr/>
          <a:lstStyle>
            <a:lvl1pPr>
              <a:spcBef>
                <a:spcPts val="0"/>
              </a:spcBef>
              <a:defRPr>
                <a:solidFill>
                  <a:schemeClr val="bg1"/>
                </a:solidFill>
              </a:defRPr>
            </a:lvl1pPr>
          </a:lstStyle>
          <a:p>
            <a:pPr lvl="0"/>
            <a:r>
              <a:rPr lang="en-US" dirty="0"/>
              <a:t>Edit Master text styles</a:t>
            </a:r>
          </a:p>
        </p:txBody>
      </p:sp>
      <p:pic>
        <p:nvPicPr>
          <p:cNvPr id="7" name="Picture 6">
            <a:extLst>
              <a:ext uri="{FF2B5EF4-FFF2-40B4-BE49-F238E27FC236}">
                <a16:creationId xmlns:a16="http://schemas.microsoft.com/office/drawing/2014/main" id="{AE0F2756-665A-E349-94DF-923C399FBC4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489989" y="6331899"/>
            <a:ext cx="2092413" cy="320040"/>
          </a:xfrm>
          <a:prstGeom prst="rect">
            <a:avLst/>
          </a:prstGeom>
        </p:spPr>
      </p:pic>
      <p:sp>
        <p:nvSpPr>
          <p:cNvPr id="5" name="Slide Number Placeholder 3">
            <a:extLst>
              <a:ext uri="{FF2B5EF4-FFF2-40B4-BE49-F238E27FC236}">
                <a16:creationId xmlns:a16="http://schemas.microsoft.com/office/drawing/2014/main" id="{ACE8678B-C069-4AFB-BFB9-BE7522B52652}"/>
              </a:ext>
            </a:extLst>
          </p:cNvPr>
          <p:cNvSpPr>
            <a:spLocks noGrp="1"/>
          </p:cNvSpPr>
          <p:nvPr>
            <p:ph type="sldNum" sz="quarter" idx="11"/>
          </p:nvPr>
        </p:nvSpPr>
        <p:spPr>
          <a:xfrm>
            <a:off x="8251340" y="6309357"/>
            <a:ext cx="914400" cy="365125"/>
          </a:xfrm>
        </p:spPr>
        <p:txBody>
          <a:bodyPr/>
          <a:lstStyle/>
          <a:p>
            <a:fld id="{45DFEEE3-CBE5-534D-ACC3-E9CA69E44AA2}" type="slidenum">
              <a:rPr lang="en-US" smtClean="0"/>
              <a:pPr/>
              <a:t>‹#›</a:t>
            </a:fld>
            <a:endParaRPr lang="en-US" dirty="0"/>
          </a:p>
        </p:txBody>
      </p:sp>
    </p:spTree>
    <p:extLst>
      <p:ext uri="{BB962C8B-B14F-4D97-AF65-F5344CB8AC3E}">
        <p14:creationId xmlns:p14="http://schemas.microsoft.com/office/powerpoint/2010/main" val="39321119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ig Question, Ligh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F4422AA-7A23-E742-BE24-6D64CF75B606}"/>
              </a:ext>
            </a:extLst>
          </p:cNvPr>
          <p:cNvSpPr>
            <a:spLocks noGrp="1"/>
          </p:cNvSpPr>
          <p:nvPr>
            <p:ph type="body" sz="quarter" idx="10"/>
          </p:nvPr>
        </p:nvSpPr>
        <p:spPr/>
        <p:txBody>
          <a:bodyPr/>
          <a:lstStyle>
            <a:lvl1pPr>
              <a:spcBef>
                <a:spcPts val="0"/>
              </a:spcBef>
              <a:defRPr>
                <a:solidFill>
                  <a:schemeClr val="tx2"/>
                </a:solidFill>
              </a:defRPr>
            </a:lvl1pPr>
          </a:lstStyle>
          <a:p>
            <a:pPr lvl="0"/>
            <a:r>
              <a:rPr lang="en-US" dirty="0"/>
              <a:t>Edit Master text styles</a:t>
            </a:r>
          </a:p>
        </p:txBody>
      </p:sp>
      <p:pic>
        <p:nvPicPr>
          <p:cNvPr id="5" name="Picture 4">
            <a:extLst>
              <a:ext uri="{FF2B5EF4-FFF2-40B4-BE49-F238E27FC236}">
                <a16:creationId xmlns:a16="http://schemas.microsoft.com/office/drawing/2014/main" id="{E17393CD-3B21-D14B-A401-C2A1560BC24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489989" y="6331899"/>
            <a:ext cx="2092411" cy="320040"/>
          </a:xfrm>
          <a:prstGeom prst="rect">
            <a:avLst/>
          </a:prstGeom>
        </p:spPr>
      </p:pic>
      <p:sp>
        <p:nvSpPr>
          <p:cNvPr id="6" name="Slide Number Placeholder 3">
            <a:extLst>
              <a:ext uri="{FF2B5EF4-FFF2-40B4-BE49-F238E27FC236}">
                <a16:creationId xmlns:a16="http://schemas.microsoft.com/office/drawing/2014/main" id="{93F6B9C7-CBB5-46C7-B1BD-1E5EDDEC9E2A}"/>
              </a:ext>
            </a:extLst>
          </p:cNvPr>
          <p:cNvSpPr>
            <a:spLocks noGrp="1"/>
          </p:cNvSpPr>
          <p:nvPr>
            <p:ph type="sldNum" sz="quarter" idx="11"/>
          </p:nvPr>
        </p:nvSpPr>
        <p:spPr>
          <a:xfrm>
            <a:off x="8251340" y="6309357"/>
            <a:ext cx="914400" cy="365125"/>
          </a:xfrm>
        </p:spPr>
        <p:txBody>
          <a:bodyPr/>
          <a:lstStyle/>
          <a:p>
            <a:fld id="{45DFEEE3-CBE5-534D-ACC3-E9CA69E44AA2}" type="slidenum">
              <a:rPr lang="en-US" smtClean="0"/>
              <a:pPr/>
              <a:t>‹#›</a:t>
            </a:fld>
            <a:endParaRPr lang="en-US" dirty="0"/>
          </a:p>
        </p:txBody>
      </p:sp>
    </p:spTree>
    <p:extLst>
      <p:ext uri="{BB962C8B-B14F-4D97-AF65-F5344CB8AC3E}">
        <p14:creationId xmlns:p14="http://schemas.microsoft.com/office/powerpoint/2010/main" val="35370068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eft Rail Remin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ABF-FDF0-CC4B-A074-83FF3EE24A66}"/>
              </a:ext>
            </a:extLst>
          </p:cNvPr>
          <p:cNvSpPr>
            <a:spLocks noGrp="1"/>
          </p:cNvSpPr>
          <p:nvPr>
            <p:ph type="title"/>
          </p:nvPr>
        </p:nvSpPr>
        <p:spPr>
          <a:xfrm>
            <a:off x="3717235" y="457199"/>
            <a:ext cx="7865164" cy="548640"/>
          </a:xfrm>
        </p:spPr>
        <p:txBody>
          <a:bodyPr/>
          <a:lstStyle/>
          <a:p>
            <a:r>
              <a:rPr lang="en-US" dirty="0"/>
              <a:t>Click to edit Master title style</a:t>
            </a:r>
          </a:p>
        </p:txBody>
      </p:sp>
      <p:sp>
        <p:nvSpPr>
          <p:cNvPr id="3" name="Footer Placeholder 2">
            <a:extLst>
              <a:ext uri="{FF2B5EF4-FFF2-40B4-BE49-F238E27FC236}">
                <a16:creationId xmlns:a16="http://schemas.microsoft.com/office/drawing/2014/main" id="{31BB9E15-EEAC-644B-A4A4-D422F9920446}"/>
              </a:ext>
            </a:extLst>
          </p:cNvPr>
          <p:cNvSpPr>
            <a:spLocks noGrp="1"/>
          </p:cNvSpPr>
          <p:nvPr>
            <p:ph type="ftr" sz="quarter" idx="10"/>
          </p:nvPr>
        </p:nvSpPr>
        <p:spPr>
          <a:xfrm>
            <a:off x="3717235" y="6309357"/>
            <a:ext cx="6039085" cy="365125"/>
          </a:xfrm>
        </p:spPr>
        <p:txBody>
          <a:bodyPr/>
          <a:lstStyle/>
          <a:p>
            <a:endParaRPr lang="en-US" dirty="0"/>
          </a:p>
        </p:txBody>
      </p:sp>
      <p:sp>
        <p:nvSpPr>
          <p:cNvPr id="4" name="Slide Number Placeholder 3">
            <a:extLst>
              <a:ext uri="{FF2B5EF4-FFF2-40B4-BE49-F238E27FC236}">
                <a16:creationId xmlns:a16="http://schemas.microsoft.com/office/drawing/2014/main" id="{D584150B-CE58-A34E-B417-58B75D24F031}"/>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5" name="Rectangle 4">
            <a:extLst>
              <a:ext uri="{FF2B5EF4-FFF2-40B4-BE49-F238E27FC236}">
                <a16:creationId xmlns:a16="http://schemas.microsoft.com/office/drawing/2014/main" id="{59AB3F00-DB93-3942-84FA-226E8FF64622}"/>
              </a:ext>
            </a:extLst>
          </p:cNvPr>
          <p:cNvSpPr/>
          <p:nvPr userDrawn="1"/>
        </p:nvSpPr>
        <p:spPr>
          <a:xfrm>
            <a:off x="-1" y="0"/>
            <a:ext cx="31089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algn="ctr"/>
            <a:endParaRPr lang="en-US" sz="1600" dirty="0" err="1"/>
          </a:p>
        </p:txBody>
      </p:sp>
      <p:sp>
        <p:nvSpPr>
          <p:cNvPr id="8" name="Text Placeholder 7">
            <a:extLst>
              <a:ext uri="{FF2B5EF4-FFF2-40B4-BE49-F238E27FC236}">
                <a16:creationId xmlns:a16="http://schemas.microsoft.com/office/drawing/2014/main" id="{9CAD4DCB-85C8-1D43-9E57-F07151BA1235}"/>
              </a:ext>
            </a:extLst>
          </p:cNvPr>
          <p:cNvSpPr>
            <a:spLocks noGrp="1"/>
          </p:cNvSpPr>
          <p:nvPr>
            <p:ph type="body" sz="quarter" idx="12"/>
          </p:nvPr>
        </p:nvSpPr>
        <p:spPr>
          <a:xfrm>
            <a:off x="3717925" y="1219200"/>
            <a:ext cx="7864475" cy="4876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C55CB8ED-8DDD-2A43-BBEC-B1099DCDC776}"/>
              </a:ext>
            </a:extLst>
          </p:cNvPr>
          <p:cNvSpPr>
            <a:spLocks noGrp="1"/>
          </p:cNvSpPr>
          <p:nvPr>
            <p:ph type="body" sz="quarter" idx="13" hasCustomPrompt="1"/>
          </p:nvPr>
        </p:nvSpPr>
        <p:spPr>
          <a:xfrm>
            <a:off x="502919" y="457200"/>
            <a:ext cx="2103120" cy="1649896"/>
          </a:xfrm>
        </p:spPr>
        <p:txBody>
          <a:bodyPr anchor="b">
            <a:normAutofit/>
          </a:bodyPr>
          <a:lstStyle>
            <a:lvl1pPr marL="0" indent="0" algn="ctr">
              <a:spcBef>
                <a:spcPts val="0"/>
              </a:spcBef>
              <a:buNone/>
              <a:defRPr sz="2000" b="1">
                <a:solidFill>
                  <a:schemeClr val="bg1"/>
                </a:solidFill>
              </a:defRPr>
            </a:lvl1pPr>
          </a:lstStyle>
          <a:p>
            <a:pPr lvl="0"/>
            <a:r>
              <a:rPr lang="en-US" dirty="0"/>
              <a:t>EDIT MASTER TEXT STYLES</a:t>
            </a:r>
          </a:p>
        </p:txBody>
      </p:sp>
      <p:sp>
        <p:nvSpPr>
          <p:cNvPr id="12" name="Text Placeholder 11">
            <a:extLst>
              <a:ext uri="{FF2B5EF4-FFF2-40B4-BE49-F238E27FC236}">
                <a16:creationId xmlns:a16="http://schemas.microsoft.com/office/drawing/2014/main" id="{7F3DDFBE-31B1-3644-A084-CCA27373D108}"/>
              </a:ext>
            </a:extLst>
          </p:cNvPr>
          <p:cNvSpPr>
            <a:spLocks noGrp="1"/>
          </p:cNvSpPr>
          <p:nvPr>
            <p:ph type="body" sz="quarter" idx="14"/>
          </p:nvPr>
        </p:nvSpPr>
        <p:spPr>
          <a:xfrm>
            <a:off x="502919" y="4088076"/>
            <a:ext cx="2103437" cy="2007924"/>
          </a:xfrm>
        </p:spPr>
        <p:txBody>
          <a:bodyPr>
            <a:normAutofit/>
          </a:bodyPr>
          <a:lstStyle>
            <a:lvl1pPr marL="0" indent="0" algn="ctr">
              <a:buNone/>
              <a:defRPr sz="1600">
                <a:solidFill>
                  <a:schemeClr val="bg2">
                    <a:lumMod val="75000"/>
                  </a:schemeClr>
                </a:solidFill>
              </a:defRPr>
            </a:lvl1pPr>
          </a:lstStyle>
          <a:p>
            <a:pPr lvl="0"/>
            <a:r>
              <a:rPr lang="en-US" dirty="0"/>
              <a:t>Edit Master text styles</a:t>
            </a:r>
          </a:p>
        </p:txBody>
      </p:sp>
      <p:sp>
        <p:nvSpPr>
          <p:cNvPr id="14" name="Picture Placeholder 13">
            <a:extLst>
              <a:ext uri="{FF2B5EF4-FFF2-40B4-BE49-F238E27FC236}">
                <a16:creationId xmlns:a16="http://schemas.microsoft.com/office/drawing/2014/main" id="{671DEFCE-2BC0-6B45-9534-5AB4B56486DE}"/>
              </a:ext>
            </a:extLst>
          </p:cNvPr>
          <p:cNvSpPr>
            <a:spLocks noGrp="1"/>
          </p:cNvSpPr>
          <p:nvPr>
            <p:ph type="pic" sz="quarter" idx="15"/>
          </p:nvPr>
        </p:nvSpPr>
        <p:spPr>
          <a:xfrm>
            <a:off x="503238" y="2366066"/>
            <a:ext cx="2103437" cy="1463040"/>
          </a:xfrm>
        </p:spPr>
        <p:txBody>
          <a:bodyPr/>
          <a:lstStyle/>
          <a:p>
            <a:endParaRPr lang="en-US"/>
          </a:p>
        </p:txBody>
      </p:sp>
    </p:spTree>
    <p:extLst>
      <p:ext uri="{BB962C8B-B14F-4D97-AF65-F5344CB8AC3E}">
        <p14:creationId xmlns:p14="http://schemas.microsoft.com/office/powerpoint/2010/main" val="28844760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uey, Dewey, Loui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1025CB1-3D4B-9F44-88B7-75EEDF733829}"/>
              </a:ext>
            </a:extLst>
          </p:cNvPr>
          <p:cNvSpPr/>
          <p:nvPr userDrawn="1"/>
        </p:nvSpPr>
        <p:spPr>
          <a:xfrm>
            <a:off x="4061460" y="0"/>
            <a:ext cx="406908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algn="ctr"/>
            <a:endParaRPr lang="en-US" sz="1600" dirty="0" err="1"/>
          </a:p>
        </p:txBody>
      </p:sp>
      <p:sp>
        <p:nvSpPr>
          <p:cNvPr id="5" name="Rectangle 4">
            <a:extLst>
              <a:ext uri="{FF2B5EF4-FFF2-40B4-BE49-F238E27FC236}">
                <a16:creationId xmlns:a16="http://schemas.microsoft.com/office/drawing/2014/main" id="{0AC1D9F2-5886-4E40-A139-4853979D5EC0}"/>
              </a:ext>
            </a:extLst>
          </p:cNvPr>
          <p:cNvSpPr/>
          <p:nvPr userDrawn="1"/>
        </p:nvSpPr>
        <p:spPr>
          <a:xfrm>
            <a:off x="0" y="0"/>
            <a:ext cx="4069080" cy="6858000"/>
          </a:xfrm>
          <a:prstGeom prst="rect">
            <a:avLst/>
          </a:prstGeom>
          <a:solidFill>
            <a:srgbClr val="022C3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algn="ctr"/>
            <a:endParaRPr lang="en-US" sz="1600" dirty="0" err="1"/>
          </a:p>
        </p:txBody>
      </p:sp>
      <p:sp>
        <p:nvSpPr>
          <p:cNvPr id="6" name="Rectangle 5">
            <a:extLst>
              <a:ext uri="{FF2B5EF4-FFF2-40B4-BE49-F238E27FC236}">
                <a16:creationId xmlns:a16="http://schemas.microsoft.com/office/drawing/2014/main" id="{41C4BABD-627B-4448-95D4-4B19132A8DFD}"/>
              </a:ext>
            </a:extLst>
          </p:cNvPr>
          <p:cNvSpPr/>
          <p:nvPr userDrawn="1"/>
        </p:nvSpPr>
        <p:spPr>
          <a:xfrm>
            <a:off x="8122920" y="0"/>
            <a:ext cx="4069080" cy="6858000"/>
          </a:xfrm>
          <a:prstGeom prst="rect">
            <a:avLst/>
          </a:prstGeom>
          <a:solidFill>
            <a:srgbClr val="022C3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algn="ctr"/>
            <a:endParaRPr lang="en-US" sz="1600" dirty="0" err="1"/>
          </a:p>
        </p:txBody>
      </p:sp>
      <p:sp>
        <p:nvSpPr>
          <p:cNvPr id="2" name="Title 1">
            <a:extLst>
              <a:ext uri="{FF2B5EF4-FFF2-40B4-BE49-F238E27FC236}">
                <a16:creationId xmlns:a16="http://schemas.microsoft.com/office/drawing/2014/main" id="{3E71B785-C2D8-244F-B48E-2D27ACACFC26}"/>
              </a:ext>
            </a:extLst>
          </p:cNvPr>
          <p:cNvSpPr>
            <a:spLocks noGrp="1"/>
          </p:cNvSpPr>
          <p:nvPr>
            <p:ph type="title"/>
          </p:nvPr>
        </p:nvSpPr>
        <p:spPr>
          <a:xfrm>
            <a:off x="570175" y="457198"/>
            <a:ext cx="2928730" cy="1005840"/>
          </a:xfrm>
        </p:spPr>
        <p:txBody>
          <a:bodyPr anchor="b"/>
          <a:lstStyle>
            <a:lvl1pPr marL="0" indent="0" algn="ctr">
              <a:lnSpc>
                <a:spcPct val="100000"/>
              </a:lnSpc>
              <a:buFont typeface="Arial" panose="020B0604020202020204" pitchFamily="34" charset="0"/>
              <a:buNone/>
              <a:defRPr sz="2800" b="0">
                <a:solidFill>
                  <a:schemeClr val="bg1"/>
                </a:solidFill>
              </a:defRPr>
            </a:lvl1pPr>
          </a:lstStyle>
          <a:p>
            <a:r>
              <a:rPr lang="en-US" dirty="0"/>
              <a:t>Click to edit Master title style</a:t>
            </a:r>
          </a:p>
        </p:txBody>
      </p:sp>
      <p:sp>
        <p:nvSpPr>
          <p:cNvPr id="7" name="Rectangle 6">
            <a:extLst>
              <a:ext uri="{FF2B5EF4-FFF2-40B4-BE49-F238E27FC236}">
                <a16:creationId xmlns:a16="http://schemas.microsoft.com/office/drawing/2014/main" id="{7C2D0F6E-8725-1543-9188-E07B0067070E}"/>
              </a:ext>
            </a:extLst>
          </p:cNvPr>
          <p:cNvSpPr/>
          <p:nvPr userDrawn="1"/>
        </p:nvSpPr>
        <p:spPr>
          <a:xfrm>
            <a:off x="16245840" y="0"/>
            <a:ext cx="4069080" cy="6858000"/>
          </a:xfrm>
          <a:prstGeom prst="rect">
            <a:avLst/>
          </a:prstGeom>
          <a:solidFill>
            <a:srgbClr val="E06D1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algn="ctr"/>
            <a:endParaRPr lang="en-US" sz="1600" dirty="0" err="1"/>
          </a:p>
        </p:txBody>
      </p:sp>
      <p:sp>
        <p:nvSpPr>
          <p:cNvPr id="10" name="Text Placeholder 9">
            <a:extLst>
              <a:ext uri="{FF2B5EF4-FFF2-40B4-BE49-F238E27FC236}">
                <a16:creationId xmlns:a16="http://schemas.microsoft.com/office/drawing/2014/main" id="{EC7883C8-C4DC-434A-8CA8-F25FDCB9AF77}"/>
              </a:ext>
            </a:extLst>
          </p:cNvPr>
          <p:cNvSpPr>
            <a:spLocks noGrp="1"/>
          </p:cNvSpPr>
          <p:nvPr>
            <p:ph type="body" sz="quarter" idx="12"/>
          </p:nvPr>
        </p:nvSpPr>
        <p:spPr>
          <a:xfrm>
            <a:off x="570175" y="1920240"/>
            <a:ext cx="2928730" cy="4175760"/>
          </a:xfrm>
        </p:spPr>
        <p:txBody>
          <a:bodyPr>
            <a:normAutofit/>
          </a:bodyPr>
          <a:lstStyle>
            <a:lvl1pPr marL="0" indent="0" algn="ctr">
              <a:spcBef>
                <a:spcPts val="3000"/>
              </a:spcBef>
              <a:buNone/>
              <a:defRPr sz="2000">
                <a:solidFill>
                  <a:schemeClr val="bg2">
                    <a:lumMod val="75000"/>
                  </a:schemeClr>
                </a:solidFill>
              </a:defRPr>
            </a:lvl1pPr>
            <a:lvl2pPr algn="ctr">
              <a:defRPr/>
            </a:lvl2pPr>
            <a:lvl3pPr algn="ctr">
              <a:defRPr/>
            </a:lvl3pPr>
            <a:lvl4pPr algn="ctr">
              <a:defRPr/>
            </a:lvl4pPr>
            <a:lvl5pPr algn="ctr">
              <a:defRPr/>
            </a:lvl5pPr>
          </a:lstStyle>
          <a:p>
            <a:pPr lvl="0"/>
            <a:r>
              <a:rPr lang="en-US" dirty="0"/>
              <a:t>Edit Master text styles</a:t>
            </a:r>
          </a:p>
        </p:txBody>
      </p:sp>
      <p:sp>
        <p:nvSpPr>
          <p:cNvPr id="12" name="Text Placeholder 11">
            <a:extLst>
              <a:ext uri="{FF2B5EF4-FFF2-40B4-BE49-F238E27FC236}">
                <a16:creationId xmlns:a16="http://schemas.microsoft.com/office/drawing/2014/main" id="{18CD2298-D150-854A-81D4-3A3DD64501D9}"/>
              </a:ext>
            </a:extLst>
          </p:cNvPr>
          <p:cNvSpPr>
            <a:spLocks noGrp="1"/>
          </p:cNvSpPr>
          <p:nvPr>
            <p:ph type="body" sz="quarter" idx="13"/>
          </p:nvPr>
        </p:nvSpPr>
        <p:spPr>
          <a:xfrm>
            <a:off x="4632960" y="457200"/>
            <a:ext cx="2926080" cy="1005840"/>
          </a:xfrm>
        </p:spPr>
        <p:txBody>
          <a:bodyPr anchor="b">
            <a:noAutofit/>
          </a:bodyPr>
          <a:lstStyle>
            <a:lvl1pPr marL="0" indent="0" algn="ctr">
              <a:spcBef>
                <a:spcPts val="0"/>
              </a:spcBef>
              <a:buNone/>
              <a:defRPr sz="2800" b="0">
                <a:solidFill>
                  <a:schemeClr val="bg1"/>
                </a:solidFill>
              </a:defRPr>
            </a:lvl1pPr>
            <a:lvl2pPr marL="228600" indent="0" algn="ctr">
              <a:buNone/>
              <a:defRPr sz="2800" b="0">
                <a:solidFill>
                  <a:schemeClr val="bg1"/>
                </a:solidFill>
              </a:defRPr>
            </a:lvl2pPr>
            <a:lvl3pPr marL="457200" indent="0" algn="ctr">
              <a:buNone/>
              <a:defRPr sz="2800" b="0">
                <a:solidFill>
                  <a:schemeClr val="bg1"/>
                </a:solidFill>
              </a:defRPr>
            </a:lvl3pPr>
            <a:lvl4pPr marL="457200" indent="0" algn="ctr">
              <a:buNone/>
              <a:defRPr sz="2800" b="0">
                <a:solidFill>
                  <a:schemeClr val="bg1"/>
                </a:solidFill>
              </a:defRPr>
            </a:lvl4pPr>
            <a:lvl5pPr marL="457200" indent="0" algn="ctr">
              <a:buNone/>
              <a:defRPr sz="2800" b="0">
                <a:solidFill>
                  <a:schemeClr val="bg1"/>
                </a:solidFill>
              </a:defRPr>
            </a:lvl5pPr>
          </a:lstStyle>
          <a:p>
            <a:pPr lvl="0"/>
            <a:r>
              <a:rPr lang="en-US" dirty="0"/>
              <a:t>Edit Master text styles</a:t>
            </a:r>
          </a:p>
        </p:txBody>
      </p:sp>
      <p:sp>
        <p:nvSpPr>
          <p:cNvPr id="14" name="Text Placeholder 13">
            <a:extLst>
              <a:ext uri="{FF2B5EF4-FFF2-40B4-BE49-F238E27FC236}">
                <a16:creationId xmlns:a16="http://schemas.microsoft.com/office/drawing/2014/main" id="{7DFA01D7-A1C5-5C4E-B2B9-5A2A0D05F849}"/>
              </a:ext>
            </a:extLst>
          </p:cNvPr>
          <p:cNvSpPr>
            <a:spLocks noGrp="1"/>
          </p:cNvSpPr>
          <p:nvPr>
            <p:ph type="body" sz="quarter" idx="14"/>
          </p:nvPr>
        </p:nvSpPr>
        <p:spPr>
          <a:xfrm>
            <a:off x="4634707" y="1920240"/>
            <a:ext cx="2922587" cy="4175760"/>
          </a:xfrm>
        </p:spPr>
        <p:txBody>
          <a:bodyPr>
            <a:normAutofit/>
          </a:bodyPr>
          <a:lstStyle>
            <a:lvl1pPr marL="0" indent="0" algn="ctr">
              <a:spcBef>
                <a:spcPts val="3000"/>
              </a:spcBef>
              <a:buNone/>
              <a:defRPr sz="2000">
                <a:solidFill>
                  <a:schemeClr val="bg2">
                    <a:lumMod val="75000"/>
                  </a:schemeClr>
                </a:solidFill>
              </a:defRPr>
            </a:lvl1pPr>
            <a:lvl2pPr algn="ctr">
              <a:defRPr/>
            </a:lvl2pPr>
            <a:lvl3pPr algn="ctr">
              <a:defRPr/>
            </a:lvl3pPr>
            <a:lvl4pPr algn="ctr">
              <a:defRPr/>
            </a:lvl4pPr>
            <a:lvl5pPr algn="ctr">
              <a:defRPr/>
            </a:lvl5pPr>
          </a:lstStyle>
          <a:p>
            <a:pPr lvl="0"/>
            <a:r>
              <a:rPr lang="en-US" dirty="0"/>
              <a:t>Edit Master text styles</a:t>
            </a:r>
          </a:p>
        </p:txBody>
      </p:sp>
      <p:sp>
        <p:nvSpPr>
          <p:cNvPr id="16" name="Text Placeholder 15">
            <a:extLst>
              <a:ext uri="{FF2B5EF4-FFF2-40B4-BE49-F238E27FC236}">
                <a16:creationId xmlns:a16="http://schemas.microsoft.com/office/drawing/2014/main" id="{4758BD66-2FC6-8643-B285-BF9D25817764}"/>
              </a:ext>
            </a:extLst>
          </p:cNvPr>
          <p:cNvSpPr>
            <a:spLocks noGrp="1"/>
          </p:cNvSpPr>
          <p:nvPr>
            <p:ph type="body" sz="quarter" idx="15"/>
          </p:nvPr>
        </p:nvSpPr>
        <p:spPr>
          <a:xfrm>
            <a:off x="8694420" y="457200"/>
            <a:ext cx="2926080" cy="1005840"/>
          </a:xfrm>
        </p:spPr>
        <p:txBody>
          <a:bodyPr anchor="b">
            <a:noAutofit/>
          </a:bodyPr>
          <a:lstStyle>
            <a:lvl1pPr marL="0" indent="0" algn="ctr">
              <a:spcBef>
                <a:spcPts val="0"/>
              </a:spcBef>
              <a:buNone/>
              <a:defRPr sz="2800" b="0">
                <a:solidFill>
                  <a:schemeClr val="bg1"/>
                </a:solidFill>
              </a:defRPr>
            </a:lvl1pPr>
            <a:lvl2pPr marL="228600" indent="0" algn="ctr">
              <a:buNone/>
              <a:defRPr sz="2800" b="0">
                <a:solidFill>
                  <a:schemeClr val="bg1"/>
                </a:solidFill>
              </a:defRPr>
            </a:lvl2pPr>
            <a:lvl3pPr marL="457200" indent="0" algn="ctr">
              <a:buNone/>
              <a:defRPr sz="2800" b="0">
                <a:solidFill>
                  <a:schemeClr val="bg1"/>
                </a:solidFill>
              </a:defRPr>
            </a:lvl3pPr>
            <a:lvl4pPr marL="457200" indent="0" algn="ctr">
              <a:buNone/>
              <a:defRPr sz="2800" b="0">
                <a:solidFill>
                  <a:schemeClr val="bg1"/>
                </a:solidFill>
              </a:defRPr>
            </a:lvl4pPr>
            <a:lvl5pPr marL="457200" indent="0" algn="ctr">
              <a:buNone/>
              <a:defRPr sz="2800" b="0">
                <a:solidFill>
                  <a:schemeClr val="bg1"/>
                </a:solidFill>
              </a:defRPr>
            </a:lvl5pPr>
          </a:lstStyle>
          <a:p>
            <a:pPr lvl="0"/>
            <a:r>
              <a:rPr lang="en-US" dirty="0"/>
              <a:t>Edit Master text styles</a:t>
            </a:r>
          </a:p>
        </p:txBody>
      </p:sp>
      <p:sp>
        <p:nvSpPr>
          <p:cNvPr id="18" name="Text Placeholder 17">
            <a:extLst>
              <a:ext uri="{FF2B5EF4-FFF2-40B4-BE49-F238E27FC236}">
                <a16:creationId xmlns:a16="http://schemas.microsoft.com/office/drawing/2014/main" id="{F48445BD-48E1-724D-B4B7-9400A7EF3139}"/>
              </a:ext>
            </a:extLst>
          </p:cNvPr>
          <p:cNvSpPr>
            <a:spLocks noGrp="1"/>
          </p:cNvSpPr>
          <p:nvPr>
            <p:ph type="body" sz="quarter" idx="16"/>
          </p:nvPr>
        </p:nvSpPr>
        <p:spPr>
          <a:xfrm>
            <a:off x="8694420" y="1920240"/>
            <a:ext cx="2926080" cy="4175760"/>
          </a:xfrm>
        </p:spPr>
        <p:txBody>
          <a:bodyPr>
            <a:normAutofit/>
          </a:bodyPr>
          <a:lstStyle>
            <a:lvl1pPr marL="0" indent="0" algn="ctr">
              <a:spcBef>
                <a:spcPts val="3000"/>
              </a:spcBef>
              <a:buNone/>
              <a:defRPr sz="2000">
                <a:solidFill>
                  <a:schemeClr val="bg2">
                    <a:lumMod val="75000"/>
                  </a:schemeClr>
                </a:solidFill>
              </a:defRPr>
            </a:lvl1pPr>
            <a:lvl2pPr algn="ctr">
              <a:defRPr/>
            </a:lvl2pPr>
            <a:lvl3pPr algn="ctr">
              <a:defRPr/>
            </a:lvl3pPr>
            <a:lvl4pPr algn="ctr">
              <a:defRPr/>
            </a:lvl4pPr>
            <a:lvl5pPr algn="ctr">
              <a:defRPr/>
            </a:lvl5pPr>
          </a:lstStyle>
          <a:p>
            <a:pPr lvl="0"/>
            <a:r>
              <a:rPr lang="en-US" dirty="0"/>
              <a:t>Edit Master text styles</a:t>
            </a:r>
          </a:p>
        </p:txBody>
      </p:sp>
    </p:spTree>
    <p:extLst>
      <p:ext uri="{BB962C8B-B14F-4D97-AF65-F5344CB8AC3E}">
        <p14:creationId xmlns:p14="http://schemas.microsoft.com/office/powerpoint/2010/main" val="39575117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antastic Fou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AC1D9F2-5886-4E40-A139-4853979D5EC0}"/>
              </a:ext>
            </a:extLst>
          </p:cNvPr>
          <p:cNvSpPr/>
          <p:nvPr userDrawn="1"/>
        </p:nvSpPr>
        <p:spPr>
          <a:xfrm>
            <a:off x="0" y="0"/>
            <a:ext cx="12192000" cy="6858000"/>
          </a:xfrm>
          <a:prstGeom prst="rect">
            <a:avLst/>
          </a:prstGeom>
          <a:solidFill>
            <a:srgbClr val="022C3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algn="ctr"/>
            <a:endParaRPr lang="en-US" sz="1600" dirty="0" err="1"/>
          </a:p>
        </p:txBody>
      </p:sp>
      <p:sp>
        <p:nvSpPr>
          <p:cNvPr id="8" name="Rectangle 7">
            <a:extLst>
              <a:ext uri="{FF2B5EF4-FFF2-40B4-BE49-F238E27FC236}">
                <a16:creationId xmlns:a16="http://schemas.microsoft.com/office/drawing/2014/main" id="{E1025CB1-3D4B-9F44-88B7-75EEDF733829}"/>
              </a:ext>
            </a:extLst>
          </p:cNvPr>
          <p:cNvSpPr/>
          <p:nvPr userDrawn="1"/>
        </p:nvSpPr>
        <p:spPr>
          <a:xfrm>
            <a:off x="6096000" y="0"/>
            <a:ext cx="6096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algn="ctr"/>
            <a:endParaRPr lang="en-US" sz="1600" dirty="0" err="1"/>
          </a:p>
        </p:txBody>
      </p:sp>
      <p:sp>
        <p:nvSpPr>
          <p:cNvPr id="13" name="Rectangle 12">
            <a:extLst>
              <a:ext uri="{FF2B5EF4-FFF2-40B4-BE49-F238E27FC236}">
                <a16:creationId xmlns:a16="http://schemas.microsoft.com/office/drawing/2014/main" id="{5E72ABE4-5BBF-1648-8E1C-58E2E002111C}"/>
              </a:ext>
            </a:extLst>
          </p:cNvPr>
          <p:cNvSpPr/>
          <p:nvPr userDrawn="1"/>
        </p:nvSpPr>
        <p:spPr>
          <a:xfrm>
            <a:off x="0" y="3429000"/>
            <a:ext cx="6096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algn="ctr"/>
            <a:endParaRPr lang="en-US" sz="1600" dirty="0" err="1"/>
          </a:p>
        </p:txBody>
      </p:sp>
      <p:sp>
        <p:nvSpPr>
          <p:cNvPr id="2" name="Title 1">
            <a:extLst>
              <a:ext uri="{FF2B5EF4-FFF2-40B4-BE49-F238E27FC236}">
                <a16:creationId xmlns:a16="http://schemas.microsoft.com/office/drawing/2014/main" id="{3E71B785-C2D8-244F-B48E-2D27ACACFC26}"/>
              </a:ext>
            </a:extLst>
          </p:cNvPr>
          <p:cNvSpPr>
            <a:spLocks noGrp="1"/>
          </p:cNvSpPr>
          <p:nvPr>
            <p:ph type="title" hasCustomPrompt="1"/>
          </p:nvPr>
        </p:nvSpPr>
        <p:spPr>
          <a:xfrm>
            <a:off x="579120" y="457198"/>
            <a:ext cx="4937760" cy="457202"/>
          </a:xfrm>
        </p:spPr>
        <p:txBody>
          <a:bodyPr anchor="ctr"/>
          <a:lstStyle>
            <a:lvl1pPr marL="0" indent="0" algn="ctr">
              <a:lnSpc>
                <a:spcPct val="100000"/>
              </a:lnSpc>
              <a:buFont typeface="Arial" panose="020B0604020202020204" pitchFamily="34" charset="0"/>
              <a:buNone/>
              <a:defRPr sz="2400" b="1">
                <a:solidFill>
                  <a:schemeClr val="bg1"/>
                </a:solidFill>
              </a:defRPr>
            </a:lvl1pPr>
          </a:lstStyle>
          <a:p>
            <a:r>
              <a:rPr lang="en-US" dirty="0"/>
              <a:t>CLICK TO EDIT MASTER TITLE STYLE</a:t>
            </a:r>
          </a:p>
        </p:txBody>
      </p:sp>
      <p:sp>
        <p:nvSpPr>
          <p:cNvPr id="7" name="Rectangle 6">
            <a:extLst>
              <a:ext uri="{FF2B5EF4-FFF2-40B4-BE49-F238E27FC236}">
                <a16:creationId xmlns:a16="http://schemas.microsoft.com/office/drawing/2014/main" id="{7C2D0F6E-8725-1543-9188-E07B0067070E}"/>
              </a:ext>
            </a:extLst>
          </p:cNvPr>
          <p:cNvSpPr/>
          <p:nvPr userDrawn="1"/>
        </p:nvSpPr>
        <p:spPr>
          <a:xfrm>
            <a:off x="16245840" y="0"/>
            <a:ext cx="4069080" cy="6858000"/>
          </a:xfrm>
          <a:prstGeom prst="rect">
            <a:avLst/>
          </a:prstGeom>
          <a:solidFill>
            <a:srgbClr val="E06D10"/>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algn="ctr"/>
            <a:endParaRPr lang="en-US" sz="1600" dirty="0" err="1"/>
          </a:p>
        </p:txBody>
      </p:sp>
      <p:sp>
        <p:nvSpPr>
          <p:cNvPr id="10" name="Text Placeholder 9">
            <a:extLst>
              <a:ext uri="{FF2B5EF4-FFF2-40B4-BE49-F238E27FC236}">
                <a16:creationId xmlns:a16="http://schemas.microsoft.com/office/drawing/2014/main" id="{EC7883C8-C4DC-434A-8CA8-F25FDCB9AF77}"/>
              </a:ext>
            </a:extLst>
          </p:cNvPr>
          <p:cNvSpPr>
            <a:spLocks noGrp="1"/>
          </p:cNvSpPr>
          <p:nvPr>
            <p:ph type="body" sz="quarter" idx="12"/>
          </p:nvPr>
        </p:nvSpPr>
        <p:spPr>
          <a:xfrm>
            <a:off x="579120" y="2598821"/>
            <a:ext cx="4937760" cy="457200"/>
          </a:xfrm>
        </p:spPr>
        <p:txBody>
          <a:bodyPr anchor="ctr">
            <a:normAutofit/>
          </a:bodyPr>
          <a:lstStyle>
            <a:lvl1pPr marL="0" indent="0" algn="ctr">
              <a:spcBef>
                <a:spcPts val="3000"/>
              </a:spcBef>
              <a:buNone/>
              <a:defRPr sz="1600">
                <a:solidFill>
                  <a:schemeClr val="bg2">
                    <a:lumMod val="75000"/>
                  </a:schemeClr>
                </a:solidFill>
              </a:defRPr>
            </a:lvl1pPr>
            <a:lvl2pPr algn="ctr">
              <a:defRPr/>
            </a:lvl2pPr>
            <a:lvl3pPr algn="ctr">
              <a:defRPr/>
            </a:lvl3pPr>
            <a:lvl4pPr algn="ctr">
              <a:defRPr/>
            </a:lvl4pPr>
            <a:lvl5pPr algn="ctr">
              <a:defRPr/>
            </a:lvl5pPr>
          </a:lstStyle>
          <a:p>
            <a:pPr lvl="0"/>
            <a:r>
              <a:rPr lang="en-US" dirty="0"/>
              <a:t>Edit Master text styles</a:t>
            </a:r>
          </a:p>
        </p:txBody>
      </p:sp>
      <p:sp>
        <p:nvSpPr>
          <p:cNvPr id="17" name="Picture Placeholder 16">
            <a:extLst>
              <a:ext uri="{FF2B5EF4-FFF2-40B4-BE49-F238E27FC236}">
                <a16:creationId xmlns:a16="http://schemas.microsoft.com/office/drawing/2014/main" id="{991B3349-CB8E-2642-A5BD-C6287D11186D}"/>
              </a:ext>
            </a:extLst>
          </p:cNvPr>
          <p:cNvSpPr>
            <a:spLocks noGrp="1"/>
          </p:cNvSpPr>
          <p:nvPr>
            <p:ph type="pic" sz="quarter" idx="13"/>
          </p:nvPr>
        </p:nvSpPr>
        <p:spPr>
          <a:xfrm>
            <a:off x="1493520" y="1025090"/>
            <a:ext cx="3108960" cy="1463040"/>
          </a:xfrm>
        </p:spPr>
        <p:txBody>
          <a:bodyPr/>
          <a:lstStyle/>
          <a:p>
            <a:endParaRPr lang="en-US"/>
          </a:p>
        </p:txBody>
      </p:sp>
      <p:sp>
        <p:nvSpPr>
          <p:cNvPr id="20" name="Text Placeholder 19">
            <a:extLst>
              <a:ext uri="{FF2B5EF4-FFF2-40B4-BE49-F238E27FC236}">
                <a16:creationId xmlns:a16="http://schemas.microsoft.com/office/drawing/2014/main" id="{3BE0C970-1081-BC4A-B293-7C6F12CEF5AE}"/>
              </a:ext>
            </a:extLst>
          </p:cNvPr>
          <p:cNvSpPr>
            <a:spLocks noGrp="1"/>
          </p:cNvSpPr>
          <p:nvPr>
            <p:ph type="body" sz="quarter" idx="14" hasCustomPrompt="1"/>
          </p:nvPr>
        </p:nvSpPr>
        <p:spPr>
          <a:xfrm>
            <a:off x="6675120" y="456731"/>
            <a:ext cx="4937760" cy="457200"/>
          </a:xfrm>
        </p:spPr>
        <p:txBody>
          <a:bodyPr anchor="ctr"/>
          <a:lstStyle>
            <a:lvl1pPr marL="0" indent="0" algn="ctr">
              <a:buNone/>
              <a:defRPr b="1">
                <a:solidFill>
                  <a:schemeClr val="bg1"/>
                </a:solidFill>
              </a:defRPr>
            </a:lvl1pPr>
          </a:lstStyle>
          <a:p>
            <a:pPr lvl="0"/>
            <a:r>
              <a:rPr lang="en-US" dirty="0"/>
              <a:t>EDIT MASTER TEXT STYLES</a:t>
            </a:r>
          </a:p>
        </p:txBody>
      </p:sp>
      <p:sp>
        <p:nvSpPr>
          <p:cNvPr id="22" name="Text Placeholder 21">
            <a:extLst>
              <a:ext uri="{FF2B5EF4-FFF2-40B4-BE49-F238E27FC236}">
                <a16:creationId xmlns:a16="http://schemas.microsoft.com/office/drawing/2014/main" id="{E5FEE35E-0B06-3B4E-82B5-93F178A36982}"/>
              </a:ext>
            </a:extLst>
          </p:cNvPr>
          <p:cNvSpPr>
            <a:spLocks noGrp="1"/>
          </p:cNvSpPr>
          <p:nvPr>
            <p:ph type="body" sz="quarter" idx="15"/>
          </p:nvPr>
        </p:nvSpPr>
        <p:spPr>
          <a:xfrm>
            <a:off x="6675120" y="2598821"/>
            <a:ext cx="4937760" cy="457200"/>
          </a:xfrm>
        </p:spPr>
        <p:txBody>
          <a:bodyPr anchor="ctr">
            <a:normAutofit/>
          </a:bodyPr>
          <a:lstStyle>
            <a:lvl1pPr marL="0" indent="0" algn="ctr">
              <a:buNone/>
              <a:defRPr sz="1600">
                <a:solidFill>
                  <a:schemeClr val="bg2">
                    <a:lumMod val="75000"/>
                  </a:schemeClr>
                </a:solidFill>
              </a:defRPr>
            </a:lvl1pPr>
          </a:lstStyle>
          <a:p>
            <a:pPr lvl="0"/>
            <a:r>
              <a:rPr lang="en-US" dirty="0"/>
              <a:t>Edit Master text styles</a:t>
            </a:r>
          </a:p>
        </p:txBody>
      </p:sp>
      <p:sp>
        <p:nvSpPr>
          <p:cNvPr id="24" name="Picture Placeholder 23">
            <a:extLst>
              <a:ext uri="{FF2B5EF4-FFF2-40B4-BE49-F238E27FC236}">
                <a16:creationId xmlns:a16="http://schemas.microsoft.com/office/drawing/2014/main" id="{1238680F-F95B-4C47-B710-C02DB02BA756}"/>
              </a:ext>
            </a:extLst>
          </p:cNvPr>
          <p:cNvSpPr>
            <a:spLocks noGrp="1"/>
          </p:cNvSpPr>
          <p:nvPr>
            <p:ph type="pic" sz="quarter" idx="16"/>
          </p:nvPr>
        </p:nvSpPr>
        <p:spPr>
          <a:xfrm>
            <a:off x="7589520" y="1025090"/>
            <a:ext cx="3108960" cy="1463040"/>
          </a:xfrm>
        </p:spPr>
        <p:txBody>
          <a:bodyPr/>
          <a:lstStyle/>
          <a:p>
            <a:endParaRPr lang="en-US" dirty="0"/>
          </a:p>
        </p:txBody>
      </p:sp>
      <p:sp>
        <p:nvSpPr>
          <p:cNvPr id="26" name="Text Placeholder 25">
            <a:extLst>
              <a:ext uri="{FF2B5EF4-FFF2-40B4-BE49-F238E27FC236}">
                <a16:creationId xmlns:a16="http://schemas.microsoft.com/office/drawing/2014/main" id="{AACCA160-1B7C-884A-ABF6-B6E913769143}"/>
              </a:ext>
            </a:extLst>
          </p:cNvPr>
          <p:cNvSpPr>
            <a:spLocks noGrp="1"/>
          </p:cNvSpPr>
          <p:nvPr>
            <p:ph type="body" sz="quarter" idx="17" hasCustomPrompt="1"/>
          </p:nvPr>
        </p:nvSpPr>
        <p:spPr>
          <a:xfrm>
            <a:off x="579120" y="3885731"/>
            <a:ext cx="4937760" cy="457200"/>
          </a:xfrm>
        </p:spPr>
        <p:txBody>
          <a:bodyPr anchor="ctr"/>
          <a:lstStyle>
            <a:lvl1pPr marL="0" indent="0" algn="ctr">
              <a:buNone/>
              <a:defRPr b="1">
                <a:solidFill>
                  <a:schemeClr val="bg1"/>
                </a:solidFill>
              </a:defRPr>
            </a:lvl1pPr>
          </a:lstStyle>
          <a:p>
            <a:pPr lvl="0"/>
            <a:r>
              <a:rPr lang="en-US" dirty="0"/>
              <a:t>EDIT MASTER TEXT STYLES</a:t>
            </a:r>
          </a:p>
        </p:txBody>
      </p:sp>
      <p:sp>
        <p:nvSpPr>
          <p:cNvPr id="28" name="Text Placeholder 27">
            <a:extLst>
              <a:ext uri="{FF2B5EF4-FFF2-40B4-BE49-F238E27FC236}">
                <a16:creationId xmlns:a16="http://schemas.microsoft.com/office/drawing/2014/main" id="{DF856F55-8D2F-C44E-9223-FD74C8081346}"/>
              </a:ext>
            </a:extLst>
          </p:cNvPr>
          <p:cNvSpPr>
            <a:spLocks noGrp="1"/>
          </p:cNvSpPr>
          <p:nvPr>
            <p:ph type="body" sz="quarter" idx="18"/>
          </p:nvPr>
        </p:nvSpPr>
        <p:spPr>
          <a:xfrm>
            <a:off x="579120" y="6027821"/>
            <a:ext cx="4937760" cy="457200"/>
          </a:xfrm>
        </p:spPr>
        <p:txBody>
          <a:bodyPr anchor="ctr">
            <a:normAutofit/>
          </a:bodyPr>
          <a:lstStyle>
            <a:lvl1pPr marL="0" indent="0" algn="ctr">
              <a:buNone/>
              <a:defRPr sz="1600">
                <a:solidFill>
                  <a:schemeClr val="bg2">
                    <a:lumMod val="75000"/>
                  </a:schemeClr>
                </a:solidFill>
              </a:defRPr>
            </a:lvl1pPr>
          </a:lstStyle>
          <a:p>
            <a:pPr lvl="0"/>
            <a:r>
              <a:rPr lang="en-US" dirty="0"/>
              <a:t>Edit Master text styles</a:t>
            </a:r>
          </a:p>
        </p:txBody>
      </p:sp>
      <p:sp>
        <p:nvSpPr>
          <p:cNvPr id="30" name="Picture Placeholder 29">
            <a:extLst>
              <a:ext uri="{FF2B5EF4-FFF2-40B4-BE49-F238E27FC236}">
                <a16:creationId xmlns:a16="http://schemas.microsoft.com/office/drawing/2014/main" id="{FABC3404-193E-6549-9F02-C8D3DE67BBED}"/>
              </a:ext>
            </a:extLst>
          </p:cNvPr>
          <p:cNvSpPr>
            <a:spLocks noGrp="1"/>
          </p:cNvSpPr>
          <p:nvPr>
            <p:ph type="pic" sz="quarter" idx="19"/>
          </p:nvPr>
        </p:nvSpPr>
        <p:spPr>
          <a:xfrm>
            <a:off x="1493520" y="4453856"/>
            <a:ext cx="3108960" cy="1463040"/>
          </a:xfrm>
        </p:spPr>
        <p:txBody>
          <a:bodyPr/>
          <a:lstStyle/>
          <a:p>
            <a:endParaRPr lang="en-US"/>
          </a:p>
        </p:txBody>
      </p:sp>
      <p:sp>
        <p:nvSpPr>
          <p:cNvPr id="32" name="Text Placeholder 31">
            <a:extLst>
              <a:ext uri="{FF2B5EF4-FFF2-40B4-BE49-F238E27FC236}">
                <a16:creationId xmlns:a16="http://schemas.microsoft.com/office/drawing/2014/main" id="{C3CB3AD6-5D1E-3041-8CEB-69C0A8F67D47}"/>
              </a:ext>
            </a:extLst>
          </p:cNvPr>
          <p:cNvSpPr>
            <a:spLocks noGrp="1"/>
          </p:cNvSpPr>
          <p:nvPr>
            <p:ph type="body" sz="quarter" idx="20" hasCustomPrompt="1"/>
          </p:nvPr>
        </p:nvSpPr>
        <p:spPr>
          <a:xfrm>
            <a:off x="6675120" y="3885731"/>
            <a:ext cx="4937760" cy="457200"/>
          </a:xfrm>
        </p:spPr>
        <p:txBody>
          <a:bodyPr anchor="ctr"/>
          <a:lstStyle>
            <a:lvl1pPr marL="0" indent="0" algn="ctr">
              <a:buNone/>
              <a:defRPr b="1">
                <a:solidFill>
                  <a:schemeClr val="bg1"/>
                </a:solidFill>
              </a:defRPr>
            </a:lvl1pPr>
          </a:lstStyle>
          <a:p>
            <a:pPr lvl="0"/>
            <a:r>
              <a:rPr lang="en-US" dirty="0"/>
              <a:t>EDIT MASTER TEXT STYLES</a:t>
            </a:r>
          </a:p>
        </p:txBody>
      </p:sp>
      <p:sp>
        <p:nvSpPr>
          <p:cNvPr id="34" name="Text Placeholder 33">
            <a:extLst>
              <a:ext uri="{FF2B5EF4-FFF2-40B4-BE49-F238E27FC236}">
                <a16:creationId xmlns:a16="http://schemas.microsoft.com/office/drawing/2014/main" id="{47CC8FF7-1088-0E41-8081-78CE70875F7C}"/>
              </a:ext>
            </a:extLst>
          </p:cNvPr>
          <p:cNvSpPr>
            <a:spLocks noGrp="1"/>
          </p:cNvSpPr>
          <p:nvPr>
            <p:ph type="body" sz="quarter" idx="21"/>
          </p:nvPr>
        </p:nvSpPr>
        <p:spPr>
          <a:xfrm>
            <a:off x="6675120" y="6027821"/>
            <a:ext cx="4937760" cy="457200"/>
          </a:xfrm>
        </p:spPr>
        <p:txBody>
          <a:bodyPr anchor="ctr">
            <a:normAutofit/>
          </a:bodyPr>
          <a:lstStyle>
            <a:lvl1pPr marL="0" indent="0" algn="ctr">
              <a:buNone/>
              <a:defRPr sz="1600">
                <a:solidFill>
                  <a:schemeClr val="bg2">
                    <a:lumMod val="75000"/>
                  </a:schemeClr>
                </a:solidFill>
              </a:defRPr>
            </a:lvl1pPr>
          </a:lstStyle>
          <a:p>
            <a:pPr lvl="0"/>
            <a:r>
              <a:rPr lang="en-US" dirty="0"/>
              <a:t>Edit Master text styles</a:t>
            </a:r>
          </a:p>
        </p:txBody>
      </p:sp>
      <p:sp>
        <p:nvSpPr>
          <p:cNvPr id="36" name="Picture Placeholder 35">
            <a:extLst>
              <a:ext uri="{FF2B5EF4-FFF2-40B4-BE49-F238E27FC236}">
                <a16:creationId xmlns:a16="http://schemas.microsoft.com/office/drawing/2014/main" id="{F8ECC428-570D-6A4F-B426-758E5772F072}"/>
              </a:ext>
            </a:extLst>
          </p:cNvPr>
          <p:cNvSpPr>
            <a:spLocks noGrp="1"/>
          </p:cNvSpPr>
          <p:nvPr>
            <p:ph type="pic" sz="quarter" idx="22"/>
          </p:nvPr>
        </p:nvSpPr>
        <p:spPr>
          <a:xfrm>
            <a:off x="7589520" y="4453856"/>
            <a:ext cx="3108960" cy="1463040"/>
          </a:xfrm>
        </p:spPr>
        <p:txBody>
          <a:bodyPr/>
          <a:lstStyle/>
          <a:p>
            <a:endParaRPr lang="en-US"/>
          </a:p>
        </p:txBody>
      </p:sp>
    </p:spTree>
    <p:extLst>
      <p:ext uri="{BB962C8B-B14F-4D97-AF65-F5344CB8AC3E}">
        <p14:creationId xmlns:p14="http://schemas.microsoft.com/office/powerpoint/2010/main" val="1539221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CA56555-2639-8E4B-AF33-23FEA92E6D2B}"/>
              </a:ext>
            </a:extLst>
          </p:cNvPr>
          <p:cNvSpPr/>
          <p:nvPr userDrawn="1"/>
        </p:nvSpPr>
        <p:spPr>
          <a:xfrm>
            <a:off x="0" y="0"/>
            <a:ext cx="12192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nchorCtr="0"/>
          <a:lstStyle/>
          <a:p>
            <a:pPr algn="ctr"/>
            <a:endParaRPr lang="en-US" sz="1600" dirty="0" err="1"/>
          </a:p>
        </p:txBody>
      </p:sp>
      <p:sp>
        <p:nvSpPr>
          <p:cNvPr id="2" name="Title 1">
            <a:extLst>
              <a:ext uri="{FF2B5EF4-FFF2-40B4-BE49-F238E27FC236}">
                <a16:creationId xmlns:a16="http://schemas.microsoft.com/office/drawing/2014/main" id="{3F190B12-2363-534B-BA40-1EA303B75132}"/>
              </a:ext>
            </a:extLst>
          </p:cNvPr>
          <p:cNvSpPr>
            <a:spLocks noGrp="1"/>
          </p:cNvSpPr>
          <p:nvPr>
            <p:ph type="title"/>
          </p:nvPr>
        </p:nvSpPr>
        <p:spPr>
          <a:xfrm>
            <a:off x="1519881" y="363702"/>
            <a:ext cx="10062519" cy="320040"/>
          </a:xfrm>
        </p:spPr>
        <p:txBody>
          <a:bodyPr/>
          <a:lstStyle>
            <a:lvl1pPr>
              <a:defRPr sz="2400" b="1">
                <a:solidFill>
                  <a:schemeClr val="bg1"/>
                </a:solidFill>
              </a:defRPr>
            </a:lvl1pPr>
          </a:lstStyle>
          <a:p>
            <a:r>
              <a:rPr lang="en-US" dirty="0"/>
              <a:t>Click to edit Master title style</a:t>
            </a:r>
          </a:p>
        </p:txBody>
      </p:sp>
      <p:sp>
        <p:nvSpPr>
          <p:cNvPr id="3" name="Footer Placeholder 2">
            <a:extLst>
              <a:ext uri="{FF2B5EF4-FFF2-40B4-BE49-F238E27FC236}">
                <a16:creationId xmlns:a16="http://schemas.microsoft.com/office/drawing/2014/main" id="{960229CA-BF1D-7B42-B8B0-9D4F2FBBF24B}"/>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B9224CCD-861B-AD4A-B0EF-D523E46A5A4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7" name="Text Placeholder 6">
            <a:extLst>
              <a:ext uri="{FF2B5EF4-FFF2-40B4-BE49-F238E27FC236}">
                <a16:creationId xmlns:a16="http://schemas.microsoft.com/office/drawing/2014/main" id="{4CA0A19F-6CA6-2545-AFD8-D4DB42C0E814}"/>
              </a:ext>
            </a:extLst>
          </p:cNvPr>
          <p:cNvSpPr>
            <a:spLocks noGrp="1"/>
          </p:cNvSpPr>
          <p:nvPr>
            <p:ph type="body" sz="quarter" idx="12"/>
          </p:nvPr>
        </p:nvSpPr>
        <p:spPr>
          <a:xfrm>
            <a:off x="1519881" y="705712"/>
            <a:ext cx="10062519" cy="274320"/>
          </a:xfrm>
        </p:spPr>
        <p:txBody>
          <a:bodyPr>
            <a:normAutofit/>
          </a:bodyPr>
          <a:lstStyle>
            <a:lvl1pPr marL="0" indent="0">
              <a:buNone/>
              <a:defRPr sz="1600">
                <a:solidFill>
                  <a:schemeClr val="bg2">
                    <a:lumMod val="75000"/>
                  </a:schemeClr>
                </a:solidFill>
              </a:defRPr>
            </a:lvl1pPr>
          </a:lstStyle>
          <a:p>
            <a:pPr lvl="0"/>
            <a:r>
              <a:rPr lang="en-US" dirty="0"/>
              <a:t>Edit Master text styles</a:t>
            </a:r>
          </a:p>
        </p:txBody>
      </p:sp>
      <p:sp>
        <p:nvSpPr>
          <p:cNvPr id="9" name="Picture Placeholder 8">
            <a:extLst>
              <a:ext uri="{FF2B5EF4-FFF2-40B4-BE49-F238E27FC236}">
                <a16:creationId xmlns:a16="http://schemas.microsoft.com/office/drawing/2014/main" id="{934E1E20-0A27-1D4A-901A-CC9226D87AF0}"/>
              </a:ext>
            </a:extLst>
          </p:cNvPr>
          <p:cNvSpPr>
            <a:spLocks noGrp="1"/>
          </p:cNvSpPr>
          <p:nvPr>
            <p:ph type="pic" sz="quarter" idx="13" hasCustomPrompt="1"/>
          </p:nvPr>
        </p:nvSpPr>
        <p:spPr>
          <a:xfrm>
            <a:off x="609600" y="363702"/>
            <a:ext cx="640080" cy="640080"/>
          </a:xfrm>
        </p:spPr>
        <p:txBody>
          <a:bodyPr anchor="ctr">
            <a:normAutofit/>
          </a:bodyPr>
          <a:lstStyle>
            <a:lvl1pPr marL="0" indent="0" algn="ctr">
              <a:buNone/>
              <a:defRPr sz="1400">
                <a:solidFill>
                  <a:schemeClr val="bg1"/>
                </a:solidFill>
              </a:defRPr>
            </a:lvl1pPr>
          </a:lstStyle>
          <a:p>
            <a:r>
              <a:rPr lang="en-US" dirty="0"/>
              <a:t>ICON</a:t>
            </a:r>
          </a:p>
        </p:txBody>
      </p:sp>
      <p:sp>
        <p:nvSpPr>
          <p:cNvPr id="11" name="Text Placeholder 10">
            <a:extLst>
              <a:ext uri="{FF2B5EF4-FFF2-40B4-BE49-F238E27FC236}">
                <a16:creationId xmlns:a16="http://schemas.microsoft.com/office/drawing/2014/main" id="{B0933F68-75F9-F04D-8979-93A1DE75CD09}"/>
              </a:ext>
            </a:extLst>
          </p:cNvPr>
          <p:cNvSpPr>
            <a:spLocks noGrp="1"/>
          </p:cNvSpPr>
          <p:nvPr>
            <p:ph type="body" sz="quarter" idx="14"/>
          </p:nvPr>
        </p:nvSpPr>
        <p:spPr>
          <a:xfrm>
            <a:off x="609599" y="1510815"/>
            <a:ext cx="109728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38999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23163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ullets, 1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nchor="t"/>
          <a:lstStyle/>
          <a:p>
            <a:r>
              <a:rPr lang="en-US" dirty="0"/>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p:nvPr>
        </p:nvSpPr>
        <p:spPr/>
        <p:txBody>
          <a:bodyPr/>
          <a:lstStyle>
            <a:lvl2pPr>
              <a:defRPr sz="16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4613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eader -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nchor="t"/>
          <a:lstStyle/>
          <a:p>
            <a:r>
              <a:rPr lang="en-US" dirty="0"/>
              <a:t>Click to edit Master title style</a:t>
            </a:r>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Tree>
    <p:extLst>
      <p:ext uri="{BB962C8B-B14F-4D97-AF65-F5344CB8AC3E}">
        <p14:creationId xmlns:p14="http://schemas.microsoft.com/office/powerpoint/2010/main" val="16106711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ullets, Two Line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a:xfrm>
            <a:off x="609600" y="457199"/>
            <a:ext cx="10972800" cy="1039372"/>
          </a:xfrm>
        </p:spPr>
        <p:txBody>
          <a:bodyPr anchor="t"/>
          <a:lstStyle/>
          <a:p>
            <a:r>
              <a:rPr lang="en-US" dirty="0"/>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p:nvPr>
        </p:nvSpPr>
        <p:spPr>
          <a:xfrm>
            <a:off x="609600" y="1709928"/>
            <a:ext cx="10972800" cy="4386072"/>
          </a:xfrm>
        </p:spPr>
        <p:txBody>
          <a:bodyPr/>
          <a:lstStyle>
            <a:lvl2pPr>
              <a:defRPr sz="16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4230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Prezo Dark">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08AE-F3D4-8E4E-9109-702FE669CF95}"/>
              </a:ext>
            </a:extLst>
          </p:cNvPr>
          <p:cNvSpPr>
            <a:spLocks noGrp="1"/>
          </p:cNvSpPr>
          <p:nvPr>
            <p:ph type="title"/>
          </p:nvPr>
        </p:nvSpPr>
        <p:spPr/>
        <p:txBody>
          <a:bodyPr/>
          <a:lstStyle>
            <a:lvl1pPr>
              <a:defRPr b="1">
                <a:solidFill>
                  <a:schemeClr val="bg1"/>
                </a:solidFill>
              </a:defRPr>
            </a:lvl1pPr>
          </a:lstStyle>
          <a:p>
            <a:r>
              <a:rPr lang="en-US" dirty="0"/>
              <a:t>Click to edit Master title style</a:t>
            </a:r>
          </a:p>
        </p:txBody>
      </p:sp>
      <p:sp>
        <p:nvSpPr>
          <p:cNvPr id="6" name="Text Placeholder 2">
            <a:extLst>
              <a:ext uri="{FF2B5EF4-FFF2-40B4-BE49-F238E27FC236}">
                <a16:creationId xmlns:a16="http://schemas.microsoft.com/office/drawing/2014/main" id="{33921DC9-1531-1F47-9029-8A6AC5C3009F}"/>
              </a:ext>
            </a:extLst>
          </p:cNvPr>
          <p:cNvSpPr txBox="1">
            <a:spLocks/>
          </p:cNvSpPr>
          <p:nvPr userDrawn="1"/>
        </p:nvSpPr>
        <p:spPr>
          <a:xfrm>
            <a:off x="609600" y="5844049"/>
            <a:ext cx="10972800" cy="251952"/>
          </a:xfrm>
          <a:prstGeom prst="rect">
            <a:avLst/>
          </a:prstGeom>
        </p:spPr>
        <p:txBody>
          <a:bodyPr vert="horz" lIns="0" tIns="0" rIns="0" bIns="0" rtlCol="0">
            <a:normAutofit/>
          </a:bodyPr>
          <a:lstStyle>
            <a:lvl1pPr marL="0" indent="0" algn="ctr" defTabSz="914400" rtl="0" eaLnBrk="1" latinLnBrk="0" hangingPunct="1">
              <a:lnSpc>
                <a:spcPct val="100000"/>
              </a:lnSpc>
              <a:spcBef>
                <a:spcPts val="500"/>
              </a:spcBef>
              <a:buFont typeface="Arial" charset="0"/>
              <a:buNone/>
              <a:defRPr sz="2400" kern="1200">
                <a:solidFill>
                  <a:schemeClr val="tx1"/>
                </a:solidFill>
                <a:latin typeface="+mn-lt"/>
                <a:ea typeface="+mn-ea"/>
                <a:cs typeface="+mn-cs"/>
              </a:defRPr>
            </a:lvl1pPr>
            <a:lvl2pPr marL="2286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2pPr>
            <a:lvl3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3pPr>
            <a:lvl4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4pPr>
            <a:lvl5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600" dirty="0">
                <a:solidFill>
                  <a:schemeClr val="bg2">
                    <a:lumMod val="75000"/>
                  </a:schemeClr>
                </a:solidFill>
              </a:rPr>
              <a:t>©2018 Numerator  •  Confidential</a:t>
            </a:r>
          </a:p>
        </p:txBody>
      </p:sp>
      <p:sp>
        <p:nvSpPr>
          <p:cNvPr id="8" name="Text Placeholder 7">
            <a:extLst>
              <a:ext uri="{FF2B5EF4-FFF2-40B4-BE49-F238E27FC236}">
                <a16:creationId xmlns:a16="http://schemas.microsoft.com/office/drawing/2014/main" id="{25D786C6-1233-3746-8741-E676DA82313F}"/>
              </a:ext>
            </a:extLst>
          </p:cNvPr>
          <p:cNvSpPr>
            <a:spLocks noGrp="1"/>
          </p:cNvSpPr>
          <p:nvPr>
            <p:ph type="body" sz="quarter" idx="10"/>
          </p:nvPr>
        </p:nvSpPr>
        <p:spPr>
          <a:xfrm>
            <a:off x="609600" y="4632959"/>
            <a:ext cx="10972800" cy="1099329"/>
          </a:xfrm>
        </p:spPr>
        <p:txBody>
          <a:bodyPr/>
          <a:lstStyle>
            <a:lvl1pPr>
              <a:defRPr>
                <a:solidFill>
                  <a:schemeClr val="bg1"/>
                </a:solidFill>
              </a:defRPr>
            </a:lvl1pPr>
          </a:lstStyle>
          <a:p>
            <a:pPr lvl="0"/>
            <a:r>
              <a:rPr lang="en-US" dirty="0"/>
              <a:t>Edit Master text styles</a:t>
            </a:r>
          </a:p>
        </p:txBody>
      </p:sp>
      <p:pic>
        <p:nvPicPr>
          <p:cNvPr id="7" name="Picture 6">
            <a:extLst>
              <a:ext uri="{FF2B5EF4-FFF2-40B4-BE49-F238E27FC236}">
                <a16:creationId xmlns:a16="http://schemas.microsoft.com/office/drawing/2014/main" id="{F96A75D7-9347-A44E-8EA4-1CC4BF7728A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70725" y="1883774"/>
            <a:ext cx="3369851" cy="515427"/>
          </a:xfrm>
          <a:prstGeom prst="rect">
            <a:avLst/>
          </a:prstGeom>
        </p:spPr>
      </p:pic>
      <p:sp>
        <p:nvSpPr>
          <p:cNvPr id="9" name="Picture Placeholder 8">
            <a:extLst>
              <a:ext uri="{FF2B5EF4-FFF2-40B4-BE49-F238E27FC236}">
                <a16:creationId xmlns:a16="http://schemas.microsoft.com/office/drawing/2014/main" id="{7024A07D-8C09-5D45-ABC0-90802EC8CFB3}"/>
              </a:ext>
            </a:extLst>
          </p:cNvPr>
          <p:cNvSpPr>
            <a:spLocks noGrp="1"/>
          </p:cNvSpPr>
          <p:nvPr>
            <p:ph type="pic" sz="quarter" idx="11"/>
          </p:nvPr>
        </p:nvSpPr>
        <p:spPr>
          <a:xfrm>
            <a:off x="6438900" y="1501409"/>
            <a:ext cx="3369851" cy="1280160"/>
          </a:xfrm>
        </p:spPr>
        <p:txBody>
          <a:bodyPr/>
          <a:lstStyle/>
          <a:p>
            <a:endParaRPr lang="en-US"/>
          </a:p>
        </p:txBody>
      </p:sp>
      <p:cxnSp>
        <p:nvCxnSpPr>
          <p:cNvPr id="11" name="Straight Connector 10">
            <a:extLst>
              <a:ext uri="{FF2B5EF4-FFF2-40B4-BE49-F238E27FC236}">
                <a16:creationId xmlns:a16="http://schemas.microsoft.com/office/drawing/2014/main" id="{52AB2299-C418-DB40-BA2E-FBA7A7EFCC01}"/>
              </a:ext>
            </a:extLst>
          </p:cNvPr>
          <p:cNvCxnSpPr/>
          <p:nvPr userDrawn="1"/>
        </p:nvCxnSpPr>
        <p:spPr>
          <a:xfrm>
            <a:off x="6096000" y="1672985"/>
            <a:ext cx="0" cy="937007"/>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1497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ullets, Header w/Sub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a:xfrm>
            <a:off x="609600" y="457199"/>
            <a:ext cx="10972800" cy="502921"/>
          </a:xfrm>
        </p:spPr>
        <p:txBody>
          <a:bodyPr anchor="t"/>
          <a:lstStyle/>
          <a:p>
            <a:r>
              <a:rPr lang="en-US" dirty="0"/>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p:nvPr>
        </p:nvSpPr>
        <p:spPr>
          <a:xfrm>
            <a:off x="609599" y="1497331"/>
            <a:ext cx="10972800" cy="4599432"/>
          </a:xfrm>
        </p:spPr>
        <p:txBody>
          <a:bodyPr/>
          <a:lstStyle>
            <a:lvl2pPr>
              <a:defRPr sz="16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369249EF-B00E-3B45-B2BE-54D06AB373D9}"/>
              </a:ext>
            </a:extLst>
          </p:cNvPr>
          <p:cNvSpPr>
            <a:spLocks noGrp="1"/>
          </p:cNvSpPr>
          <p:nvPr>
            <p:ph type="body" sz="quarter" idx="13"/>
          </p:nvPr>
        </p:nvSpPr>
        <p:spPr>
          <a:xfrm>
            <a:off x="609599" y="960121"/>
            <a:ext cx="10972800" cy="320040"/>
          </a:xfrm>
        </p:spPr>
        <p:txBody>
          <a:bodyPr/>
          <a:lstStyle>
            <a:lvl1pPr marL="0" indent="0">
              <a:buNone/>
              <a:defRPr sz="1800">
                <a:solidFill>
                  <a:schemeClr val="bg2">
                    <a:lumMod val="50000"/>
                  </a:schemeClr>
                </a:solidFill>
              </a:defRPr>
            </a:lvl1pPr>
          </a:lstStyle>
          <a:p>
            <a:pPr lvl="0"/>
            <a:r>
              <a:rPr lang="en-US" dirty="0"/>
              <a:t>Edit Master text styles</a:t>
            </a:r>
          </a:p>
        </p:txBody>
      </p:sp>
    </p:spTree>
    <p:extLst>
      <p:ext uri="{BB962C8B-B14F-4D97-AF65-F5344CB8AC3E}">
        <p14:creationId xmlns:p14="http://schemas.microsoft.com/office/powerpoint/2010/main" val="16669379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ullets, 2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nchor="t"/>
          <a:lstStyle/>
          <a:p>
            <a:r>
              <a:rPr lang="en-US" dirty="0"/>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p:nvPr>
        </p:nvSpPr>
        <p:spPr>
          <a:xfrm>
            <a:off x="609600" y="1219200"/>
            <a:ext cx="5143500" cy="4876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F9FD89AC-4FA5-074C-ADDC-E8AB6410DA36}"/>
              </a:ext>
            </a:extLst>
          </p:cNvPr>
          <p:cNvSpPr>
            <a:spLocks noGrp="1"/>
          </p:cNvSpPr>
          <p:nvPr>
            <p:ph type="body" sz="quarter" idx="13"/>
          </p:nvPr>
        </p:nvSpPr>
        <p:spPr>
          <a:xfrm>
            <a:off x="6438900" y="1219200"/>
            <a:ext cx="5143500" cy="4876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51118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ullets, 3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nchor="t"/>
          <a:lstStyle/>
          <a:p>
            <a:r>
              <a:rPr lang="en-US"/>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p:nvPr>
        </p:nvSpPr>
        <p:spPr>
          <a:xfrm>
            <a:off x="609600" y="1219200"/>
            <a:ext cx="3478306" cy="4876800"/>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F9FD89AC-4FA5-074C-ADDC-E8AB6410DA36}"/>
              </a:ext>
            </a:extLst>
          </p:cNvPr>
          <p:cNvSpPr>
            <a:spLocks noGrp="1"/>
          </p:cNvSpPr>
          <p:nvPr>
            <p:ph type="body" sz="quarter" idx="13"/>
          </p:nvPr>
        </p:nvSpPr>
        <p:spPr>
          <a:xfrm>
            <a:off x="4359248" y="1219200"/>
            <a:ext cx="3473503" cy="4876800"/>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A7F91AF8-7388-314A-BAA7-796E1B376E11}"/>
              </a:ext>
            </a:extLst>
          </p:cNvPr>
          <p:cNvSpPr>
            <a:spLocks noGrp="1"/>
          </p:cNvSpPr>
          <p:nvPr>
            <p:ph type="body" sz="quarter" idx="14"/>
          </p:nvPr>
        </p:nvSpPr>
        <p:spPr>
          <a:xfrm>
            <a:off x="8107363" y="1219200"/>
            <a:ext cx="3475037" cy="4876800"/>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25672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ullets, 1 Col w/Sub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hasCustomPrompt="1"/>
          </p:nvPr>
        </p:nvSpPr>
        <p:spPr>
          <a:xfrm>
            <a:off x="609600" y="1219200"/>
            <a:ext cx="10972800" cy="455919"/>
          </a:xfrm>
        </p:spPr>
        <p:txBody>
          <a:bodyPr>
            <a:normAutofit/>
          </a:bodyPr>
          <a:lstStyle>
            <a:lvl1pPr marL="0" indent="0">
              <a:buNone/>
              <a:defRPr sz="2000" b="1">
                <a:solidFill>
                  <a:schemeClr val="bg2">
                    <a:lumMod val="50000"/>
                  </a:schemeClr>
                </a:solidFill>
              </a:defRPr>
            </a:lvl1pPr>
          </a:lstStyle>
          <a:p>
            <a:pPr lvl="0"/>
            <a:r>
              <a:rPr lang="en-US" dirty="0"/>
              <a:t>EDIT MASTER TEXT STYLES</a:t>
            </a:r>
          </a:p>
        </p:txBody>
      </p:sp>
      <p:sp>
        <p:nvSpPr>
          <p:cNvPr id="7" name="Text Placeholder 6">
            <a:extLst>
              <a:ext uri="{FF2B5EF4-FFF2-40B4-BE49-F238E27FC236}">
                <a16:creationId xmlns:a16="http://schemas.microsoft.com/office/drawing/2014/main" id="{2DBA61E3-9366-1E46-A0C6-45A0576912CB}"/>
              </a:ext>
            </a:extLst>
          </p:cNvPr>
          <p:cNvSpPr>
            <a:spLocks noGrp="1"/>
          </p:cNvSpPr>
          <p:nvPr>
            <p:ph type="body" sz="quarter" idx="13"/>
          </p:nvPr>
        </p:nvSpPr>
        <p:spPr>
          <a:xfrm>
            <a:off x="609600" y="1675118"/>
            <a:ext cx="10972800" cy="442088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274732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ullets, 2 Col w/Sub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hasCustomPrompt="1"/>
          </p:nvPr>
        </p:nvSpPr>
        <p:spPr>
          <a:xfrm>
            <a:off x="609600" y="1219200"/>
            <a:ext cx="5143500" cy="455919"/>
          </a:xfrm>
        </p:spPr>
        <p:txBody>
          <a:bodyPr>
            <a:normAutofit/>
          </a:bodyPr>
          <a:lstStyle>
            <a:lvl1pPr marL="0" indent="0">
              <a:buNone/>
              <a:defRPr sz="2000" b="1">
                <a:solidFill>
                  <a:schemeClr val="bg2">
                    <a:lumMod val="50000"/>
                  </a:schemeClr>
                </a:solidFill>
              </a:defRPr>
            </a:lvl1pPr>
          </a:lstStyle>
          <a:p>
            <a:pPr lvl="0"/>
            <a:r>
              <a:rPr lang="en-US" dirty="0"/>
              <a:t>EDIT MASTER TEXT STYLES</a:t>
            </a:r>
          </a:p>
        </p:txBody>
      </p:sp>
      <p:sp>
        <p:nvSpPr>
          <p:cNvPr id="7" name="Text Placeholder 6">
            <a:extLst>
              <a:ext uri="{FF2B5EF4-FFF2-40B4-BE49-F238E27FC236}">
                <a16:creationId xmlns:a16="http://schemas.microsoft.com/office/drawing/2014/main" id="{2DBA61E3-9366-1E46-A0C6-45A0576912CB}"/>
              </a:ext>
            </a:extLst>
          </p:cNvPr>
          <p:cNvSpPr>
            <a:spLocks noGrp="1"/>
          </p:cNvSpPr>
          <p:nvPr>
            <p:ph type="body" sz="quarter" idx="13"/>
          </p:nvPr>
        </p:nvSpPr>
        <p:spPr>
          <a:xfrm>
            <a:off x="609600" y="1675118"/>
            <a:ext cx="5143500" cy="4420881"/>
          </a:xfrm>
        </p:spPr>
        <p:txBody>
          <a:bodyPr/>
          <a:lstStyle/>
          <a:p>
            <a:pPr lvl="0"/>
            <a:r>
              <a:rPr lang="en-US" dirty="0"/>
              <a:t>Edit Master text styles</a:t>
            </a:r>
          </a:p>
          <a:p>
            <a:pPr lvl="1"/>
            <a:r>
              <a:rPr lang="en-US" dirty="0"/>
              <a:t>Second level</a:t>
            </a:r>
          </a:p>
          <a:p>
            <a:pPr lvl="2"/>
            <a:r>
              <a:rPr lang="en-US" dirty="0"/>
              <a:t>Third level</a:t>
            </a:r>
          </a:p>
          <a:p>
            <a:pPr lvl="2"/>
            <a:r>
              <a:rPr lang="en-US" dirty="0"/>
              <a:t>Fourth level</a:t>
            </a:r>
          </a:p>
          <a:p>
            <a:pPr lvl="2"/>
            <a:r>
              <a:rPr lang="en-US" dirty="0"/>
              <a:t>Fifth level</a:t>
            </a:r>
          </a:p>
        </p:txBody>
      </p:sp>
      <p:sp>
        <p:nvSpPr>
          <p:cNvPr id="8" name="Text Placeholder 7">
            <a:extLst>
              <a:ext uri="{FF2B5EF4-FFF2-40B4-BE49-F238E27FC236}">
                <a16:creationId xmlns:a16="http://schemas.microsoft.com/office/drawing/2014/main" id="{64ABA2BD-CE21-804F-99D9-18F28CE2A327}"/>
              </a:ext>
            </a:extLst>
          </p:cNvPr>
          <p:cNvSpPr>
            <a:spLocks noGrp="1"/>
          </p:cNvSpPr>
          <p:nvPr>
            <p:ph type="body" sz="quarter" idx="14" hasCustomPrompt="1"/>
          </p:nvPr>
        </p:nvSpPr>
        <p:spPr>
          <a:xfrm>
            <a:off x="6438900" y="1219200"/>
            <a:ext cx="5143500" cy="455613"/>
          </a:xfrm>
        </p:spPr>
        <p:txBody>
          <a:bodyPr>
            <a:normAutofit/>
          </a:bodyPr>
          <a:lstStyle>
            <a:lvl1pPr marL="0" indent="0">
              <a:buNone/>
              <a:defRPr sz="2000" b="1">
                <a:solidFill>
                  <a:schemeClr val="bg2">
                    <a:lumMod val="50000"/>
                  </a:schemeClr>
                </a:solidFill>
              </a:defRPr>
            </a:lvl1pPr>
          </a:lstStyle>
          <a:p>
            <a:pPr lvl="0"/>
            <a:r>
              <a:rPr lang="en-US" dirty="0"/>
              <a:t>EDIT MASTER TEXT STYLES</a:t>
            </a:r>
          </a:p>
        </p:txBody>
      </p:sp>
      <p:sp>
        <p:nvSpPr>
          <p:cNvPr id="10" name="Text Placeholder 9">
            <a:extLst>
              <a:ext uri="{FF2B5EF4-FFF2-40B4-BE49-F238E27FC236}">
                <a16:creationId xmlns:a16="http://schemas.microsoft.com/office/drawing/2014/main" id="{CA382E92-87D2-1549-AD82-5C3612A466CF}"/>
              </a:ext>
            </a:extLst>
          </p:cNvPr>
          <p:cNvSpPr>
            <a:spLocks noGrp="1"/>
          </p:cNvSpPr>
          <p:nvPr>
            <p:ph type="body" sz="quarter" idx="15"/>
          </p:nvPr>
        </p:nvSpPr>
        <p:spPr>
          <a:xfrm>
            <a:off x="6438900" y="1674813"/>
            <a:ext cx="5143500" cy="4421187"/>
          </a:xfrm>
        </p:spPr>
        <p:txBody>
          <a:bodyPr/>
          <a:lstStyle/>
          <a:p>
            <a:pPr lvl="0"/>
            <a:r>
              <a:rPr lang="en-US" dirty="0"/>
              <a:t>Edit Master text styles</a:t>
            </a:r>
          </a:p>
          <a:p>
            <a:pPr lvl="1"/>
            <a:r>
              <a:rPr lang="en-US" dirty="0"/>
              <a:t>Second level</a:t>
            </a:r>
          </a:p>
          <a:p>
            <a:pPr lvl="2"/>
            <a:r>
              <a:rPr lang="en-US" dirty="0"/>
              <a:t>Third level</a:t>
            </a:r>
          </a:p>
          <a:p>
            <a:pPr lvl="2"/>
            <a:r>
              <a:rPr lang="en-US" dirty="0"/>
              <a:t>Fourth level</a:t>
            </a:r>
          </a:p>
          <a:p>
            <a:pPr lvl="2"/>
            <a:r>
              <a:rPr lang="en-US" dirty="0"/>
              <a:t>Fifth level</a:t>
            </a:r>
          </a:p>
        </p:txBody>
      </p:sp>
    </p:spTree>
    <p:extLst>
      <p:ext uri="{BB962C8B-B14F-4D97-AF65-F5344CB8AC3E}">
        <p14:creationId xmlns:p14="http://schemas.microsoft.com/office/powerpoint/2010/main" val="2856377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ullets, 3 Col w/Sub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hasCustomPrompt="1"/>
          </p:nvPr>
        </p:nvSpPr>
        <p:spPr>
          <a:xfrm>
            <a:off x="609600" y="1219200"/>
            <a:ext cx="3470622" cy="455919"/>
          </a:xfrm>
        </p:spPr>
        <p:txBody>
          <a:bodyPr>
            <a:normAutofit/>
          </a:bodyPr>
          <a:lstStyle>
            <a:lvl1pPr marL="0" indent="0">
              <a:buNone/>
              <a:defRPr sz="2000" b="1">
                <a:solidFill>
                  <a:schemeClr val="bg2">
                    <a:lumMod val="50000"/>
                  </a:schemeClr>
                </a:solidFill>
              </a:defRPr>
            </a:lvl1pPr>
          </a:lstStyle>
          <a:p>
            <a:pPr lvl="0"/>
            <a:r>
              <a:rPr lang="en-US" dirty="0"/>
              <a:t>EDIT MASTER TEXT STYLES</a:t>
            </a:r>
          </a:p>
        </p:txBody>
      </p:sp>
      <p:sp>
        <p:nvSpPr>
          <p:cNvPr id="7" name="Text Placeholder 6">
            <a:extLst>
              <a:ext uri="{FF2B5EF4-FFF2-40B4-BE49-F238E27FC236}">
                <a16:creationId xmlns:a16="http://schemas.microsoft.com/office/drawing/2014/main" id="{2DBA61E3-9366-1E46-A0C6-45A0576912CB}"/>
              </a:ext>
            </a:extLst>
          </p:cNvPr>
          <p:cNvSpPr>
            <a:spLocks noGrp="1"/>
          </p:cNvSpPr>
          <p:nvPr>
            <p:ph type="body" sz="quarter" idx="13"/>
          </p:nvPr>
        </p:nvSpPr>
        <p:spPr>
          <a:xfrm>
            <a:off x="609600" y="1675118"/>
            <a:ext cx="3470622" cy="4420881"/>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2"/>
            <a:r>
              <a:rPr lang="en-US" dirty="0"/>
              <a:t>Fourth level</a:t>
            </a:r>
          </a:p>
          <a:p>
            <a:pPr lvl="2"/>
            <a:r>
              <a:rPr lang="en-US" dirty="0"/>
              <a:t>Fifth level</a:t>
            </a:r>
          </a:p>
        </p:txBody>
      </p:sp>
      <p:sp>
        <p:nvSpPr>
          <p:cNvPr id="8" name="Text Placeholder 7">
            <a:extLst>
              <a:ext uri="{FF2B5EF4-FFF2-40B4-BE49-F238E27FC236}">
                <a16:creationId xmlns:a16="http://schemas.microsoft.com/office/drawing/2014/main" id="{64ABA2BD-CE21-804F-99D9-18F28CE2A327}"/>
              </a:ext>
            </a:extLst>
          </p:cNvPr>
          <p:cNvSpPr>
            <a:spLocks noGrp="1"/>
          </p:cNvSpPr>
          <p:nvPr>
            <p:ph type="body" sz="quarter" idx="14" hasCustomPrompt="1"/>
          </p:nvPr>
        </p:nvSpPr>
        <p:spPr>
          <a:xfrm>
            <a:off x="4359248" y="1219200"/>
            <a:ext cx="3473503" cy="455613"/>
          </a:xfrm>
        </p:spPr>
        <p:txBody>
          <a:bodyPr>
            <a:normAutofit/>
          </a:bodyPr>
          <a:lstStyle>
            <a:lvl1pPr marL="0" indent="0">
              <a:buNone/>
              <a:defRPr sz="2000" b="1">
                <a:solidFill>
                  <a:schemeClr val="bg2">
                    <a:lumMod val="50000"/>
                  </a:schemeClr>
                </a:solidFill>
              </a:defRPr>
            </a:lvl1pPr>
          </a:lstStyle>
          <a:p>
            <a:pPr lvl="0"/>
            <a:r>
              <a:rPr lang="en-US" dirty="0"/>
              <a:t>EDIT MASTER TEXT STYLES</a:t>
            </a:r>
          </a:p>
        </p:txBody>
      </p:sp>
      <p:sp>
        <p:nvSpPr>
          <p:cNvPr id="10" name="Text Placeholder 9">
            <a:extLst>
              <a:ext uri="{FF2B5EF4-FFF2-40B4-BE49-F238E27FC236}">
                <a16:creationId xmlns:a16="http://schemas.microsoft.com/office/drawing/2014/main" id="{CA382E92-87D2-1549-AD82-5C3612A466CF}"/>
              </a:ext>
            </a:extLst>
          </p:cNvPr>
          <p:cNvSpPr>
            <a:spLocks noGrp="1"/>
          </p:cNvSpPr>
          <p:nvPr>
            <p:ph type="body" sz="quarter" idx="15"/>
          </p:nvPr>
        </p:nvSpPr>
        <p:spPr>
          <a:xfrm>
            <a:off x="4359248" y="1674813"/>
            <a:ext cx="3473503" cy="4421187"/>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2"/>
            <a:r>
              <a:rPr lang="en-US" dirty="0"/>
              <a:t>Fourth level</a:t>
            </a:r>
          </a:p>
          <a:p>
            <a:pPr lvl="4"/>
            <a:r>
              <a:rPr lang="en-US" dirty="0"/>
              <a:t>Fifth level</a:t>
            </a:r>
          </a:p>
        </p:txBody>
      </p:sp>
      <p:sp>
        <p:nvSpPr>
          <p:cNvPr id="9" name="Text Placeholder 8">
            <a:extLst>
              <a:ext uri="{FF2B5EF4-FFF2-40B4-BE49-F238E27FC236}">
                <a16:creationId xmlns:a16="http://schemas.microsoft.com/office/drawing/2014/main" id="{A7394B1C-F048-4A4D-8F45-859917601951}"/>
              </a:ext>
            </a:extLst>
          </p:cNvPr>
          <p:cNvSpPr>
            <a:spLocks noGrp="1"/>
          </p:cNvSpPr>
          <p:nvPr>
            <p:ph type="body" sz="quarter" idx="16" hasCustomPrompt="1"/>
          </p:nvPr>
        </p:nvSpPr>
        <p:spPr>
          <a:xfrm>
            <a:off x="8107363" y="1219200"/>
            <a:ext cx="3475037" cy="455613"/>
          </a:xfrm>
        </p:spPr>
        <p:txBody>
          <a:bodyPr>
            <a:normAutofit/>
          </a:bodyPr>
          <a:lstStyle>
            <a:lvl1pPr marL="0" indent="0">
              <a:buNone/>
              <a:defRPr sz="2000" b="1">
                <a:solidFill>
                  <a:schemeClr val="bg2">
                    <a:lumMod val="50000"/>
                  </a:schemeClr>
                </a:solidFill>
              </a:defRPr>
            </a:lvl1pPr>
            <a:lvl2pPr marL="228600" indent="0">
              <a:buNone/>
              <a:defRPr/>
            </a:lvl2pPr>
            <a:lvl3pPr marL="457200" indent="0">
              <a:buNone/>
              <a:defRPr/>
            </a:lvl3pPr>
            <a:lvl4pPr marL="457200" indent="0">
              <a:buNone/>
              <a:defRPr/>
            </a:lvl4pPr>
            <a:lvl5pPr marL="457200" indent="0">
              <a:buNone/>
              <a:defRPr/>
            </a:lvl5pPr>
          </a:lstStyle>
          <a:p>
            <a:pPr lvl="0"/>
            <a:r>
              <a:rPr lang="en-US" dirty="0"/>
              <a:t>EDIT MASTER TEXT STYLES</a:t>
            </a:r>
          </a:p>
        </p:txBody>
      </p:sp>
      <p:sp>
        <p:nvSpPr>
          <p:cNvPr id="12" name="Text Placeholder 11">
            <a:extLst>
              <a:ext uri="{FF2B5EF4-FFF2-40B4-BE49-F238E27FC236}">
                <a16:creationId xmlns:a16="http://schemas.microsoft.com/office/drawing/2014/main" id="{4CF3441C-150C-AB4D-BEFE-C56E6E5C2199}"/>
              </a:ext>
            </a:extLst>
          </p:cNvPr>
          <p:cNvSpPr>
            <a:spLocks noGrp="1"/>
          </p:cNvSpPr>
          <p:nvPr>
            <p:ph type="body" sz="quarter" idx="17"/>
          </p:nvPr>
        </p:nvSpPr>
        <p:spPr>
          <a:xfrm>
            <a:off x="8107363" y="1674813"/>
            <a:ext cx="3475037" cy="4421187"/>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94945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ullets, 4 Grid w/Sub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hasCustomPrompt="1"/>
          </p:nvPr>
        </p:nvSpPr>
        <p:spPr>
          <a:xfrm>
            <a:off x="609600" y="1219200"/>
            <a:ext cx="5143500" cy="455919"/>
          </a:xfrm>
        </p:spPr>
        <p:txBody>
          <a:bodyPr>
            <a:normAutofit/>
          </a:bodyPr>
          <a:lstStyle>
            <a:lvl1pPr marL="0" indent="0">
              <a:buNone/>
              <a:defRPr sz="2000" b="1">
                <a:solidFill>
                  <a:schemeClr val="bg2">
                    <a:lumMod val="50000"/>
                  </a:schemeClr>
                </a:solidFill>
              </a:defRPr>
            </a:lvl1pPr>
          </a:lstStyle>
          <a:p>
            <a:pPr lvl="0"/>
            <a:r>
              <a:rPr lang="en-US" dirty="0"/>
              <a:t>EDIT MASTER TEXT STYLES</a:t>
            </a:r>
          </a:p>
        </p:txBody>
      </p:sp>
      <p:sp>
        <p:nvSpPr>
          <p:cNvPr id="7" name="Text Placeholder 6">
            <a:extLst>
              <a:ext uri="{FF2B5EF4-FFF2-40B4-BE49-F238E27FC236}">
                <a16:creationId xmlns:a16="http://schemas.microsoft.com/office/drawing/2014/main" id="{2DBA61E3-9366-1E46-A0C6-45A0576912CB}"/>
              </a:ext>
            </a:extLst>
          </p:cNvPr>
          <p:cNvSpPr>
            <a:spLocks noGrp="1"/>
          </p:cNvSpPr>
          <p:nvPr>
            <p:ph type="body" sz="quarter" idx="13"/>
          </p:nvPr>
        </p:nvSpPr>
        <p:spPr>
          <a:xfrm>
            <a:off x="609600" y="1675119"/>
            <a:ext cx="5143500" cy="1828800"/>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64ABA2BD-CE21-804F-99D9-18F28CE2A327}"/>
              </a:ext>
            </a:extLst>
          </p:cNvPr>
          <p:cNvSpPr>
            <a:spLocks noGrp="1"/>
          </p:cNvSpPr>
          <p:nvPr>
            <p:ph type="body" sz="quarter" idx="14" hasCustomPrompt="1"/>
          </p:nvPr>
        </p:nvSpPr>
        <p:spPr>
          <a:xfrm>
            <a:off x="6438900" y="1219200"/>
            <a:ext cx="5143500" cy="455613"/>
          </a:xfrm>
        </p:spPr>
        <p:txBody>
          <a:bodyPr>
            <a:normAutofit/>
          </a:bodyPr>
          <a:lstStyle>
            <a:lvl1pPr marL="0" indent="0">
              <a:buNone/>
              <a:defRPr sz="2000" b="1">
                <a:solidFill>
                  <a:schemeClr val="bg2">
                    <a:lumMod val="50000"/>
                  </a:schemeClr>
                </a:solidFill>
              </a:defRPr>
            </a:lvl1pPr>
          </a:lstStyle>
          <a:p>
            <a:pPr lvl="0"/>
            <a:r>
              <a:rPr lang="en-US" dirty="0"/>
              <a:t>EDIT MASTER TEXT STYLES</a:t>
            </a:r>
          </a:p>
        </p:txBody>
      </p:sp>
      <p:sp>
        <p:nvSpPr>
          <p:cNvPr id="10" name="Text Placeholder 9">
            <a:extLst>
              <a:ext uri="{FF2B5EF4-FFF2-40B4-BE49-F238E27FC236}">
                <a16:creationId xmlns:a16="http://schemas.microsoft.com/office/drawing/2014/main" id="{CA382E92-87D2-1549-AD82-5C3612A466CF}"/>
              </a:ext>
            </a:extLst>
          </p:cNvPr>
          <p:cNvSpPr>
            <a:spLocks noGrp="1"/>
          </p:cNvSpPr>
          <p:nvPr>
            <p:ph type="body" sz="quarter" idx="15"/>
          </p:nvPr>
        </p:nvSpPr>
        <p:spPr>
          <a:xfrm>
            <a:off x="6438900" y="1674814"/>
            <a:ext cx="5143500" cy="1828800"/>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a:extLst>
              <a:ext uri="{FF2B5EF4-FFF2-40B4-BE49-F238E27FC236}">
                <a16:creationId xmlns:a16="http://schemas.microsoft.com/office/drawing/2014/main" id="{DBF2E2E4-3DE1-8940-9047-465068C3A7FC}"/>
              </a:ext>
            </a:extLst>
          </p:cNvPr>
          <p:cNvSpPr>
            <a:spLocks noGrp="1"/>
          </p:cNvSpPr>
          <p:nvPr>
            <p:ph type="body" sz="quarter" idx="16" hasCustomPrompt="1"/>
          </p:nvPr>
        </p:nvSpPr>
        <p:spPr>
          <a:xfrm>
            <a:off x="609600" y="3705224"/>
            <a:ext cx="5143500" cy="457200"/>
          </a:xfrm>
        </p:spPr>
        <p:txBody>
          <a:bodyPr>
            <a:noAutofit/>
          </a:bodyPr>
          <a:lstStyle>
            <a:lvl1pPr marL="0" indent="0">
              <a:buNone/>
              <a:defRPr sz="2000" b="1">
                <a:solidFill>
                  <a:schemeClr val="bg2">
                    <a:lumMod val="50000"/>
                  </a:schemeClr>
                </a:solidFill>
              </a:defRPr>
            </a:lvl1pPr>
            <a:lvl2pPr marL="228600" indent="0">
              <a:buNone/>
              <a:defRPr sz="2000" b="1">
                <a:solidFill>
                  <a:srgbClr val="01A9B7"/>
                </a:solidFill>
              </a:defRPr>
            </a:lvl2pPr>
            <a:lvl3pPr marL="457200" indent="0">
              <a:buNone/>
              <a:defRPr sz="2000" b="1">
                <a:solidFill>
                  <a:srgbClr val="01A9B7"/>
                </a:solidFill>
              </a:defRPr>
            </a:lvl3pPr>
            <a:lvl4pPr marL="457200" indent="0">
              <a:buNone/>
              <a:defRPr sz="2000" b="1">
                <a:solidFill>
                  <a:srgbClr val="01A9B7"/>
                </a:solidFill>
              </a:defRPr>
            </a:lvl4pPr>
            <a:lvl5pPr marL="457200" indent="0">
              <a:buNone/>
              <a:defRPr sz="2000" b="1">
                <a:solidFill>
                  <a:srgbClr val="01A9B7"/>
                </a:solidFill>
              </a:defRPr>
            </a:lvl5pPr>
          </a:lstStyle>
          <a:p>
            <a:pPr lvl="0"/>
            <a:r>
              <a:rPr lang="en-US" dirty="0"/>
              <a:t>EDIT MASTER TEXT STYLES</a:t>
            </a:r>
          </a:p>
        </p:txBody>
      </p:sp>
      <p:sp>
        <p:nvSpPr>
          <p:cNvPr id="12" name="Text Placeholder 11">
            <a:extLst>
              <a:ext uri="{FF2B5EF4-FFF2-40B4-BE49-F238E27FC236}">
                <a16:creationId xmlns:a16="http://schemas.microsoft.com/office/drawing/2014/main" id="{1C4B2E6A-F9B8-6348-8FA7-C5D2E3326EE7}"/>
              </a:ext>
            </a:extLst>
          </p:cNvPr>
          <p:cNvSpPr>
            <a:spLocks noGrp="1"/>
          </p:cNvSpPr>
          <p:nvPr>
            <p:ph type="body" sz="quarter" idx="17"/>
          </p:nvPr>
        </p:nvSpPr>
        <p:spPr>
          <a:xfrm>
            <a:off x="609600" y="4162424"/>
            <a:ext cx="5143500" cy="1828800"/>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6563716C-9CB9-E940-A586-34C8427769EB}"/>
              </a:ext>
            </a:extLst>
          </p:cNvPr>
          <p:cNvSpPr>
            <a:spLocks noGrp="1"/>
          </p:cNvSpPr>
          <p:nvPr>
            <p:ph type="body" sz="quarter" idx="18" hasCustomPrompt="1"/>
          </p:nvPr>
        </p:nvSpPr>
        <p:spPr>
          <a:xfrm>
            <a:off x="6438900" y="3705224"/>
            <a:ext cx="5143500" cy="457200"/>
          </a:xfrm>
        </p:spPr>
        <p:txBody>
          <a:bodyPr>
            <a:noAutofit/>
          </a:bodyPr>
          <a:lstStyle>
            <a:lvl1pPr marL="0" indent="0">
              <a:buNone/>
              <a:defRPr sz="2000" b="1">
                <a:solidFill>
                  <a:schemeClr val="bg2">
                    <a:lumMod val="50000"/>
                  </a:schemeClr>
                </a:solidFill>
              </a:defRPr>
            </a:lvl1pPr>
            <a:lvl2pPr marL="228600" indent="0">
              <a:buNone/>
              <a:defRPr sz="2000" b="1">
                <a:solidFill>
                  <a:srgbClr val="01A9B7"/>
                </a:solidFill>
              </a:defRPr>
            </a:lvl2pPr>
            <a:lvl3pPr marL="457200" indent="0">
              <a:buNone/>
              <a:defRPr sz="2000" b="1">
                <a:solidFill>
                  <a:srgbClr val="01A9B7"/>
                </a:solidFill>
              </a:defRPr>
            </a:lvl3pPr>
            <a:lvl4pPr marL="457200" indent="0">
              <a:buNone/>
              <a:defRPr sz="2000" b="1">
                <a:solidFill>
                  <a:srgbClr val="01A9B7"/>
                </a:solidFill>
              </a:defRPr>
            </a:lvl4pPr>
            <a:lvl5pPr marL="457200" indent="0">
              <a:buNone/>
              <a:defRPr sz="2000" b="1">
                <a:solidFill>
                  <a:srgbClr val="01A9B7"/>
                </a:solidFill>
              </a:defRPr>
            </a:lvl5pPr>
          </a:lstStyle>
          <a:p>
            <a:pPr lvl="0"/>
            <a:r>
              <a:rPr lang="en-US" dirty="0"/>
              <a:t>EDIT MASTER TEXT STYLES</a:t>
            </a:r>
          </a:p>
        </p:txBody>
      </p:sp>
      <p:sp>
        <p:nvSpPr>
          <p:cNvPr id="16" name="Text Placeholder 15">
            <a:extLst>
              <a:ext uri="{FF2B5EF4-FFF2-40B4-BE49-F238E27FC236}">
                <a16:creationId xmlns:a16="http://schemas.microsoft.com/office/drawing/2014/main" id="{A8E1681B-BA9D-B342-A856-715FD532E36E}"/>
              </a:ext>
            </a:extLst>
          </p:cNvPr>
          <p:cNvSpPr>
            <a:spLocks noGrp="1"/>
          </p:cNvSpPr>
          <p:nvPr>
            <p:ph type="body" sz="quarter" idx="19"/>
          </p:nvPr>
        </p:nvSpPr>
        <p:spPr>
          <a:xfrm>
            <a:off x="6438900" y="4162424"/>
            <a:ext cx="5143500" cy="1828800"/>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11237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 Metric Bear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377BACC-75DA-3A4F-B341-9639880FF33F}"/>
              </a:ext>
            </a:extLst>
          </p:cNvPr>
          <p:cNvSpPr>
            <a:spLocks noGrp="1"/>
          </p:cNvSpPr>
          <p:nvPr>
            <p:ph type="body" sz="quarter" idx="13"/>
          </p:nvPr>
        </p:nvSpPr>
        <p:spPr>
          <a:xfrm>
            <a:off x="609600" y="1219199"/>
            <a:ext cx="3476625" cy="2011680"/>
          </a:xfrm>
        </p:spPr>
        <p:txBody>
          <a:bodyPr anchor="b">
            <a:noAutofit/>
          </a:bodyPr>
          <a:lstStyle>
            <a:lvl1pPr marL="0" indent="0" algn="ctr">
              <a:spcBef>
                <a:spcPts val="0"/>
              </a:spcBef>
              <a:buNone/>
              <a:defRPr sz="7200" b="1">
                <a:solidFill>
                  <a:schemeClr val="tx2"/>
                </a:solidFill>
              </a:defRPr>
            </a:lvl1pPr>
            <a:lvl2pPr marL="228600" indent="0">
              <a:buNone/>
              <a:defRPr/>
            </a:lvl2pPr>
          </a:lstStyle>
          <a:p>
            <a:pPr lvl="0"/>
            <a:r>
              <a:rPr lang="en-US" dirty="0"/>
              <a:t>Edit Master text styles</a:t>
            </a:r>
          </a:p>
        </p:txBody>
      </p:sp>
      <p:sp>
        <p:nvSpPr>
          <p:cNvPr id="2" name="Title 1">
            <a:extLst>
              <a:ext uri="{FF2B5EF4-FFF2-40B4-BE49-F238E27FC236}">
                <a16:creationId xmlns:a16="http://schemas.microsoft.com/office/drawing/2014/main" id="{DE4F76E9-A805-A943-82A5-EA8C180FF128}"/>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261D7BBF-8ED5-CF42-AD29-8452AB57FA25}"/>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C85FD1DD-945C-8545-93A5-5C1DAF755AD5}"/>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6362A95A-AF07-4046-B5F8-DC8D7DF9D1A3}"/>
              </a:ext>
            </a:extLst>
          </p:cNvPr>
          <p:cNvSpPr>
            <a:spLocks noGrp="1"/>
          </p:cNvSpPr>
          <p:nvPr>
            <p:ph type="body" sz="quarter" idx="12"/>
          </p:nvPr>
        </p:nvSpPr>
        <p:spPr>
          <a:xfrm>
            <a:off x="609600" y="3444240"/>
            <a:ext cx="3471333" cy="2651760"/>
          </a:xfrm>
        </p:spPr>
        <p:txBody>
          <a:bodyPr/>
          <a:lstStyle>
            <a:lvl1pPr marL="0" indent="0" algn="ctr">
              <a:spcBef>
                <a:spcPts val="0"/>
              </a:spcBef>
              <a:buFont typeface="Arial" panose="020B0604020202020204" pitchFamily="34" charset="0"/>
              <a:buNone/>
              <a:defRPr/>
            </a:lvl1pPr>
            <a:lvl2pPr marL="228600" indent="0">
              <a:buNone/>
              <a:defRPr/>
            </a:lvl2pPr>
            <a:lvl3pPr marL="457200" indent="0">
              <a:buNone/>
              <a:defRPr/>
            </a:lvl3pPr>
            <a:lvl4pPr marL="457200" indent="0">
              <a:buNone/>
              <a:defRPr/>
            </a:lvl4pPr>
            <a:lvl5pPr marL="457200" indent="0">
              <a:buNone/>
              <a:defRPr/>
            </a:lvl5pPr>
          </a:lstStyle>
          <a:p>
            <a:pPr lvl="0"/>
            <a:r>
              <a:rPr lang="en-US" dirty="0"/>
              <a:t>Edit Master text styles</a:t>
            </a:r>
          </a:p>
        </p:txBody>
      </p:sp>
      <p:sp>
        <p:nvSpPr>
          <p:cNvPr id="10" name="Text Placeholder 9">
            <a:extLst>
              <a:ext uri="{FF2B5EF4-FFF2-40B4-BE49-F238E27FC236}">
                <a16:creationId xmlns:a16="http://schemas.microsoft.com/office/drawing/2014/main" id="{DD7AEA4B-E260-4A4C-A8E7-B52138B52C23}"/>
              </a:ext>
            </a:extLst>
          </p:cNvPr>
          <p:cNvSpPr>
            <a:spLocks noGrp="1"/>
          </p:cNvSpPr>
          <p:nvPr>
            <p:ph type="body" sz="quarter" idx="14"/>
          </p:nvPr>
        </p:nvSpPr>
        <p:spPr>
          <a:xfrm>
            <a:off x="4360068" y="3444240"/>
            <a:ext cx="3471863" cy="2651760"/>
          </a:xfrm>
        </p:spPr>
        <p:txBody>
          <a:bodyPr/>
          <a:lstStyle>
            <a:lvl1pPr marL="0" indent="0" algn="ctr">
              <a:spcBef>
                <a:spcPts val="0"/>
              </a:spcBef>
              <a:buNone/>
              <a:defRPr/>
            </a:lvl1pPr>
          </a:lstStyle>
          <a:p>
            <a:pPr lvl="0"/>
            <a:r>
              <a:rPr lang="en-US" dirty="0"/>
              <a:t>Edit Master text styles</a:t>
            </a:r>
          </a:p>
        </p:txBody>
      </p:sp>
      <p:sp>
        <p:nvSpPr>
          <p:cNvPr id="12" name="Text Placeholder 11">
            <a:extLst>
              <a:ext uri="{FF2B5EF4-FFF2-40B4-BE49-F238E27FC236}">
                <a16:creationId xmlns:a16="http://schemas.microsoft.com/office/drawing/2014/main" id="{10C00FBA-9D10-AA46-818D-CD1AA38B3D22}"/>
              </a:ext>
            </a:extLst>
          </p:cNvPr>
          <p:cNvSpPr>
            <a:spLocks noGrp="1"/>
          </p:cNvSpPr>
          <p:nvPr>
            <p:ph type="body" sz="quarter" idx="15"/>
          </p:nvPr>
        </p:nvSpPr>
        <p:spPr>
          <a:xfrm>
            <a:off x="4360068" y="1219196"/>
            <a:ext cx="3476625" cy="2011684"/>
          </a:xfrm>
        </p:spPr>
        <p:txBody>
          <a:bodyPr anchor="b">
            <a:noAutofit/>
          </a:bodyPr>
          <a:lstStyle>
            <a:lvl1pPr marL="0" indent="0" algn="ctr">
              <a:spcBef>
                <a:spcPts val="0"/>
              </a:spcBef>
              <a:buNone/>
              <a:defRPr sz="7200" b="1">
                <a:solidFill>
                  <a:schemeClr val="tx2"/>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a:t>Edit Master text styles</a:t>
            </a:r>
          </a:p>
        </p:txBody>
      </p:sp>
      <p:sp>
        <p:nvSpPr>
          <p:cNvPr id="14" name="Text Placeholder 13">
            <a:extLst>
              <a:ext uri="{FF2B5EF4-FFF2-40B4-BE49-F238E27FC236}">
                <a16:creationId xmlns:a16="http://schemas.microsoft.com/office/drawing/2014/main" id="{A70BC7B3-29A3-9C45-8374-BA8B6B2A21DE}"/>
              </a:ext>
            </a:extLst>
          </p:cNvPr>
          <p:cNvSpPr>
            <a:spLocks noGrp="1"/>
          </p:cNvSpPr>
          <p:nvPr>
            <p:ph type="body" sz="quarter" idx="16"/>
          </p:nvPr>
        </p:nvSpPr>
        <p:spPr>
          <a:xfrm>
            <a:off x="8111066" y="3444241"/>
            <a:ext cx="3471333" cy="2651760"/>
          </a:xfrm>
        </p:spPr>
        <p:txBody>
          <a:bodyPr/>
          <a:lstStyle>
            <a:lvl1pPr marL="0" indent="0" algn="ctr">
              <a:spcBef>
                <a:spcPts val="0"/>
              </a:spcBef>
              <a:buNone/>
              <a:defRPr/>
            </a:lvl1pPr>
          </a:lstStyle>
          <a:p>
            <a:pPr lvl="0"/>
            <a:r>
              <a:rPr lang="en-US" dirty="0"/>
              <a:t>Edit Master text styles</a:t>
            </a:r>
          </a:p>
        </p:txBody>
      </p:sp>
      <p:sp>
        <p:nvSpPr>
          <p:cNvPr id="16" name="Text Placeholder 15">
            <a:extLst>
              <a:ext uri="{FF2B5EF4-FFF2-40B4-BE49-F238E27FC236}">
                <a16:creationId xmlns:a16="http://schemas.microsoft.com/office/drawing/2014/main" id="{32A048D8-9909-1C44-9E59-A36343C6E744}"/>
              </a:ext>
            </a:extLst>
          </p:cNvPr>
          <p:cNvSpPr>
            <a:spLocks noGrp="1"/>
          </p:cNvSpPr>
          <p:nvPr>
            <p:ph type="body" sz="quarter" idx="17"/>
          </p:nvPr>
        </p:nvSpPr>
        <p:spPr>
          <a:xfrm>
            <a:off x="8110536" y="1219200"/>
            <a:ext cx="3471864" cy="2011679"/>
          </a:xfrm>
        </p:spPr>
        <p:txBody>
          <a:bodyPr anchor="b">
            <a:noAutofit/>
          </a:bodyPr>
          <a:lstStyle>
            <a:lvl1pPr marL="0" indent="0" algn="ctr">
              <a:spcBef>
                <a:spcPts val="0"/>
              </a:spcBef>
              <a:buNone/>
              <a:defRPr sz="7200" b="1">
                <a:solidFill>
                  <a:schemeClr val="tx2"/>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a:t>Edit Master text styles</a:t>
            </a:r>
          </a:p>
        </p:txBody>
      </p:sp>
    </p:spTree>
    <p:extLst>
      <p:ext uri="{BB962C8B-B14F-4D97-AF65-F5344CB8AC3E}">
        <p14:creationId xmlns:p14="http://schemas.microsoft.com/office/powerpoint/2010/main" val="14210267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4 Metric Bear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377BACC-75DA-3A4F-B341-9639880FF33F}"/>
              </a:ext>
            </a:extLst>
          </p:cNvPr>
          <p:cNvSpPr>
            <a:spLocks noGrp="1"/>
          </p:cNvSpPr>
          <p:nvPr>
            <p:ph type="body" sz="quarter" idx="13"/>
          </p:nvPr>
        </p:nvSpPr>
        <p:spPr>
          <a:xfrm>
            <a:off x="609600" y="1347215"/>
            <a:ext cx="5143500" cy="1094233"/>
          </a:xfrm>
        </p:spPr>
        <p:txBody>
          <a:bodyPr anchor="b">
            <a:noAutofit/>
          </a:bodyPr>
          <a:lstStyle>
            <a:lvl1pPr marL="0" indent="0" algn="ctr">
              <a:spcBef>
                <a:spcPts val="0"/>
              </a:spcBef>
              <a:buNone/>
              <a:defRPr sz="7200" b="1">
                <a:solidFill>
                  <a:schemeClr val="tx2"/>
                </a:solidFill>
              </a:defRPr>
            </a:lvl1pPr>
            <a:lvl2pPr marL="228600" indent="0">
              <a:buNone/>
              <a:defRPr/>
            </a:lvl2pPr>
          </a:lstStyle>
          <a:p>
            <a:pPr lvl="0"/>
            <a:r>
              <a:rPr lang="en-US" dirty="0"/>
              <a:t>Edit Master text styles</a:t>
            </a:r>
          </a:p>
        </p:txBody>
      </p:sp>
      <p:sp>
        <p:nvSpPr>
          <p:cNvPr id="2" name="Title 1">
            <a:extLst>
              <a:ext uri="{FF2B5EF4-FFF2-40B4-BE49-F238E27FC236}">
                <a16:creationId xmlns:a16="http://schemas.microsoft.com/office/drawing/2014/main" id="{DE4F76E9-A805-A943-82A5-EA8C180FF128}"/>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261D7BBF-8ED5-CF42-AD29-8452AB57FA25}"/>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C85FD1DD-945C-8545-93A5-5C1DAF755AD5}"/>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6362A95A-AF07-4046-B5F8-DC8D7DF9D1A3}"/>
              </a:ext>
            </a:extLst>
          </p:cNvPr>
          <p:cNvSpPr>
            <a:spLocks noGrp="1"/>
          </p:cNvSpPr>
          <p:nvPr>
            <p:ph type="body" sz="quarter" idx="12"/>
          </p:nvPr>
        </p:nvSpPr>
        <p:spPr>
          <a:xfrm>
            <a:off x="609599" y="2481072"/>
            <a:ext cx="5143500" cy="1005840"/>
          </a:xfrm>
        </p:spPr>
        <p:txBody>
          <a:bodyPr/>
          <a:lstStyle>
            <a:lvl1pPr marL="0" indent="0" algn="ctr">
              <a:spcBef>
                <a:spcPts val="0"/>
              </a:spcBef>
              <a:buFont typeface="Arial" panose="020B0604020202020204" pitchFamily="34" charset="0"/>
              <a:buNone/>
              <a:defRPr/>
            </a:lvl1pPr>
            <a:lvl2pPr marL="228600" indent="0">
              <a:buNone/>
              <a:defRPr/>
            </a:lvl2pPr>
            <a:lvl3pPr marL="457200" indent="0">
              <a:buNone/>
              <a:defRPr/>
            </a:lvl3pPr>
            <a:lvl4pPr marL="457200" indent="0">
              <a:buNone/>
              <a:defRPr/>
            </a:lvl4pPr>
            <a:lvl5pPr marL="457200" indent="0">
              <a:buNone/>
              <a:defRPr/>
            </a:lvl5pPr>
          </a:lstStyle>
          <a:p>
            <a:pPr lvl="0"/>
            <a:r>
              <a:rPr lang="en-US" dirty="0"/>
              <a:t>Edit Master text styles</a:t>
            </a:r>
          </a:p>
        </p:txBody>
      </p:sp>
      <p:sp>
        <p:nvSpPr>
          <p:cNvPr id="7" name="Text Placeholder 6">
            <a:extLst>
              <a:ext uri="{FF2B5EF4-FFF2-40B4-BE49-F238E27FC236}">
                <a16:creationId xmlns:a16="http://schemas.microsoft.com/office/drawing/2014/main" id="{A4FA4147-C47B-D340-9DE5-E8EAB588897A}"/>
              </a:ext>
            </a:extLst>
          </p:cNvPr>
          <p:cNvSpPr>
            <a:spLocks noGrp="1"/>
          </p:cNvSpPr>
          <p:nvPr>
            <p:ph type="body" sz="quarter" idx="14"/>
          </p:nvPr>
        </p:nvSpPr>
        <p:spPr>
          <a:xfrm>
            <a:off x="6438900" y="1347216"/>
            <a:ext cx="5143500" cy="1093788"/>
          </a:xfrm>
        </p:spPr>
        <p:txBody>
          <a:bodyPr anchor="b"/>
          <a:lstStyle>
            <a:lvl1pPr marL="0" indent="0" algn="ctr">
              <a:buNone/>
              <a:defRPr sz="7200" b="1"/>
            </a:lvl1pPr>
          </a:lstStyle>
          <a:p>
            <a:pPr lvl="0"/>
            <a:r>
              <a:rPr lang="en-US" dirty="0"/>
              <a:t>Edit Master text styles</a:t>
            </a:r>
          </a:p>
        </p:txBody>
      </p:sp>
      <p:sp>
        <p:nvSpPr>
          <p:cNvPr id="11" name="Text Placeholder 10">
            <a:extLst>
              <a:ext uri="{FF2B5EF4-FFF2-40B4-BE49-F238E27FC236}">
                <a16:creationId xmlns:a16="http://schemas.microsoft.com/office/drawing/2014/main" id="{11B10E47-75AD-EC44-B667-AEA587E5C21F}"/>
              </a:ext>
            </a:extLst>
          </p:cNvPr>
          <p:cNvSpPr>
            <a:spLocks noGrp="1"/>
          </p:cNvSpPr>
          <p:nvPr>
            <p:ph type="body" sz="quarter" idx="15"/>
          </p:nvPr>
        </p:nvSpPr>
        <p:spPr>
          <a:xfrm>
            <a:off x="6438900" y="2480629"/>
            <a:ext cx="5143500" cy="1005840"/>
          </a:xfrm>
        </p:spPr>
        <p:txBody>
          <a:bodyPr/>
          <a:lstStyle>
            <a:lvl1pPr marL="0" indent="0" algn="ctr">
              <a:spcBef>
                <a:spcPts val="0"/>
              </a:spcBef>
              <a:buNone/>
              <a:defRPr/>
            </a:lvl1pPr>
          </a:lstStyle>
          <a:p>
            <a:pPr lvl="0"/>
            <a:r>
              <a:rPr lang="en-US" dirty="0"/>
              <a:t>Edit Master text styles</a:t>
            </a:r>
          </a:p>
        </p:txBody>
      </p:sp>
      <p:sp>
        <p:nvSpPr>
          <p:cNvPr id="15" name="Text Placeholder 14">
            <a:extLst>
              <a:ext uri="{FF2B5EF4-FFF2-40B4-BE49-F238E27FC236}">
                <a16:creationId xmlns:a16="http://schemas.microsoft.com/office/drawing/2014/main" id="{6E7536E7-9EF0-FB41-A79B-ADED396CFBE6}"/>
              </a:ext>
            </a:extLst>
          </p:cNvPr>
          <p:cNvSpPr>
            <a:spLocks noGrp="1"/>
          </p:cNvSpPr>
          <p:nvPr>
            <p:ph type="body" sz="quarter" idx="16"/>
          </p:nvPr>
        </p:nvSpPr>
        <p:spPr>
          <a:xfrm>
            <a:off x="609600" y="3859213"/>
            <a:ext cx="5143500" cy="1097280"/>
          </a:xfrm>
        </p:spPr>
        <p:txBody>
          <a:bodyPr anchor="b"/>
          <a:lstStyle>
            <a:lvl1pPr marL="0" indent="0" algn="ctr">
              <a:buNone/>
              <a:defRPr sz="7200" b="1"/>
            </a:lvl1pPr>
          </a:lstStyle>
          <a:p>
            <a:pPr lvl="0"/>
            <a:r>
              <a:rPr lang="en-US" dirty="0"/>
              <a:t>Edit Master text styles</a:t>
            </a:r>
          </a:p>
        </p:txBody>
      </p:sp>
      <p:sp>
        <p:nvSpPr>
          <p:cNvPr id="18" name="Text Placeholder 17">
            <a:extLst>
              <a:ext uri="{FF2B5EF4-FFF2-40B4-BE49-F238E27FC236}">
                <a16:creationId xmlns:a16="http://schemas.microsoft.com/office/drawing/2014/main" id="{5ECCBC80-99C3-6342-A5B5-67BFC371CE3D}"/>
              </a:ext>
            </a:extLst>
          </p:cNvPr>
          <p:cNvSpPr>
            <a:spLocks noGrp="1"/>
          </p:cNvSpPr>
          <p:nvPr>
            <p:ph type="body" sz="quarter" idx="17"/>
          </p:nvPr>
        </p:nvSpPr>
        <p:spPr>
          <a:xfrm>
            <a:off x="609600" y="4993069"/>
            <a:ext cx="5143500" cy="1005840"/>
          </a:xfrm>
        </p:spPr>
        <p:txBody>
          <a:bodyPr/>
          <a:lstStyle>
            <a:lvl1pPr marL="0" indent="0" algn="ctr">
              <a:spcBef>
                <a:spcPts val="0"/>
              </a:spcBef>
              <a:buNone/>
              <a:defRPr/>
            </a:lvl1pPr>
          </a:lstStyle>
          <a:p>
            <a:pPr lvl="0"/>
            <a:r>
              <a:rPr lang="en-US" dirty="0"/>
              <a:t>Edit Master text styles</a:t>
            </a:r>
          </a:p>
        </p:txBody>
      </p:sp>
      <p:sp>
        <p:nvSpPr>
          <p:cNvPr id="20" name="Text Placeholder 19">
            <a:extLst>
              <a:ext uri="{FF2B5EF4-FFF2-40B4-BE49-F238E27FC236}">
                <a16:creationId xmlns:a16="http://schemas.microsoft.com/office/drawing/2014/main" id="{27A69791-185C-0744-B2AC-C0C9EAB935F8}"/>
              </a:ext>
            </a:extLst>
          </p:cNvPr>
          <p:cNvSpPr>
            <a:spLocks noGrp="1"/>
          </p:cNvSpPr>
          <p:nvPr>
            <p:ph type="body" sz="quarter" idx="18"/>
          </p:nvPr>
        </p:nvSpPr>
        <p:spPr>
          <a:xfrm>
            <a:off x="6438900" y="3859213"/>
            <a:ext cx="5143500" cy="1096962"/>
          </a:xfrm>
        </p:spPr>
        <p:txBody>
          <a:bodyPr anchor="b"/>
          <a:lstStyle>
            <a:lvl1pPr marL="0" indent="0" algn="ctr">
              <a:buNone/>
              <a:defRPr sz="7200" b="1"/>
            </a:lvl1pPr>
          </a:lstStyle>
          <a:p>
            <a:pPr lvl="0"/>
            <a:r>
              <a:rPr lang="en-US" dirty="0"/>
              <a:t>Edit Master text styles</a:t>
            </a:r>
          </a:p>
        </p:txBody>
      </p:sp>
      <p:sp>
        <p:nvSpPr>
          <p:cNvPr id="22" name="Text Placeholder 21">
            <a:extLst>
              <a:ext uri="{FF2B5EF4-FFF2-40B4-BE49-F238E27FC236}">
                <a16:creationId xmlns:a16="http://schemas.microsoft.com/office/drawing/2014/main" id="{C38A23E8-494F-B846-9206-407A7E67BBB4}"/>
              </a:ext>
            </a:extLst>
          </p:cNvPr>
          <p:cNvSpPr>
            <a:spLocks noGrp="1"/>
          </p:cNvSpPr>
          <p:nvPr>
            <p:ph type="body" sz="quarter" idx="19"/>
          </p:nvPr>
        </p:nvSpPr>
        <p:spPr>
          <a:xfrm>
            <a:off x="6438900" y="4993068"/>
            <a:ext cx="5143500" cy="1005840"/>
          </a:xfrm>
        </p:spPr>
        <p:txBody>
          <a:bodyPr/>
          <a:lstStyle>
            <a:lvl1pPr marL="0" indent="0" algn="ctr">
              <a:spcBef>
                <a:spcPts val="0"/>
              </a:spcBef>
              <a:buNone/>
              <a:defRPr/>
            </a:lvl1pPr>
          </a:lstStyle>
          <a:p>
            <a:pPr lvl="0"/>
            <a:r>
              <a:rPr lang="en-US" dirty="0"/>
              <a:t>Edit Master text styles</a:t>
            </a:r>
          </a:p>
        </p:txBody>
      </p:sp>
    </p:spTree>
    <p:extLst>
      <p:ext uri="{BB962C8B-B14F-4D97-AF65-F5344CB8AC3E}">
        <p14:creationId xmlns:p14="http://schemas.microsoft.com/office/powerpoint/2010/main" val="234641872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ullets, 1 Co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199"/>
            <a:ext cx="10972800" cy="548639"/>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45DFEEE3-CBE5-534D-ACC3-E9CA69E44AA2}" type="slidenum">
              <a:rPr lang="en-US" smtClean="0"/>
              <a:t>‹#›</a:t>
            </a:fld>
            <a:endParaRPr lang="en-US" dirty="0"/>
          </a:p>
        </p:txBody>
      </p:sp>
      <p:sp>
        <p:nvSpPr>
          <p:cNvPr id="6" name="Text Placeholder 5"/>
          <p:cNvSpPr>
            <a:spLocks noGrp="1"/>
          </p:cNvSpPr>
          <p:nvPr>
            <p:ph type="body" sz="quarter" idx="12"/>
          </p:nvPr>
        </p:nvSpPr>
        <p:spPr>
          <a:xfrm>
            <a:off x="609600" y="1219200"/>
            <a:ext cx="10972800" cy="4876800"/>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161138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Prezo Ligh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127D9C5-047C-5E45-9FCB-FFB2D986B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83249" y="1883774"/>
            <a:ext cx="3369851" cy="515428"/>
          </a:xfrm>
          <a:prstGeom prst="rect">
            <a:avLst/>
          </a:prstGeom>
        </p:spPr>
      </p:pic>
      <p:sp>
        <p:nvSpPr>
          <p:cNvPr id="2" name="Title 1">
            <a:extLst>
              <a:ext uri="{FF2B5EF4-FFF2-40B4-BE49-F238E27FC236}">
                <a16:creationId xmlns:a16="http://schemas.microsoft.com/office/drawing/2014/main" id="{E13108AE-F3D4-8E4E-9109-702FE669CF95}"/>
              </a:ext>
            </a:extLst>
          </p:cNvPr>
          <p:cNvSpPr>
            <a:spLocks noGrp="1"/>
          </p:cNvSpPr>
          <p:nvPr>
            <p:ph type="title"/>
          </p:nvPr>
        </p:nvSpPr>
        <p:spPr/>
        <p:txBody>
          <a:bodyPr/>
          <a:lstStyle>
            <a:lvl1pPr>
              <a:defRPr b="1">
                <a:solidFill>
                  <a:schemeClr val="tx2"/>
                </a:solidFill>
              </a:defRPr>
            </a:lvl1pPr>
          </a:lstStyle>
          <a:p>
            <a:r>
              <a:rPr lang="en-US" dirty="0"/>
              <a:t>Click to edit Master title style</a:t>
            </a:r>
          </a:p>
        </p:txBody>
      </p:sp>
      <p:sp>
        <p:nvSpPr>
          <p:cNvPr id="6" name="Text Placeholder 2">
            <a:extLst>
              <a:ext uri="{FF2B5EF4-FFF2-40B4-BE49-F238E27FC236}">
                <a16:creationId xmlns:a16="http://schemas.microsoft.com/office/drawing/2014/main" id="{33921DC9-1531-1F47-9029-8A6AC5C3009F}"/>
              </a:ext>
            </a:extLst>
          </p:cNvPr>
          <p:cNvSpPr txBox="1">
            <a:spLocks/>
          </p:cNvSpPr>
          <p:nvPr userDrawn="1"/>
        </p:nvSpPr>
        <p:spPr>
          <a:xfrm>
            <a:off x="609600" y="5844049"/>
            <a:ext cx="10972800" cy="251952"/>
          </a:xfrm>
          <a:prstGeom prst="rect">
            <a:avLst/>
          </a:prstGeom>
        </p:spPr>
        <p:txBody>
          <a:bodyPr vert="horz" lIns="0" tIns="0" rIns="0" bIns="0" rtlCol="0">
            <a:normAutofit/>
          </a:bodyPr>
          <a:lstStyle>
            <a:lvl1pPr marL="0" indent="0" algn="ctr" defTabSz="914400" rtl="0" eaLnBrk="1" latinLnBrk="0" hangingPunct="1">
              <a:lnSpc>
                <a:spcPct val="100000"/>
              </a:lnSpc>
              <a:spcBef>
                <a:spcPts val="500"/>
              </a:spcBef>
              <a:buFont typeface="Arial" charset="0"/>
              <a:buNone/>
              <a:defRPr sz="2400" kern="1200">
                <a:solidFill>
                  <a:schemeClr val="tx1"/>
                </a:solidFill>
                <a:latin typeface="+mn-lt"/>
                <a:ea typeface="+mn-ea"/>
                <a:cs typeface="+mn-cs"/>
              </a:defRPr>
            </a:lvl1pPr>
            <a:lvl2pPr marL="2286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2pPr>
            <a:lvl3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3pPr>
            <a:lvl4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4pPr>
            <a:lvl5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600" dirty="0">
                <a:solidFill>
                  <a:schemeClr val="bg2">
                    <a:lumMod val="50000"/>
                  </a:schemeClr>
                </a:solidFill>
              </a:rPr>
              <a:t>©2018 Numerator  •  Confidential</a:t>
            </a:r>
          </a:p>
        </p:txBody>
      </p:sp>
      <p:sp>
        <p:nvSpPr>
          <p:cNvPr id="8" name="Text Placeholder 7">
            <a:extLst>
              <a:ext uri="{FF2B5EF4-FFF2-40B4-BE49-F238E27FC236}">
                <a16:creationId xmlns:a16="http://schemas.microsoft.com/office/drawing/2014/main" id="{25D786C6-1233-3746-8741-E676DA82313F}"/>
              </a:ext>
            </a:extLst>
          </p:cNvPr>
          <p:cNvSpPr>
            <a:spLocks noGrp="1"/>
          </p:cNvSpPr>
          <p:nvPr>
            <p:ph type="body" sz="quarter" idx="10"/>
          </p:nvPr>
        </p:nvSpPr>
        <p:spPr>
          <a:xfrm>
            <a:off x="609600" y="4632959"/>
            <a:ext cx="10972800" cy="1099329"/>
          </a:xfrm>
        </p:spPr>
        <p:txBody>
          <a:bodyPr/>
          <a:lstStyle>
            <a:lvl1pPr>
              <a:defRPr>
                <a:solidFill>
                  <a:schemeClr val="tx2"/>
                </a:solidFill>
              </a:defRPr>
            </a:lvl1pPr>
          </a:lstStyle>
          <a:p>
            <a:pPr lvl="0"/>
            <a:r>
              <a:rPr lang="en-US" dirty="0"/>
              <a:t>Edit Master text styles</a:t>
            </a:r>
          </a:p>
        </p:txBody>
      </p:sp>
      <p:sp>
        <p:nvSpPr>
          <p:cNvPr id="9" name="Picture Placeholder 8">
            <a:extLst>
              <a:ext uri="{FF2B5EF4-FFF2-40B4-BE49-F238E27FC236}">
                <a16:creationId xmlns:a16="http://schemas.microsoft.com/office/drawing/2014/main" id="{7024A07D-8C09-5D45-ABC0-90802EC8CFB3}"/>
              </a:ext>
            </a:extLst>
          </p:cNvPr>
          <p:cNvSpPr>
            <a:spLocks noGrp="1"/>
          </p:cNvSpPr>
          <p:nvPr>
            <p:ph type="pic" sz="quarter" idx="11"/>
          </p:nvPr>
        </p:nvSpPr>
        <p:spPr>
          <a:xfrm>
            <a:off x="6438900" y="1501409"/>
            <a:ext cx="3369851" cy="1280160"/>
          </a:xfrm>
        </p:spPr>
        <p:txBody>
          <a:bodyPr/>
          <a:lstStyle/>
          <a:p>
            <a:endParaRPr lang="en-US"/>
          </a:p>
        </p:txBody>
      </p:sp>
      <p:cxnSp>
        <p:nvCxnSpPr>
          <p:cNvPr id="11" name="Straight Connector 10">
            <a:extLst>
              <a:ext uri="{FF2B5EF4-FFF2-40B4-BE49-F238E27FC236}">
                <a16:creationId xmlns:a16="http://schemas.microsoft.com/office/drawing/2014/main" id="{52AB2299-C418-DB40-BA2E-FBA7A7EFCC01}"/>
              </a:ext>
            </a:extLst>
          </p:cNvPr>
          <p:cNvCxnSpPr/>
          <p:nvPr userDrawn="1"/>
        </p:nvCxnSpPr>
        <p:spPr>
          <a:xfrm>
            <a:off x="6096000" y="1672985"/>
            <a:ext cx="0" cy="937007"/>
          </a:xfrm>
          <a:prstGeom prst="line">
            <a:avLst/>
          </a:prstGeom>
          <a:ln w="254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94642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ullets, 1 Col w/Lab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p:cNvSpPr>
            <a:spLocks noGrp="1"/>
          </p:cNvSpPr>
          <p:nvPr>
            <p:ph type="body" sz="quarter" idx="12"/>
          </p:nvPr>
        </p:nvSpPr>
        <p:spPr>
          <a:xfrm>
            <a:off x="609600" y="1219200"/>
            <a:ext cx="10972800" cy="457200"/>
          </a:xfrm>
        </p:spPr>
        <p:txBody>
          <a:bodyPr/>
          <a:lstStyle>
            <a:lvl1pPr marL="0" indent="0">
              <a:buNone/>
              <a:defRPr b="1">
                <a:solidFill>
                  <a:srgbClr val="65748D"/>
                </a:solidFill>
              </a:defRPr>
            </a:lvl1pPr>
          </a:lstStyle>
          <a:p>
            <a:pPr lvl="0"/>
            <a:endParaRPr lang="en-US" dirty="0"/>
          </a:p>
        </p:txBody>
      </p:sp>
      <p:sp>
        <p:nvSpPr>
          <p:cNvPr id="8" name="Text Placeholder 7"/>
          <p:cNvSpPr>
            <a:spLocks noGrp="1"/>
          </p:cNvSpPr>
          <p:nvPr>
            <p:ph type="body" sz="quarter" idx="13"/>
          </p:nvPr>
        </p:nvSpPr>
        <p:spPr>
          <a:xfrm>
            <a:off x="609600" y="1676401"/>
            <a:ext cx="10972800" cy="4419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337095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ullets, 2 C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p:cNvSpPr>
            <a:spLocks noGrp="1"/>
          </p:cNvSpPr>
          <p:nvPr>
            <p:ph type="body" sz="quarter" idx="12"/>
          </p:nvPr>
        </p:nvSpPr>
        <p:spPr>
          <a:xfrm>
            <a:off x="609600" y="1219200"/>
            <a:ext cx="5143500" cy="487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6438900" y="1219200"/>
            <a:ext cx="51435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798594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ullets, 2 Col w/Lab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p:cNvSpPr>
            <a:spLocks noGrp="1"/>
          </p:cNvSpPr>
          <p:nvPr>
            <p:ph type="body" sz="quarter" idx="12"/>
          </p:nvPr>
        </p:nvSpPr>
        <p:spPr>
          <a:xfrm>
            <a:off x="609600" y="1219200"/>
            <a:ext cx="5143500" cy="458788"/>
          </a:xfrm>
        </p:spPr>
        <p:txBody>
          <a:bodyPr/>
          <a:lstStyle>
            <a:lvl1pPr marL="0" indent="0">
              <a:buNone/>
              <a:defRPr b="1">
                <a:solidFill>
                  <a:srgbClr val="65748D"/>
                </a:solidFill>
              </a:defRPr>
            </a:lvl1pPr>
          </a:lstStyle>
          <a:p>
            <a:pPr lvl="0"/>
            <a:r>
              <a:rPr lang="en-US" dirty="0"/>
              <a:t>Click to edit Master text styles</a:t>
            </a:r>
          </a:p>
        </p:txBody>
      </p:sp>
      <p:sp>
        <p:nvSpPr>
          <p:cNvPr id="8" name="Text Placeholder 7"/>
          <p:cNvSpPr>
            <a:spLocks noGrp="1"/>
          </p:cNvSpPr>
          <p:nvPr>
            <p:ph type="body" sz="quarter" idx="13"/>
          </p:nvPr>
        </p:nvSpPr>
        <p:spPr>
          <a:xfrm>
            <a:off x="6438900" y="1219200"/>
            <a:ext cx="5143500" cy="458788"/>
          </a:xfrm>
        </p:spPr>
        <p:txBody>
          <a:bodyPr/>
          <a:lstStyle>
            <a:lvl1pPr marL="0" indent="0">
              <a:buNone/>
              <a:defRPr b="1">
                <a:solidFill>
                  <a:srgbClr val="65748D"/>
                </a:solidFill>
              </a:defRPr>
            </a:lvl1pPr>
          </a:lstStyle>
          <a:p>
            <a:pPr lvl="0"/>
            <a:r>
              <a:rPr lang="en-US" dirty="0"/>
              <a:t>Click to edit Master text styles</a:t>
            </a:r>
          </a:p>
        </p:txBody>
      </p:sp>
      <p:sp>
        <p:nvSpPr>
          <p:cNvPr id="11" name="Text Placeholder 10"/>
          <p:cNvSpPr>
            <a:spLocks noGrp="1"/>
          </p:cNvSpPr>
          <p:nvPr>
            <p:ph type="body" sz="quarter" idx="14"/>
          </p:nvPr>
        </p:nvSpPr>
        <p:spPr>
          <a:xfrm>
            <a:off x="609600" y="1677988"/>
            <a:ext cx="5143500" cy="4418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2"/>
          <p:cNvSpPr>
            <a:spLocks noGrp="1"/>
          </p:cNvSpPr>
          <p:nvPr>
            <p:ph type="body" sz="quarter" idx="15"/>
          </p:nvPr>
        </p:nvSpPr>
        <p:spPr>
          <a:xfrm>
            <a:off x="6438900" y="1677988"/>
            <a:ext cx="5143500" cy="4418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28297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ullets, 3 C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p:cNvSpPr>
            <a:spLocks noGrp="1"/>
          </p:cNvSpPr>
          <p:nvPr>
            <p:ph type="body" sz="quarter" idx="12"/>
          </p:nvPr>
        </p:nvSpPr>
        <p:spPr>
          <a:xfrm>
            <a:off x="609600" y="1219200"/>
            <a:ext cx="347472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p:nvPr>
        </p:nvSpPr>
        <p:spPr>
          <a:xfrm>
            <a:off x="4358640" y="1219200"/>
            <a:ext cx="347472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4"/>
          </p:nvPr>
        </p:nvSpPr>
        <p:spPr>
          <a:xfrm>
            <a:off x="8107680" y="1219200"/>
            <a:ext cx="347472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03984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ullets, 3 Col w/Labe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p:cNvSpPr>
            <a:spLocks noGrp="1"/>
          </p:cNvSpPr>
          <p:nvPr>
            <p:ph type="body" sz="quarter" idx="12"/>
          </p:nvPr>
        </p:nvSpPr>
        <p:spPr>
          <a:xfrm>
            <a:off x="609600" y="1219200"/>
            <a:ext cx="3476625" cy="458788"/>
          </a:xfrm>
        </p:spPr>
        <p:txBody>
          <a:bodyPr/>
          <a:lstStyle>
            <a:lvl1pPr marL="0" indent="0">
              <a:buNone/>
              <a:defRPr b="1">
                <a:solidFill>
                  <a:srgbClr val="65748D"/>
                </a:solidFill>
              </a:defRPr>
            </a:lvl1pPr>
          </a:lstStyle>
          <a:p>
            <a:pPr lvl="0"/>
            <a:r>
              <a:rPr lang="en-US" dirty="0"/>
              <a:t>Click to edit Master text styles</a:t>
            </a:r>
          </a:p>
        </p:txBody>
      </p:sp>
      <p:sp>
        <p:nvSpPr>
          <p:cNvPr id="8" name="Text Placeholder 7"/>
          <p:cNvSpPr>
            <a:spLocks noGrp="1"/>
          </p:cNvSpPr>
          <p:nvPr>
            <p:ph type="body" sz="quarter" idx="13"/>
          </p:nvPr>
        </p:nvSpPr>
        <p:spPr>
          <a:xfrm>
            <a:off x="4360863" y="1219200"/>
            <a:ext cx="3475037" cy="458788"/>
          </a:xfrm>
        </p:spPr>
        <p:txBody>
          <a:bodyPr/>
          <a:lstStyle>
            <a:lvl1pPr marL="0" indent="0">
              <a:buNone/>
              <a:defRPr b="1">
                <a:solidFill>
                  <a:srgbClr val="65748D"/>
                </a:solidFill>
              </a:defRPr>
            </a:lvl1pPr>
          </a:lstStyle>
          <a:p>
            <a:pPr lvl="0"/>
            <a:r>
              <a:rPr lang="en-US" dirty="0"/>
              <a:t>Click to edit Master text styles</a:t>
            </a:r>
          </a:p>
        </p:txBody>
      </p:sp>
      <p:sp>
        <p:nvSpPr>
          <p:cNvPr id="10" name="Text Placeholder 9"/>
          <p:cNvSpPr>
            <a:spLocks noGrp="1"/>
          </p:cNvSpPr>
          <p:nvPr>
            <p:ph type="body" sz="quarter" idx="14"/>
          </p:nvPr>
        </p:nvSpPr>
        <p:spPr>
          <a:xfrm>
            <a:off x="8110538" y="1219200"/>
            <a:ext cx="3471862" cy="458788"/>
          </a:xfrm>
        </p:spPr>
        <p:txBody>
          <a:bodyPr/>
          <a:lstStyle>
            <a:lvl1pPr marL="0" indent="0">
              <a:buNone/>
              <a:defRPr b="1">
                <a:solidFill>
                  <a:srgbClr val="65748D"/>
                </a:solidFill>
              </a:defRPr>
            </a:lvl1pPr>
          </a:lstStyle>
          <a:p>
            <a:pPr lvl="0"/>
            <a:r>
              <a:rPr lang="en-US" dirty="0"/>
              <a:t>Click to edit Master text styles</a:t>
            </a:r>
          </a:p>
        </p:txBody>
      </p:sp>
      <p:sp>
        <p:nvSpPr>
          <p:cNvPr id="12" name="Text Placeholder 11"/>
          <p:cNvSpPr>
            <a:spLocks noGrp="1"/>
          </p:cNvSpPr>
          <p:nvPr>
            <p:ph type="body" sz="quarter" idx="15"/>
          </p:nvPr>
        </p:nvSpPr>
        <p:spPr>
          <a:xfrm>
            <a:off x="609600" y="1677988"/>
            <a:ext cx="3474720" cy="44180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p:cNvSpPr>
            <a:spLocks noGrp="1"/>
          </p:cNvSpPr>
          <p:nvPr>
            <p:ph type="body" sz="quarter" idx="16"/>
          </p:nvPr>
        </p:nvSpPr>
        <p:spPr>
          <a:xfrm>
            <a:off x="4361180" y="1677988"/>
            <a:ext cx="3474720" cy="44180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5"/>
          <p:cNvSpPr>
            <a:spLocks noGrp="1"/>
          </p:cNvSpPr>
          <p:nvPr>
            <p:ph type="body" sz="quarter" idx="17"/>
          </p:nvPr>
        </p:nvSpPr>
        <p:spPr>
          <a:xfrm>
            <a:off x="8107680" y="1677988"/>
            <a:ext cx="3474720" cy="441801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764443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ullets, 4 Grid w/Labe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p:cNvSpPr>
            <a:spLocks noGrp="1"/>
          </p:cNvSpPr>
          <p:nvPr>
            <p:ph type="body" sz="quarter" idx="12"/>
          </p:nvPr>
        </p:nvSpPr>
        <p:spPr>
          <a:xfrm>
            <a:off x="609600" y="1219200"/>
            <a:ext cx="5143500" cy="458788"/>
          </a:xfrm>
        </p:spPr>
        <p:txBody>
          <a:bodyPr/>
          <a:lstStyle>
            <a:lvl1pPr marL="0" indent="0">
              <a:buNone/>
              <a:defRPr b="1">
                <a:solidFill>
                  <a:srgbClr val="65748D"/>
                </a:solidFill>
              </a:defRPr>
            </a:lvl1pPr>
            <a:lvl2pPr marL="228600" indent="0">
              <a:buNone/>
              <a:defRPr b="1">
                <a:solidFill>
                  <a:srgbClr val="14A5FA"/>
                </a:solidFill>
              </a:defRPr>
            </a:lvl2pPr>
            <a:lvl3pPr marL="228600" indent="0">
              <a:buNone/>
              <a:defRPr b="1">
                <a:solidFill>
                  <a:srgbClr val="14A5FA"/>
                </a:solidFill>
              </a:defRPr>
            </a:lvl3pPr>
            <a:lvl4pPr marL="228600" indent="0">
              <a:buNone/>
              <a:defRPr b="1">
                <a:solidFill>
                  <a:srgbClr val="14A5FA"/>
                </a:solidFill>
              </a:defRPr>
            </a:lvl4pPr>
            <a:lvl5pPr marL="228600" indent="0">
              <a:buNone/>
              <a:defRPr b="1">
                <a:solidFill>
                  <a:srgbClr val="14A5FA"/>
                </a:solidFill>
              </a:defRPr>
            </a:lvl5pPr>
          </a:lstStyle>
          <a:p>
            <a:pPr lvl="0"/>
            <a:r>
              <a:rPr lang="en-US" dirty="0"/>
              <a:t>Click to edit Master text styles</a:t>
            </a:r>
          </a:p>
        </p:txBody>
      </p:sp>
      <p:sp>
        <p:nvSpPr>
          <p:cNvPr id="8" name="Text Placeholder 7"/>
          <p:cNvSpPr>
            <a:spLocks noGrp="1"/>
          </p:cNvSpPr>
          <p:nvPr>
            <p:ph type="body" sz="quarter" idx="13"/>
          </p:nvPr>
        </p:nvSpPr>
        <p:spPr>
          <a:xfrm>
            <a:off x="6438900" y="1219200"/>
            <a:ext cx="5143500" cy="458788"/>
          </a:xfrm>
        </p:spPr>
        <p:txBody>
          <a:bodyPr/>
          <a:lstStyle>
            <a:lvl1pPr marL="0" indent="0">
              <a:buNone/>
              <a:defRPr b="1">
                <a:solidFill>
                  <a:srgbClr val="65748D"/>
                </a:solidFill>
              </a:defRPr>
            </a:lvl1pPr>
            <a:lvl2pPr marL="228600" indent="0">
              <a:buNone/>
              <a:defRPr b="1">
                <a:solidFill>
                  <a:srgbClr val="14A5FA"/>
                </a:solidFill>
              </a:defRPr>
            </a:lvl2pPr>
            <a:lvl3pPr marL="228600" indent="0">
              <a:buNone/>
              <a:defRPr b="1">
                <a:solidFill>
                  <a:srgbClr val="14A5FA"/>
                </a:solidFill>
              </a:defRPr>
            </a:lvl3pPr>
            <a:lvl4pPr marL="228600" indent="0">
              <a:buNone/>
              <a:defRPr b="1">
                <a:solidFill>
                  <a:srgbClr val="14A5FA"/>
                </a:solidFill>
              </a:defRPr>
            </a:lvl4pPr>
            <a:lvl5pPr marL="228600" indent="0">
              <a:buNone/>
              <a:defRPr b="1">
                <a:solidFill>
                  <a:srgbClr val="14A5FA"/>
                </a:solidFill>
              </a:defRPr>
            </a:lvl5pPr>
          </a:lstStyle>
          <a:p>
            <a:pPr lvl="0"/>
            <a:r>
              <a:rPr lang="en-US" dirty="0"/>
              <a:t>Click to edit Master text styles</a:t>
            </a:r>
          </a:p>
        </p:txBody>
      </p:sp>
      <p:sp>
        <p:nvSpPr>
          <p:cNvPr id="10" name="Text Placeholder 9"/>
          <p:cNvSpPr>
            <a:spLocks noGrp="1"/>
          </p:cNvSpPr>
          <p:nvPr>
            <p:ph type="body" sz="quarter" idx="14"/>
          </p:nvPr>
        </p:nvSpPr>
        <p:spPr>
          <a:xfrm>
            <a:off x="609600" y="1677988"/>
            <a:ext cx="5143500" cy="1828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5"/>
          </p:nvPr>
        </p:nvSpPr>
        <p:spPr>
          <a:xfrm>
            <a:off x="6438900" y="1677988"/>
            <a:ext cx="5143500"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3"/>
          <p:cNvSpPr>
            <a:spLocks noGrp="1"/>
          </p:cNvSpPr>
          <p:nvPr>
            <p:ph type="body" sz="quarter" idx="16"/>
          </p:nvPr>
        </p:nvSpPr>
        <p:spPr>
          <a:xfrm>
            <a:off x="609600" y="3749040"/>
            <a:ext cx="5143500" cy="454025"/>
          </a:xfrm>
        </p:spPr>
        <p:txBody>
          <a:bodyPr/>
          <a:lstStyle>
            <a:lvl1pPr marL="0" indent="0">
              <a:buNone/>
              <a:defRPr b="1">
                <a:solidFill>
                  <a:srgbClr val="65748D"/>
                </a:solidFill>
              </a:defRPr>
            </a:lvl1pPr>
            <a:lvl2pPr marL="228600" indent="0">
              <a:buNone/>
              <a:defRPr b="1">
                <a:solidFill>
                  <a:srgbClr val="14A5FA"/>
                </a:solidFill>
              </a:defRPr>
            </a:lvl2pPr>
            <a:lvl3pPr marL="228600" indent="0">
              <a:buNone/>
              <a:defRPr b="1">
                <a:solidFill>
                  <a:srgbClr val="14A5FA"/>
                </a:solidFill>
              </a:defRPr>
            </a:lvl3pPr>
            <a:lvl4pPr marL="228600" indent="0">
              <a:buNone/>
              <a:defRPr b="1">
                <a:solidFill>
                  <a:srgbClr val="14A5FA"/>
                </a:solidFill>
              </a:defRPr>
            </a:lvl4pPr>
            <a:lvl5pPr marL="228600" indent="0">
              <a:buNone/>
              <a:defRPr b="1">
                <a:solidFill>
                  <a:srgbClr val="14A5FA"/>
                </a:solidFill>
              </a:defRPr>
            </a:lvl5pPr>
          </a:lstStyle>
          <a:p>
            <a:pPr lvl="0"/>
            <a:r>
              <a:rPr lang="en-US" dirty="0"/>
              <a:t>Click to edit Master text styles</a:t>
            </a:r>
          </a:p>
        </p:txBody>
      </p:sp>
      <p:sp>
        <p:nvSpPr>
          <p:cNvPr id="16" name="Text Placeholder 15"/>
          <p:cNvSpPr>
            <a:spLocks noGrp="1"/>
          </p:cNvSpPr>
          <p:nvPr>
            <p:ph type="body" sz="quarter" idx="17"/>
          </p:nvPr>
        </p:nvSpPr>
        <p:spPr>
          <a:xfrm>
            <a:off x="609600" y="4203065"/>
            <a:ext cx="5143500" cy="1828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7"/>
          <p:cNvSpPr>
            <a:spLocks noGrp="1"/>
          </p:cNvSpPr>
          <p:nvPr>
            <p:ph type="body" sz="quarter" idx="18"/>
          </p:nvPr>
        </p:nvSpPr>
        <p:spPr>
          <a:xfrm>
            <a:off x="6438900" y="3749040"/>
            <a:ext cx="5143500" cy="454025"/>
          </a:xfrm>
        </p:spPr>
        <p:txBody>
          <a:bodyPr/>
          <a:lstStyle>
            <a:lvl1pPr marL="0" indent="0">
              <a:buNone/>
              <a:defRPr b="1">
                <a:solidFill>
                  <a:srgbClr val="65748D"/>
                </a:solidFill>
              </a:defRPr>
            </a:lvl1pPr>
            <a:lvl2pPr marL="228600" indent="0">
              <a:buNone/>
              <a:defRPr b="1">
                <a:solidFill>
                  <a:srgbClr val="14A5FA"/>
                </a:solidFill>
              </a:defRPr>
            </a:lvl2pPr>
            <a:lvl3pPr marL="228600" indent="0">
              <a:buNone/>
              <a:defRPr b="1">
                <a:solidFill>
                  <a:srgbClr val="14A5FA"/>
                </a:solidFill>
              </a:defRPr>
            </a:lvl3pPr>
            <a:lvl4pPr marL="228600" indent="0">
              <a:buNone/>
              <a:defRPr b="1">
                <a:solidFill>
                  <a:srgbClr val="14A5FA"/>
                </a:solidFill>
              </a:defRPr>
            </a:lvl4pPr>
            <a:lvl5pPr marL="228600" indent="0">
              <a:buNone/>
              <a:defRPr b="1">
                <a:solidFill>
                  <a:srgbClr val="14A5FA"/>
                </a:solidFill>
              </a:defRPr>
            </a:lvl5pPr>
          </a:lstStyle>
          <a:p>
            <a:pPr lvl="0"/>
            <a:r>
              <a:rPr lang="en-US" dirty="0"/>
              <a:t>Click to edit Master text styles</a:t>
            </a:r>
          </a:p>
        </p:txBody>
      </p:sp>
      <p:sp>
        <p:nvSpPr>
          <p:cNvPr id="20" name="Text Placeholder 19"/>
          <p:cNvSpPr>
            <a:spLocks noGrp="1"/>
          </p:cNvSpPr>
          <p:nvPr>
            <p:ph type="body" sz="quarter" idx="19"/>
          </p:nvPr>
        </p:nvSpPr>
        <p:spPr>
          <a:xfrm>
            <a:off x="6438900" y="4203065"/>
            <a:ext cx="5143500"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351079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tatement, Bullets, 1 Col w/Lab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p:cNvSpPr>
            <a:spLocks noGrp="1"/>
          </p:cNvSpPr>
          <p:nvPr>
            <p:ph type="body" sz="quarter" idx="12"/>
          </p:nvPr>
        </p:nvSpPr>
        <p:spPr>
          <a:xfrm>
            <a:off x="609600" y="1219200"/>
            <a:ext cx="10972800" cy="822960"/>
          </a:xfrm>
        </p:spPr>
        <p:txBody>
          <a:bodyPr/>
          <a:lstStyle>
            <a:lvl1pPr marL="0" indent="0">
              <a:buNone/>
              <a:defRPr/>
            </a:lvl1pPr>
          </a:lstStyle>
          <a:p>
            <a:pPr lvl="0"/>
            <a:r>
              <a:rPr lang="en-US" dirty="0"/>
              <a:t>Click to edit Master text styles</a:t>
            </a:r>
          </a:p>
        </p:txBody>
      </p:sp>
      <p:sp>
        <p:nvSpPr>
          <p:cNvPr id="8" name="Text Placeholder 7"/>
          <p:cNvSpPr>
            <a:spLocks noGrp="1"/>
          </p:cNvSpPr>
          <p:nvPr>
            <p:ph type="body" sz="quarter" idx="13"/>
          </p:nvPr>
        </p:nvSpPr>
        <p:spPr>
          <a:xfrm>
            <a:off x="609600" y="2255521"/>
            <a:ext cx="10972800" cy="457200"/>
          </a:xfrm>
        </p:spPr>
        <p:txBody>
          <a:bodyPr/>
          <a:lstStyle>
            <a:lvl1pPr marL="0" indent="0">
              <a:buNone/>
              <a:defRPr b="1">
                <a:solidFill>
                  <a:srgbClr val="65748D"/>
                </a:solidFill>
              </a:defRPr>
            </a:lvl1pPr>
          </a:lstStyle>
          <a:p>
            <a:pPr lvl="0"/>
            <a:r>
              <a:rPr lang="en-US" dirty="0"/>
              <a:t>Click to edit Master text styles</a:t>
            </a:r>
          </a:p>
        </p:txBody>
      </p:sp>
      <p:sp>
        <p:nvSpPr>
          <p:cNvPr id="10" name="Text Placeholder 9"/>
          <p:cNvSpPr>
            <a:spLocks noGrp="1"/>
          </p:cNvSpPr>
          <p:nvPr>
            <p:ph type="body" sz="quarter" idx="14"/>
          </p:nvPr>
        </p:nvSpPr>
        <p:spPr>
          <a:xfrm>
            <a:off x="609600" y="2712403"/>
            <a:ext cx="10972800" cy="3383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74010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tatement, Bullets, 2 Col w/Lab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p:cNvSpPr>
            <a:spLocks noGrp="1"/>
          </p:cNvSpPr>
          <p:nvPr>
            <p:ph type="body" sz="quarter" idx="12"/>
          </p:nvPr>
        </p:nvSpPr>
        <p:spPr>
          <a:xfrm>
            <a:off x="609600" y="1219199"/>
            <a:ext cx="10972800" cy="822960"/>
          </a:xfrm>
        </p:spPr>
        <p:txBody>
          <a:bodyPr/>
          <a:lstStyle>
            <a:lvl1pPr marL="0" indent="0">
              <a:buNone/>
              <a:defRPr/>
            </a:lvl1pPr>
          </a:lstStyle>
          <a:p>
            <a:pPr lvl="0"/>
            <a:r>
              <a:rPr lang="en-US" dirty="0"/>
              <a:t>Click to edit Master text styles</a:t>
            </a:r>
          </a:p>
        </p:txBody>
      </p:sp>
      <p:sp>
        <p:nvSpPr>
          <p:cNvPr id="8" name="Text Placeholder 7"/>
          <p:cNvSpPr>
            <a:spLocks noGrp="1"/>
          </p:cNvSpPr>
          <p:nvPr>
            <p:ph type="body" sz="quarter" idx="13"/>
          </p:nvPr>
        </p:nvSpPr>
        <p:spPr>
          <a:xfrm>
            <a:off x="609600" y="2255519"/>
            <a:ext cx="5143500" cy="457200"/>
          </a:xfrm>
        </p:spPr>
        <p:txBody>
          <a:bodyPr/>
          <a:lstStyle>
            <a:lvl1pPr marL="0" indent="0">
              <a:buNone/>
              <a:defRPr b="1">
                <a:solidFill>
                  <a:srgbClr val="65748D"/>
                </a:solidFill>
              </a:defRPr>
            </a:lvl1pPr>
            <a:lvl2pPr marL="228600" indent="0">
              <a:buNone/>
              <a:defRPr b="1">
                <a:solidFill>
                  <a:schemeClr val="accent1"/>
                </a:solidFill>
              </a:defRPr>
            </a:lvl2pPr>
            <a:lvl3pPr marL="228600" indent="0">
              <a:buNone/>
              <a:defRPr b="1">
                <a:solidFill>
                  <a:schemeClr val="accent1"/>
                </a:solidFill>
              </a:defRPr>
            </a:lvl3pPr>
            <a:lvl4pPr marL="228600" indent="0">
              <a:buNone/>
              <a:defRPr b="1">
                <a:solidFill>
                  <a:schemeClr val="accent1"/>
                </a:solidFill>
              </a:defRPr>
            </a:lvl4pPr>
            <a:lvl5pPr marL="228600" indent="0">
              <a:buNone/>
              <a:defRPr b="1">
                <a:solidFill>
                  <a:schemeClr val="accent1"/>
                </a:solidFill>
              </a:defRPr>
            </a:lvl5pPr>
          </a:lstStyle>
          <a:p>
            <a:pPr lvl="0"/>
            <a:r>
              <a:rPr lang="en-US" dirty="0"/>
              <a:t>Click to edit Master text styles</a:t>
            </a:r>
          </a:p>
        </p:txBody>
      </p:sp>
      <p:sp>
        <p:nvSpPr>
          <p:cNvPr id="10" name="Text Placeholder 9"/>
          <p:cNvSpPr>
            <a:spLocks noGrp="1"/>
          </p:cNvSpPr>
          <p:nvPr>
            <p:ph type="body" sz="quarter" idx="14"/>
          </p:nvPr>
        </p:nvSpPr>
        <p:spPr>
          <a:xfrm>
            <a:off x="6438900" y="2255519"/>
            <a:ext cx="5143500" cy="457200"/>
          </a:xfrm>
        </p:spPr>
        <p:txBody>
          <a:bodyPr/>
          <a:lstStyle>
            <a:lvl1pPr marL="0" indent="0">
              <a:buNone/>
              <a:defRPr b="1">
                <a:solidFill>
                  <a:srgbClr val="65748D"/>
                </a:solidFill>
              </a:defRPr>
            </a:lvl1pPr>
            <a:lvl2pPr marL="228600" indent="0">
              <a:buNone/>
              <a:defRPr b="1">
                <a:solidFill>
                  <a:schemeClr val="accent1"/>
                </a:solidFill>
              </a:defRPr>
            </a:lvl2pPr>
            <a:lvl3pPr marL="228600" indent="0">
              <a:buNone/>
              <a:defRPr b="1">
                <a:solidFill>
                  <a:schemeClr val="accent1"/>
                </a:solidFill>
              </a:defRPr>
            </a:lvl3pPr>
            <a:lvl4pPr marL="228600" indent="0">
              <a:buNone/>
              <a:defRPr b="1">
                <a:solidFill>
                  <a:schemeClr val="accent1"/>
                </a:solidFill>
              </a:defRPr>
            </a:lvl4pPr>
            <a:lvl5pPr marL="228600" indent="0">
              <a:buNone/>
              <a:defRPr b="1">
                <a:solidFill>
                  <a:schemeClr val="accent1"/>
                </a:solidFill>
              </a:defRPr>
            </a:lvl5pPr>
          </a:lstStyle>
          <a:p>
            <a:pPr lvl="0"/>
            <a:r>
              <a:rPr lang="en-US" dirty="0"/>
              <a:t>Click to edit Master text styles</a:t>
            </a:r>
          </a:p>
        </p:txBody>
      </p:sp>
      <p:sp>
        <p:nvSpPr>
          <p:cNvPr id="13" name="Text Placeholder 12"/>
          <p:cNvSpPr>
            <a:spLocks noGrp="1"/>
          </p:cNvSpPr>
          <p:nvPr>
            <p:ph type="body" sz="quarter" idx="15"/>
          </p:nvPr>
        </p:nvSpPr>
        <p:spPr>
          <a:xfrm>
            <a:off x="609600" y="2712083"/>
            <a:ext cx="5143500" cy="3383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p:cNvSpPr>
            <a:spLocks noGrp="1"/>
          </p:cNvSpPr>
          <p:nvPr>
            <p:ph type="body" sz="quarter" idx="16"/>
          </p:nvPr>
        </p:nvSpPr>
        <p:spPr>
          <a:xfrm>
            <a:off x="6438900" y="2712083"/>
            <a:ext cx="5143500" cy="3383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189411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tatement, Bullets, 3 Col w/Lab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p:cNvSpPr>
            <a:spLocks noGrp="1"/>
          </p:cNvSpPr>
          <p:nvPr>
            <p:ph type="body" sz="quarter" idx="12"/>
          </p:nvPr>
        </p:nvSpPr>
        <p:spPr>
          <a:xfrm>
            <a:off x="609600" y="1219199"/>
            <a:ext cx="10972800" cy="822960"/>
          </a:xfrm>
        </p:spPr>
        <p:txBody>
          <a:bodyPr/>
          <a:lstStyle>
            <a:lvl1pPr marL="0" indent="0">
              <a:buNone/>
              <a:defRPr/>
            </a:lvl1pPr>
          </a:lstStyle>
          <a:p>
            <a:pPr lvl="0"/>
            <a:r>
              <a:rPr lang="en-US" dirty="0"/>
              <a:t>Click to edit Master text styles</a:t>
            </a:r>
          </a:p>
        </p:txBody>
      </p:sp>
      <p:sp>
        <p:nvSpPr>
          <p:cNvPr id="8" name="Text Placeholder 7"/>
          <p:cNvSpPr>
            <a:spLocks noGrp="1"/>
          </p:cNvSpPr>
          <p:nvPr>
            <p:ph type="body" sz="quarter" idx="13"/>
          </p:nvPr>
        </p:nvSpPr>
        <p:spPr>
          <a:xfrm>
            <a:off x="609600" y="2255519"/>
            <a:ext cx="3474720" cy="457200"/>
          </a:xfrm>
        </p:spPr>
        <p:txBody>
          <a:bodyPr/>
          <a:lstStyle>
            <a:lvl1pPr marL="0" indent="0">
              <a:buNone/>
              <a:defRPr b="1">
                <a:solidFill>
                  <a:srgbClr val="65748D"/>
                </a:solidFill>
              </a:defRPr>
            </a:lvl1pPr>
            <a:lvl2pPr marL="228600" indent="0">
              <a:buNone/>
              <a:defRPr b="1">
                <a:solidFill>
                  <a:schemeClr val="accent1"/>
                </a:solidFill>
              </a:defRPr>
            </a:lvl2pPr>
            <a:lvl3pPr marL="228600" indent="0">
              <a:buNone/>
              <a:defRPr b="1">
                <a:solidFill>
                  <a:schemeClr val="accent1"/>
                </a:solidFill>
              </a:defRPr>
            </a:lvl3pPr>
            <a:lvl4pPr marL="228600" indent="0">
              <a:buNone/>
              <a:defRPr b="1">
                <a:solidFill>
                  <a:schemeClr val="accent1"/>
                </a:solidFill>
              </a:defRPr>
            </a:lvl4pPr>
            <a:lvl5pPr marL="228600" indent="0">
              <a:buNone/>
              <a:defRPr b="1">
                <a:solidFill>
                  <a:schemeClr val="accent1"/>
                </a:solidFill>
              </a:defRPr>
            </a:lvl5pPr>
          </a:lstStyle>
          <a:p>
            <a:pPr lvl="0"/>
            <a:r>
              <a:rPr lang="en-US" dirty="0"/>
              <a:t>Click to edit Master text styles</a:t>
            </a:r>
          </a:p>
        </p:txBody>
      </p:sp>
      <p:sp>
        <p:nvSpPr>
          <p:cNvPr id="10" name="Text Placeholder 9"/>
          <p:cNvSpPr>
            <a:spLocks noGrp="1"/>
          </p:cNvSpPr>
          <p:nvPr>
            <p:ph type="body" sz="quarter" idx="14"/>
          </p:nvPr>
        </p:nvSpPr>
        <p:spPr>
          <a:xfrm>
            <a:off x="4360069" y="2255519"/>
            <a:ext cx="3474720" cy="454025"/>
          </a:xfrm>
        </p:spPr>
        <p:txBody>
          <a:bodyPr/>
          <a:lstStyle>
            <a:lvl1pPr marL="0" indent="0">
              <a:buNone/>
              <a:defRPr b="1">
                <a:solidFill>
                  <a:srgbClr val="65748D"/>
                </a:solidFill>
              </a:defRPr>
            </a:lvl1pPr>
            <a:lvl2pPr marL="228600" indent="0">
              <a:buNone/>
              <a:defRPr b="1">
                <a:solidFill>
                  <a:schemeClr val="accent1"/>
                </a:solidFill>
              </a:defRPr>
            </a:lvl2pPr>
            <a:lvl3pPr marL="228600" indent="0">
              <a:buNone/>
              <a:defRPr b="1">
                <a:solidFill>
                  <a:schemeClr val="accent1"/>
                </a:solidFill>
              </a:defRPr>
            </a:lvl3pPr>
            <a:lvl4pPr marL="228600" indent="0">
              <a:buNone/>
              <a:defRPr b="1">
                <a:solidFill>
                  <a:schemeClr val="accent1"/>
                </a:solidFill>
              </a:defRPr>
            </a:lvl4pPr>
            <a:lvl5pPr marL="228600" indent="0">
              <a:buNone/>
              <a:defRPr b="1">
                <a:solidFill>
                  <a:schemeClr val="accent1"/>
                </a:solidFill>
              </a:defRPr>
            </a:lvl5pPr>
          </a:lstStyle>
          <a:p>
            <a:pPr lvl="0"/>
            <a:r>
              <a:rPr lang="en-US" dirty="0"/>
              <a:t>Click to edit Master text styles</a:t>
            </a:r>
          </a:p>
        </p:txBody>
      </p:sp>
      <p:sp>
        <p:nvSpPr>
          <p:cNvPr id="12" name="Text Placeholder 11"/>
          <p:cNvSpPr>
            <a:spLocks noGrp="1"/>
          </p:cNvSpPr>
          <p:nvPr>
            <p:ph type="body" sz="quarter" idx="15"/>
          </p:nvPr>
        </p:nvSpPr>
        <p:spPr>
          <a:xfrm>
            <a:off x="609600" y="2712720"/>
            <a:ext cx="3474720" cy="3383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p:cNvSpPr>
            <a:spLocks noGrp="1"/>
          </p:cNvSpPr>
          <p:nvPr>
            <p:ph type="body" sz="quarter" idx="16"/>
          </p:nvPr>
        </p:nvSpPr>
        <p:spPr>
          <a:xfrm>
            <a:off x="8110538" y="2255519"/>
            <a:ext cx="3471862" cy="457200"/>
          </a:xfrm>
        </p:spPr>
        <p:txBody>
          <a:bodyPr/>
          <a:lstStyle>
            <a:lvl1pPr marL="0" indent="0">
              <a:buNone/>
              <a:defRPr b="1">
                <a:solidFill>
                  <a:srgbClr val="65748D"/>
                </a:solidFill>
              </a:defRPr>
            </a:lvl1pPr>
            <a:lvl2pPr marL="228600" indent="0">
              <a:buNone/>
              <a:defRPr b="1">
                <a:solidFill>
                  <a:schemeClr val="accent1"/>
                </a:solidFill>
              </a:defRPr>
            </a:lvl2pPr>
            <a:lvl3pPr marL="228600" indent="0">
              <a:buNone/>
              <a:defRPr b="1">
                <a:solidFill>
                  <a:schemeClr val="accent1"/>
                </a:solidFill>
              </a:defRPr>
            </a:lvl3pPr>
            <a:lvl4pPr marL="228600" indent="0">
              <a:buNone/>
              <a:defRPr b="1">
                <a:solidFill>
                  <a:schemeClr val="accent1"/>
                </a:solidFill>
              </a:defRPr>
            </a:lvl4pPr>
            <a:lvl5pPr marL="228600" indent="0">
              <a:buNone/>
              <a:defRPr b="1">
                <a:solidFill>
                  <a:schemeClr val="accent1"/>
                </a:solidFill>
              </a:defRPr>
            </a:lvl5pPr>
          </a:lstStyle>
          <a:p>
            <a:pPr lvl="0"/>
            <a:r>
              <a:rPr lang="en-US" dirty="0"/>
              <a:t>Click to edit Master text styles</a:t>
            </a:r>
          </a:p>
        </p:txBody>
      </p:sp>
      <p:sp>
        <p:nvSpPr>
          <p:cNvPr id="16" name="Text Placeholder 15"/>
          <p:cNvSpPr>
            <a:spLocks noGrp="1"/>
          </p:cNvSpPr>
          <p:nvPr>
            <p:ph type="body" sz="quarter" idx="17"/>
          </p:nvPr>
        </p:nvSpPr>
        <p:spPr>
          <a:xfrm>
            <a:off x="4361339" y="2712720"/>
            <a:ext cx="3473450" cy="3383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7"/>
          <p:cNvSpPr>
            <a:spLocks noGrp="1"/>
          </p:cNvSpPr>
          <p:nvPr>
            <p:ph type="body" sz="quarter" idx="18"/>
          </p:nvPr>
        </p:nvSpPr>
        <p:spPr>
          <a:xfrm>
            <a:off x="8110538" y="2712720"/>
            <a:ext cx="3471862" cy="3383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98035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8722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w/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2851-AEEC-304B-A267-20193111946A}"/>
              </a:ext>
            </a:extLst>
          </p:cNvPr>
          <p:cNvSpPr>
            <a:spLocks noGrp="1"/>
          </p:cNvSpPr>
          <p:nvPr>
            <p:ph type="title"/>
          </p:nvPr>
        </p:nvSpPr>
        <p:spPr>
          <a:xfrm>
            <a:off x="609600" y="1219200"/>
            <a:ext cx="5143500" cy="2048435"/>
          </a:xfrm>
        </p:spPr>
        <p:txBody>
          <a:bodyPr anchor="b"/>
          <a:lstStyle>
            <a:lvl1pPr algn="l">
              <a:lnSpc>
                <a:spcPct val="100000"/>
              </a:lnSpc>
              <a:defRPr>
                <a:solidFill>
                  <a:schemeClr val="tx2"/>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9CD2CDE3-F9BD-DF44-B065-9E29FAAA2FE5}"/>
              </a:ext>
            </a:extLst>
          </p:cNvPr>
          <p:cNvSpPr txBox="1">
            <a:spLocks/>
          </p:cNvSpPr>
          <p:nvPr userDrawn="1"/>
        </p:nvSpPr>
        <p:spPr>
          <a:xfrm>
            <a:off x="609600" y="5844048"/>
            <a:ext cx="5143500" cy="251952"/>
          </a:xfrm>
          <a:prstGeom prst="rect">
            <a:avLst/>
          </a:prstGeom>
        </p:spPr>
        <p:txBody>
          <a:bodyPr vert="horz" lIns="0" tIns="0" rIns="0" bIns="0" rtlCol="0">
            <a:normAutofit/>
          </a:bodyPr>
          <a:lstStyle>
            <a:lvl1pPr marL="0" indent="0" algn="ctr" defTabSz="914400" rtl="0" eaLnBrk="1" latinLnBrk="0" hangingPunct="1">
              <a:lnSpc>
                <a:spcPct val="100000"/>
              </a:lnSpc>
              <a:spcBef>
                <a:spcPts val="500"/>
              </a:spcBef>
              <a:buFont typeface="Arial" charset="0"/>
              <a:buNone/>
              <a:defRPr sz="2400" kern="1200">
                <a:solidFill>
                  <a:schemeClr val="tx1"/>
                </a:solidFill>
                <a:latin typeface="+mn-lt"/>
                <a:ea typeface="+mn-ea"/>
                <a:cs typeface="+mn-cs"/>
              </a:defRPr>
            </a:lvl1pPr>
            <a:lvl2pPr marL="2286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2pPr>
            <a:lvl3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3pPr>
            <a:lvl4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4pPr>
            <a:lvl5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en-US" sz="1600" dirty="0">
                <a:solidFill>
                  <a:schemeClr val="bg2">
                    <a:lumMod val="50000"/>
                  </a:schemeClr>
                </a:solidFill>
              </a:rPr>
              <a:t>©2018 Numerator  •  Confidential</a:t>
            </a:r>
          </a:p>
        </p:txBody>
      </p:sp>
      <p:sp>
        <p:nvSpPr>
          <p:cNvPr id="9" name="Picture Placeholder 8">
            <a:extLst>
              <a:ext uri="{FF2B5EF4-FFF2-40B4-BE49-F238E27FC236}">
                <a16:creationId xmlns:a16="http://schemas.microsoft.com/office/drawing/2014/main" id="{0E0EDC75-D6E7-1940-9B83-E428192485E5}"/>
              </a:ext>
            </a:extLst>
          </p:cNvPr>
          <p:cNvSpPr>
            <a:spLocks noGrp="1"/>
          </p:cNvSpPr>
          <p:nvPr>
            <p:ph type="pic" sz="quarter" idx="10"/>
          </p:nvPr>
        </p:nvSpPr>
        <p:spPr>
          <a:xfrm>
            <a:off x="6096000" y="0"/>
            <a:ext cx="6096000" cy="6858000"/>
          </a:xfrm>
        </p:spPr>
        <p:txBody>
          <a:bodyPr/>
          <a:lstStyle/>
          <a:p>
            <a:endParaRPr lang="en-US"/>
          </a:p>
        </p:txBody>
      </p:sp>
    </p:spTree>
    <p:extLst>
      <p:ext uri="{BB962C8B-B14F-4D97-AF65-F5344CB8AC3E}">
        <p14:creationId xmlns:p14="http://schemas.microsoft.com/office/powerpoint/2010/main" val="41271398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ullets, 1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nchor="t"/>
          <a:lstStyle/>
          <a:p>
            <a:r>
              <a:rPr lang="en-US" dirty="0"/>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p:nvPr>
        </p:nvSpPr>
        <p:spPr/>
        <p:txBody>
          <a:bodyPr/>
          <a:lstStyle>
            <a:lvl2pPr>
              <a:defRPr sz="16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875490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Header -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nchor="t"/>
          <a:lstStyle/>
          <a:p>
            <a:r>
              <a:rPr lang="en-US" dirty="0"/>
              <a:t>Click to edit Master title style</a:t>
            </a:r>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Tree>
    <p:extLst>
      <p:ext uri="{BB962C8B-B14F-4D97-AF65-F5344CB8AC3E}">
        <p14:creationId xmlns:p14="http://schemas.microsoft.com/office/powerpoint/2010/main" val="209263579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ullets, Two Line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a:xfrm>
            <a:off x="609600" y="457199"/>
            <a:ext cx="10972800" cy="1039372"/>
          </a:xfrm>
        </p:spPr>
        <p:txBody>
          <a:bodyPr anchor="t"/>
          <a:lstStyle/>
          <a:p>
            <a:r>
              <a:rPr lang="en-US" dirty="0"/>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p:nvPr>
        </p:nvSpPr>
        <p:spPr>
          <a:xfrm>
            <a:off x="609600" y="1709928"/>
            <a:ext cx="10972800" cy="4386072"/>
          </a:xfrm>
        </p:spPr>
        <p:txBody>
          <a:bodyPr/>
          <a:lstStyle>
            <a:lvl2pPr>
              <a:defRPr sz="16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14853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ullets, Header w/Sub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a:xfrm>
            <a:off x="609600" y="457199"/>
            <a:ext cx="10972800" cy="502921"/>
          </a:xfrm>
        </p:spPr>
        <p:txBody>
          <a:bodyPr anchor="t"/>
          <a:lstStyle/>
          <a:p>
            <a:r>
              <a:rPr lang="en-US" dirty="0"/>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p:nvPr>
        </p:nvSpPr>
        <p:spPr>
          <a:xfrm>
            <a:off x="609599" y="1497331"/>
            <a:ext cx="10972800" cy="4599432"/>
          </a:xfrm>
        </p:spPr>
        <p:txBody>
          <a:bodyPr/>
          <a:lstStyle>
            <a:lvl2pPr>
              <a:defRPr sz="16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369249EF-B00E-3B45-B2BE-54D06AB373D9}"/>
              </a:ext>
            </a:extLst>
          </p:cNvPr>
          <p:cNvSpPr>
            <a:spLocks noGrp="1"/>
          </p:cNvSpPr>
          <p:nvPr>
            <p:ph type="body" sz="quarter" idx="13"/>
          </p:nvPr>
        </p:nvSpPr>
        <p:spPr>
          <a:xfrm>
            <a:off x="609599" y="960121"/>
            <a:ext cx="10972800" cy="320040"/>
          </a:xfrm>
        </p:spPr>
        <p:txBody>
          <a:bodyPr/>
          <a:lstStyle>
            <a:lvl1pPr marL="0" indent="0">
              <a:buNone/>
              <a:defRPr sz="1800">
                <a:solidFill>
                  <a:schemeClr val="bg2">
                    <a:lumMod val="50000"/>
                  </a:schemeClr>
                </a:solidFill>
              </a:defRPr>
            </a:lvl1pPr>
          </a:lstStyle>
          <a:p>
            <a:pPr lvl="0"/>
            <a:r>
              <a:rPr lang="en-US" dirty="0"/>
              <a:t>Edit Master text styles</a:t>
            </a:r>
          </a:p>
        </p:txBody>
      </p:sp>
    </p:spTree>
    <p:extLst>
      <p:ext uri="{BB962C8B-B14F-4D97-AF65-F5344CB8AC3E}">
        <p14:creationId xmlns:p14="http://schemas.microsoft.com/office/powerpoint/2010/main" val="347333331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ullets, 2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nchor="t"/>
          <a:lstStyle/>
          <a:p>
            <a:r>
              <a:rPr lang="en-US" dirty="0"/>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p:nvPr>
        </p:nvSpPr>
        <p:spPr>
          <a:xfrm>
            <a:off x="609600" y="1219200"/>
            <a:ext cx="5143500" cy="4876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F9FD89AC-4FA5-074C-ADDC-E8AB6410DA36}"/>
              </a:ext>
            </a:extLst>
          </p:cNvPr>
          <p:cNvSpPr>
            <a:spLocks noGrp="1"/>
          </p:cNvSpPr>
          <p:nvPr>
            <p:ph type="body" sz="quarter" idx="13"/>
          </p:nvPr>
        </p:nvSpPr>
        <p:spPr>
          <a:xfrm>
            <a:off x="6438900" y="1219200"/>
            <a:ext cx="5143500" cy="4876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25721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ullets, 3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nchor="t"/>
          <a:lstStyle/>
          <a:p>
            <a:r>
              <a:rPr lang="en-US"/>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p:nvPr>
        </p:nvSpPr>
        <p:spPr>
          <a:xfrm>
            <a:off x="609600" y="1219200"/>
            <a:ext cx="3478306" cy="4876800"/>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F9FD89AC-4FA5-074C-ADDC-E8AB6410DA36}"/>
              </a:ext>
            </a:extLst>
          </p:cNvPr>
          <p:cNvSpPr>
            <a:spLocks noGrp="1"/>
          </p:cNvSpPr>
          <p:nvPr>
            <p:ph type="body" sz="quarter" idx="13"/>
          </p:nvPr>
        </p:nvSpPr>
        <p:spPr>
          <a:xfrm>
            <a:off x="4359248" y="1219200"/>
            <a:ext cx="3473503" cy="4876800"/>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A7F91AF8-7388-314A-BAA7-796E1B376E11}"/>
              </a:ext>
            </a:extLst>
          </p:cNvPr>
          <p:cNvSpPr>
            <a:spLocks noGrp="1"/>
          </p:cNvSpPr>
          <p:nvPr>
            <p:ph type="body" sz="quarter" idx="14"/>
          </p:nvPr>
        </p:nvSpPr>
        <p:spPr>
          <a:xfrm>
            <a:off x="8107363" y="1219200"/>
            <a:ext cx="3475037" cy="4876800"/>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45200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ullets, 1 Col w/Sub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hasCustomPrompt="1"/>
          </p:nvPr>
        </p:nvSpPr>
        <p:spPr>
          <a:xfrm>
            <a:off x="609600" y="1219200"/>
            <a:ext cx="10972800" cy="455919"/>
          </a:xfrm>
        </p:spPr>
        <p:txBody>
          <a:bodyPr>
            <a:normAutofit/>
          </a:bodyPr>
          <a:lstStyle>
            <a:lvl1pPr marL="0" indent="0">
              <a:buNone/>
              <a:defRPr sz="2000" b="1">
                <a:solidFill>
                  <a:schemeClr val="bg2">
                    <a:lumMod val="50000"/>
                  </a:schemeClr>
                </a:solidFill>
              </a:defRPr>
            </a:lvl1pPr>
          </a:lstStyle>
          <a:p>
            <a:pPr lvl="0"/>
            <a:r>
              <a:rPr lang="en-US" dirty="0"/>
              <a:t>EDIT MASTER TEXT STYLES</a:t>
            </a:r>
          </a:p>
        </p:txBody>
      </p:sp>
      <p:sp>
        <p:nvSpPr>
          <p:cNvPr id="7" name="Text Placeholder 6">
            <a:extLst>
              <a:ext uri="{FF2B5EF4-FFF2-40B4-BE49-F238E27FC236}">
                <a16:creationId xmlns:a16="http://schemas.microsoft.com/office/drawing/2014/main" id="{2DBA61E3-9366-1E46-A0C6-45A0576912CB}"/>
              </a:ext>
            </a:extLst>
          </p:cNvPr>
          <p:cNvSpPr>
            <a:spLocks noGrp="1"/>
          </p:cNvSpPr>
          <p:nvPr>
            <p:ph type="body" sz="quarter" idx="13"/>
          </p:nvPr>
        </p:nvSpPr>
        <p:spPr>
          <a:xfrm>
            <a:off x="609600" y="1675118"/>
            <a:ext cx="10972800" cy="442088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946881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ullets, 2 Col w/Sub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hasCustomPrompt="1"/>
          </p:nvPr>
        </p:nvSpPr>
        <p:spPr>
          <a:xfrm>
            <a:off x="609600" y="1219200"/>
            <a:ext cx="5143500" cy="455919"/>
          </a:xfrm>
        </p:spPr>
        <p:txBody>
          <a:bodyPr>
            <a:normAutofit/>
          </a:bodyPr>
          <a:lstStyle>
            <a:lvl1pPr marL="0" indent="0">
              <a:buNone/>
              <a:defRPr sz="2000" b="1">
                <a:solidFill>
                  <a:schemeClr val="bg2">
                    <a:lumMod val="50000"/>
                  </a:schemeClr>
                </a:solidFill>
              </a:defRPr>
            </a:lvl1pPr>
          </a:lstStyle>
          <a:p>
            <a:pPr lvl="0"/>
            <a:r>
              <a:rPr lang="en-US" dirty="0"/>
              <a:t>EDIT MASTER TEXT STYLES</a:t>
            </a:r>
          </a:p>
        </p:txBody>
      </p:sp>
      <p:sp>
        <p:nvSpPr>
          <p:cNvPr id="7" name="Text Placeholder 6">
            <a:extLst>
              <a:ext uri="{FF2B5EF4-FFF2-40B4-BE49-F238E27FC236}">
                <a16:creationId xmlns:a16="http://schemas.microsoft.com/office/drawing/2014/main" id="{2DBA61E3-9366-1E46-A0C6-45A0576912CB}"/>
              </a:ext>
            </a:extLst>
          </p:cNvPr>
          <p:cNvSpPr>
            <a:spLocks noGrp="1"/>
          </p:cNvSpPr>
          <p:nvPr>
            <p:ph type="body" sz="quarter" idx="13"/>
          </p:nvPr>
        </p:nvSpPr>
        <p:spPr>
          <a:xfrm>
            <a:off x="609600" y="1675118"/>
            <a:ext cx="5143500" cy="4420881"/>
          </a:xfrm>
        </p:spPr>
        <p:txBody>
          <a:bodyPr/>
          <a:lstStyle/>
          <a:p>
            <a:pPr lvl="0"/>
            <a:r>
              <a:rPr lang="en-US" dirty="0"/>
              <a:t>Edit Master text styles</a:t>
            </a:r>
          </a:p>
          <a:p>
            <a:pPr lvl="1"/>
            <a:r>
              <a:rPr lang="en-US" dirty="0"/>
              <a:t>Second level</a:t>
            </a:r>
          </a:p>
          <a:p>
            <a:pPr lvl="2"/>
            <a:r>
              <a:rPr lang="en-US" dirty="0"/>
              <a:t>Third level</a:t>
            </a:r>
          </a:p>
          <a:p>
            <a:pPr lvl="2"/>
            <a:r>
              <a:rPr lang="en-US" dirty="0"/>
              <a:t>Fourth level</a:t>
            </a:r>
          </a:p>
          <a:p>
            <a:pPr lvl="2"/>
            <a:r>
              <a:rPr lang="en-US" dirty="0"/>
              <a:t>Fifth level</a:t>
            </a:r>
          </a:p>
        </p:txBody>
      </p:sp>
      <p:sp>
        <p:nvSpPr>
          <p:cNvPr id="8" name="Text Placeholder 7">
            <a:extLst>
              <a:ext uri="{FF2B5EF4-FFF2-40B4-BE49-F238E27FC236}">
                <a16:creationId xmlns:a16="http://schemas.microsoft.com/office/drawing/2014/main" id="{64ABA2BD-CE21-804F-99D9-18F28CE2A327}"/>
              </a:ext>
            </a:extLst>
          </p:cNvPr>
          <p:cNvSpPr>
            <a:spLocks noGrp="1"/>
          </p:cNvSpPr>
          <p:nvPr>
            <p:ph type="body" sz="quarter" idx="14" hasCustomPrompt="1"/>
          </p:nvPr>
        </p:nvSpPr>
        <p:spPr>
          <a:xfrm>
            <a:off x="6438900" y="1219200"/>
            <a:ext cx="5143500" cy="455613"/>
          </a:xfrm>
        </p:spPr>
        <p:txBody>
          <a:bodyPr>
            <a:normAutofit/>
          </a:bodyPr>
          <a:lstStyle>
            <a:lvl1pPr marL="0" indent="0">
              <a:buNone/>
              <a:defRPr sz="2000" b="1">
                <a:solidFill>
                  <a:schemeClr val="bg2">
                    <a:lumMod val="50000"/>
                  </a:schemeClr>
                </a:solidFill>
              </a:defRPr>
            </a:lvl1pPr>
          </a:lstStyle>
          <a:p>
            <a:pPr lvl="0"/>
            <a:r>
              <a:rPr lang="en-US" dirty="0"/>
              <a:t>EDIT MASTER TEXT STYLES</a:t>
            </a:r>
          </a:p>
        </p:txBody>
      </p:sp>
      <p:sp>
        <p:nvSpPr>
          <p:cNvPr id="10" name="Text Placeholder 9">
            <a:extLst>
              <a:ext uri="{FF2B5EF4-FFF2-40B4-BE49-F238E27FC236}">
                <a16:creationId xmlns:a16="http://schemas.microsoft.com/office/drawing/2014/main" id="{CA382E92-87D2-1549-AD82-5C3612A466CF}"/>
              </a:ext>
            </a:extLst>
          </p:cNvPr>
          <p:cNvSpPr>
            <a:spLocks noGrp="1"/>
          </p:cNvSpPr>
          <p:nvPr>
            <p:ph type="body" sz="quarter" idx="15"/>
          </p:nvPr>
        </p:nvSpPr>
        <p:spPr>
          <a:xfrm>
            <a:off x="6438900" y="1674813"/>
            <a:ext cx="5143500" cy="4421187"/>
          </a:xfrm>
        </p:spPr>
        <p:txBody>
          <a:bodyPr/>
          <a:lstStyle/>
          <a:p>
            <a:pPr lvl="0"/>
            <a:r>
              <a:rPr lang="en-US" dirty="0"/>
              <a:t>Edit Master text styles</a:t>
            </a:r>
          </a:p>
          <a:p>
            <a:pPr lvl="1"/>
            <a:r>
              <a:rPr lang="en-US" dirty="0"/>
              <a:t>Second level</a:t>
            </a:r>
          </a:p>
          <a:p>
            <a:pPr lvl="2"/>
            <a:r>
              <a:rPr lang="en-US" dirty="0"/>
              <a:t>Third level</a:t>
            </a:r>
          </a:p>
          <a:p>
            <a:pPr lvl="2"/>
            <a:r>
              <a:rPr lang="en-US" dirty="0"/>
              <a:t>Fourth level</a:t>
            </a:r>
          </a:p>
          <a:p>
            <a:pPr lvl="2"/>
            <a:r>
              <a:rPr lang="en-US" dirty="0"/>
              <a:t>Fifth level</a:t>
            </a:r>
          </a:p>
        </p:txBody>
      </p:sp>
    </p:spTree>
    <p:extLst>
      <p:ext uri="{BB962C8B-B14F-4D97-AF65-F5344CB8AC3E}">
        <p14:creationId xmlns:p14="http://schemas.microsoft.com/office/powerpoint/2010/main" val="271870680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ullets, 3 Col w/Sub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hasCustomPrompt="1"/>
          </p:nvPr>
        </p:nvSpPr>
        <p:spPr>
          <a:xfrm>
            <a:off x="609600" y="1219200"/>
            <a:ext cx="3470622" cy="455919"/>
          </a:xfrm>
        </p:spPr>
        <p:txBody>
          <a:bodyPr>
            <a:normAutofit/>
          </a:bodyPr>
          <a:lstStyle>
            <a:lvl1pPr marL="0" indent="0">
              <a:buNone/>
              <a:defRPr sz="2000" b="1">
                <a:solidFill>
                  <a:schemeClr val="bg2">
                    <a:lumMod val="50000"/>
                  </a:schemeClr>
                </a:solidFill>
              </a:defRPr>
            </a:lvl1pPr>
          </a:lstStyle>
          <a:p>
            <a:pPr lvl="0"/>
            <a:r>
              <a:rPr lang="en-US" dirty="0"/>
              <a:t>EDIT MASTER TEXT STYLES</a:t>
            </a:r>
          </a:p>
        </p:txBody>
      </p:sp>
      <p:sp>
        <p:nvSpPr>
          <p:cNvPr id="7" name="Text Placeholder 6">
            <a:extLst>
              <a:ext uri="{FF2B5EF4-FFF2-40B4-BE49-F238E27FC236}">
                <a16:creationId xmlns:a16="http://schemas.microsoft.com/office/drawing/2014/main" id="{2DBA61E3-9366-1E46-A0C6-45A0576912CB}"/>
              </a:ext>
            </a:extLst>
          </p:cNvPr>
          <p:cNvSpPr>
            <a:spLocks noGrp="1"/>
          </p:cNvSpPr>
          <p:nvPr>
            <p:ph type="body" sz="quarter" idx="13"/>
          </p:nvPr>
        </p:nvSpPr>
        <p:spPr>
          <a:xfrm>
            <a:off x="609600" y="1675118"/>
            <a:ext cx="3470622" cy="4420881"/>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2"/>
            <a:r>
              <a:rPr lang="en-US" dirty="0"/>
              <a:t>Fourth level</a:t>
            </a:r>
          </a:p>
          <a:p>
            <a:pPr lvl="2"/>
            <a:r>
              <a:rPr lang="en-US" dirty="0"/>
              <a:t>Fifth level</a:t>
            </a:r>
          </a:p>
        </p:txBody>
      </p:sp>
      <p:sp>
        <p:nvSpPr>
          <p:cNvPr id="8" name="Text Placeholder 7">
            <a:extLst>
              <a:ext uri="{FF2B5EF4-FFF2-40B4-BE49-F238E27FC236}">
                <a16:creationId xmlns:a16="http://schemas.microsoft.com/office/drawing/2014/main" id="{64ABA2BD-CE21-804F-99D9-18F28CE2A327}"/>
              </a:ext>
            </a:extLst>
          </p:cNvPr>
          <p:cNvSpPr>
            <a:spLocks noGrp="1"/>
          </p:cNvSpPr>
          <p:nvPr>
            <p:ph type="body" sz="quarter" idx="14" hasCustomPrompt="1"/>
          </p:nvPr>
        </p:nvSpPr>
        <p:spPr>
          <a:xfrm>
            <a:off x="4359248" y="1219200"/>
            <a:ext cx="3473503" cy="455613"/>
          </a:xfrm>
        </p:spPr>
        <p:txBody>
          <a:bodyPr>
            <a:normAutofit/>
          </a:bodyPr>
          <a:lstStyle>
            <a:lvl1pPr marL="0" indent="0">
              <a:buNone/>
              <a:defRPr sz="2000" b="1">
                <a:solidFill>
                  <a:schemeClr val="bg2">
                    <a:lumMod val="50000"/>
                  </a:schemeClr>
                </a:solidFill>
              </a:defRPr>
            </a:lvl1pPr>
          </a:lstStyle>
          <a:p>
            <a:pPr lvl="0"/>
            <a:r>
              <a:rPr lang="en-US" dirty="0"/>
              <a:t>EDIT MASTER TEXT STYLES</a:t>
            </a:r>
          </a:p>
        </p:txBody>
      </p:sp>
      <p:sp>
        <p:nvSpPr>
          <p:cNvPr id="10" name="Text Placeholder 9">
            <a:extLst>
              <a:ext uri="{FF2B5EF4-FFF2-40B4-BE49-F238E27FC236}">
                <a16:creationId xmlns:a16="http://schemas.microsoft.com/office/drawing/2014/main" id="{CA382E92-87D2-1549-AD82-5C3612A466CF}"/>
              </a:ext>
            </a:extLst>
          </p:cNvPr>
          <p:cNvSpPr>
            <a:spLocks noGrp="1"/>
          </p:cNvSpPr>
          <p:nvPr>
            <p:ph type="body" sz="quarter" idx="15"/>
          </p:nvPr>
        </p:nvSpPr>
        <p:spPr>
          <a:xfrm>
            <a:off x="4359248" y="1674813"/>
            <a:ext cx="3473503" cy="4421187"/>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2"/>
            <a:r>
              <a:rPr lang="en-US" dirty="0"/>
              <a:t>Fourth level</a:t>
            </a:r>
          </a:p>
          <a:p>
            <a:pPr lvl="4"/>
            <a:r>
              <a:rPr lang="en-US" dirty="0"/>
              <a:t>Fifth level</a:t>
            </a:r>
          </a:p>
        </p:txBody>
      </p:sp>
      <p:sp>
        <p:nvSpPr>
          <p:cNvPr id="9" name="Text Placeholder 8">
            <a:extLst>
              <a:ext uri="{FF2B5EF4-FFF2-40B4-BE49-F238E27FC236}">
                <a16:creationId xmlns:a16="http://schemas.microsoft.com/office/drawing/2014/main" id="{A7394B1C-F048-4A4D-8F45-859917601951}"/>
              </a:ext>
            </a:extLst>
          </p:cNvPr>
          <p:cNvSpPr>
            <a:spLocks noGrp="1"/>
          </p:cNvSpPr>
          <p:nvPr>
            <p:ph type="body" sz="quarter" idx="16" hasCustomPrompt="1"/>
          </p:nvPr>
        </p:nvSpPr>
        <p:spPr>
          <a:xfrm>
            <a:off x="8107363" y="1219200"/>
            <a:ext cx="3475037" cy="455613"/>
          </a:xfrm>
        </p:spPr>
        <p:txBody>
          <a:bodyPr>
            <a:normAutofit/>
          </a:bodyPr>
          <a:lstStyle>
            <a:lvl1pPr marL="0" indent="0">
              <a:buNone/>
              <a:defRPr sz="2000" b="1">
                <a:solidFill>
                  <a:schemeClr val="bg2">
                    <a:lumMod val="50000"/>
                  </a:schemeClr>
                </a:solidFill>
              </a:defRPr>
            </a:lvl1pPr>
            <a:lvl2pPr marL="228600" indent="0">
              <a:buNone/>
              <a:defRPr/>
            </a:lvl2pPr>
            <a:lvl3pPr marL="457200" indent="0">
              <a:buNone/>
              <a:defRPr/>
            </a:lvl3pPr>
            <a:lvl4pPr marL="457200" indent="0">
              <a:buNone/>
              <a:defRPr/>
            </a:lvl4pPr>
            <a:lvl5pPr marL="457200" indent="0">
              <a:buNone/>
              <a:defRPr/>
            </a:lvl5pPr>
          </a:lstStyle>
          <a:p>
            <a:pPr lvl="0"/>
            <a:r>
              <a:rPr lang="en-US" dirty="0"/>
              <a:t>EDIT MASTER TEXT STYLES</a:t>
            </a:r>
          </a:p>
        </p:txBody>
      </p:sp>
      <p:sp>
        <p:nvSpPr>
          <p:cNvPr id="12" name="Text Placeholder 11">
            <a:extLst>
              <a:ext uri="{FF2B5EF4-FFF2-40B4-BE49-F238E27FC236}">
                <a16:creationId xmlns:a16="http://schemas.microsoft.com/office/drawing/2014/main" id="{4CF3441C-150C-AB4D-BEFE-C56E6E5C2199}"/>
              </a:ext>
            </a:extLst>
          </p:cNvPr>
          <p:cNvSpPr>
            <a:spLocks noGrp="1"/>
          </p:cNvSpPr>
          <p:nvPr>
            <p:ph type="body" sz="quarter" idx="17"/>
          </p:nvPr>
        </p:nvSpPr>
        <p:spPr>
          <a:xfrm>
            <a:off x="8107363" y="1674813"/>
            <a:ext cx="3475037" cy="4421187"/>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326941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ullets, 4 Grid w/Sub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C540-5A90-854B-A66A-725166369F4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404C0C1A-0B84-0D4F-B065-57D36D1FAE5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DFB4666C-D8DC-F44A-904B-8D018D9AA48A}"/>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887256C7-DC27-E54D-9D5A-C04D7D55B070}"/>
              </a:ext>
            </a:extLst>
          </p:cNvPr>
          <p:cNvSpPr>
            <a:spLocks noGrp="1"/>
          </p:cNvSpPr>
          <p:nvPr>
            <p:ph type="body" sz="quarter" idx="12" hasCustomPrompt="1"/>
          </p:nvPr>
        </p:nvSpPr>
        <p:spPr>
          <a:xfrm>
            <a:off x="609600" y="1219200"/>
            <a:ext cx="5143500" cy="455919"/>
          </a:xfrm>
        </p:spPr>
        <p:txBody>
          <a:bodyPr>
            <a:normAutofit/>
          </a:bodyPr>
          <a:lstStyle>
            <a:lvl1pPr marL="0" indent="0">
              <a:buNone/>
              <a:defRPr sz="2000" b="1">
                <a:solidFill>
                  <a:schemeClr val="bg2">
                    <a:lumMod val="50000"/>
                  </a:schemeClr>
                </a:solidFill>
              </a:defRPr>
            </a:lvl1pPr>
          </a:lstStyle>
          <a:p>
            <a:pPr lvl="0"/>
            <a:r>
              <a:rPr lang="en-US" dirty="0"/>
              <a:t>EDIT MASTER TEXT STYLES</a:t>
            </a:r>
          </a:p>
        </p:txBody>
      </p:sp>
      <p:sp>
        <p:nvSpPr>
          <p:cNvPr id="7" name="Text Placeholder 6">
            <a:extLst>
              <a:ext uri="{FF2B5EF4-FFF2-40B4-BE49-F238E27FC236}">
                <a16:creationId xmlns:a16="http://schemas.microsoft.com/office/drawing/2014/main" id="{2DBA61E3-9366-1E46-A0C6-45A0576912CB}"/>
              </a:ext>
            </a:extLst>
          </p:cNvPr>
          <p:cNvSpPr>
            <a:spLocks noGrp="1"/>
          </p:cNvSpPr>
          <p:nvPr>
            <p:ph type="body" sz="quarter" idx="13"/>
          </p:nvPr>
        </p:nvSpPr>
        <p:spPr>
          <a:xfrm>
            <a:off x="609600" y="1675119"/>
            <a:ext cx="5143500" cy="1828800"/>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64ABA2BD-CE21-804F-99D9-18F28CE2A327}"/>
              </a:ext>
            </a:extLst>
          </p:cNvPr>
          <p:cNvSpPr>
            <a:spLocks noGrp="1"/>
          </p:cNvSpPr>
          <p:nvPr>
            <p:ph type="body" sz="quarter" idx="14" hasCustomPrompt="1"/>
          </p:nvPr>
        </p:nvSpPr>
        <p:spPr>
          <a:xfrm>
            <a:off x="6438900" y="1219200"/>
            <a:ext cx="5143500" cy="455613"/>
          </a:xfrm>
        </p:spPr>
        <p:txBody>
          <a:bodyPr>
            <a:normAutofit/>
          </a:bodyPr>
          <a:lstStyle>
            <a:lvl1pPr marL="0" indent="0">
              <a:buNone/>
              <a:defRPr sz="2000" b="1">
                <a:solidFill>
                  <a:schemeClr val="bg2">
                    <a:lumMod val="50000"/>
                  </a:schemeClr>
                </a:solidFill>
              </a:defRPr>
            </a:lvl1pPr>
          </a:lstStyle>
          <a:p>
            <a:pPr lvl="0"/>
            <a:r>
              <a:rPr lang="en-US" dirty="0"/>
              <a:t>EDIT MASTER TEXT STYLES</a:t>
            </a:r>
          </a:p>
        </p:txBody>
      </p:sp>
      <p:sp>
        <p:nvSpPr>
          <p:cNvPr id="10" name="Text Placeholder 9">
            <a:extLst>
              <a:ext uri="{FF2B5EF4-FFF2-40B4-BE49-F238E27FC236}">
                <a16:creationId xmlns:a16="http://schemas.microsoft.com/office/drawing/2014/main" id="{CA382E92-87D2-1549-AD82-5C3612A466CF}"/>
              </a:ext>
            </a:extLst>
          </p:cNvPr>
          <p:cNvSpPr>
            <a:spLocks noGrp="1"/>
          </p:cNvSpPr>
          <p:nvPr>
            <p:ph type="body" sz="quarter" idx="15"/>
          </p:nvPr>
        </p:nvSpPr>
        <p:spPr>
          <a:xfrm>
            <a:off x="6438900" y="1674814"/>
            <a:ext cx="5143500" cy="1828800"/>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a:extLst>
              <a:ext uri="{FF2B5EF4-FFF2-40B4-BE49-F238E27FC236}">
                <a16:creationId xmlns:a16="http://schemas.microsoft.com/office/drawing/2014/main" id="{DBF2E2E4-3DE1-8940-9047-465068C3A7FC}"/>
              </a:ext>
            </a:extLst>
          </p:cNvPr>
          <p:cNvSpPr>
            <a:spLocks noGrp="1"/>
          </p:cNvSpPr>
          <p:nvPr>
            <p:ph type="body" sz="quarter" idx="16" hasCustomPrompt="1"/>
          </p:nvPr>
        </p:nvSpPr>
        <p:spPr>
          <a:xfrm>
            <a:off x="609600" y="3705224"/>
            <a:ext cx="5143500" cy="457200"/>
          </a:xfrm>
        </p:spPr>
        <p:txBody>
          <a:bodyPr>
            <a:noAutofit/>
          </a:bodyPr>
          <a:lstStyle>
            <a:lvl1pPr marL="0" indent="0">
              <a:buNone/>
              <a:defRPr sz="2000" b="1">
                <a:solidFill>
                  <a:schemeClr val="bg2">
                    <a:lumMod val="50000"/>
                  </a:schemeClr>
                </a:solidFill>
              </a:defRPr>
            </a:lvl1pPr>
            <a:lvl2pPr marL="228600" indent="0">
              <a:buNone/>
              <a:defRPr sz="2000" b="1">
                <a:solidFill>
                  <a:srgbClr val="01A9B7"/>
                </a:solidFill>
              </a:defRPr>
            </a:lvl2pPr>
            <a:lvl3pPr marL="457200" indent="0">
              <a:buNone/>
              <a:defRPr sz="2000" b="1">
                <a:solidFill>
                  <a:srgbClr val="01A9B7"/>
                </a:solidFill>
              </a:defRPr>
            </a:lvl3pPr>
            <a:lvl4pPr marL="457200" indent="0">
              <a:buNone/>
              <a:defRPr sz="2000" b="1">
                <a:solidFill>
                  <a:srgbClr val="01A9B7"/>
                </a:solidFill>
              </a:defRPr>
            </a:lvl4pPr>
            <a:lvl5pPr marL="457200" indent="0">
              <a:buNone/>
              <a:defRPr sz="2000" b="1">
                <a:solidFill>
                  <a:srgbClr val="01A9B7"/>
                </a:solidFill>
              </a:defRPr>
            </a:lvl5pPr>
          </a:lstStyle>
          <a:p>
            <a:pPr lvl="0"/>
            <a:r>
              <a:rPr lang="en-US" dirty="0"/>
              <a:t>EDIT MASTER TEXT STYLES</a:t>
            </a:r>
          </a:p>
        </p:txBody>
      </p:sp>
      <p:sp>
        <p:nvSpPr>
          <p:cNvPr id="12" name="Text Placeholder 11">
            <a:extLst>
              <a:ext uri="{FF2B5EF4-FFF2-40B4-BE49-F238E27FC236}">
                <a16:creationId xmlns:a16="http://schemas.microsoft.com/office/drawing/2014/main" id="{1C4B2E6A-F9B8-6348-8FA7-C5D2E3326EE7}"/>
              </a:ext>
            </a:extLst>
          </p:cNvPr>
          <p:cNvSpPr>
            <a:spLocks noGrp="1"/>
          </p:cNvSpPr>
          <p:nvPr>
            <p:ph type="body" sz="quarter" idx="17"/>
          </p:nvPr>
        </p:nvSpPr>
        <p:spPr>
          <a:xfrm>
            <a:off x="609600" y="4162424"/>
            <a:ext cx="5143500" cy="1828800"/>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6563716C-9CB9-E940-A586-34C8427769EB}"/>
              </a:ext>
            </a:extLst>
          </p:cNvPr>
          <p:cNvSpPr>
            <a:spLocks noGrp="1"/>
          </p:cNvSpPr>
          <p:nvPr>
            <p:ph type="body" sz="quarter" idx="18" hasCustomPrompt="1"/>
          </p:nvPr>
        </p:nvSpPr>
        <p:spPr>
          <a:xfrm>
            <a:off x="6438900" y="3705224"/>
            <a:ext cx="5143500" cy="457200"/>
          </a:xfrm>
        </p:spPr>
        <p:txBody>
          <a:bodyPr>
            <a:noAutofit/>
          </a:bodyPr>
          <a:lstStyle>
            <a:lvl1pPr marL="0" indent="0">
              <a:buNone/>
              <a:defRPr sz="2000" b="1">
                <a:solidFill>
                  <a:schemeClr val="bg2">
                    <a:lumMod val="50000"/>
                  </a:schemeClr>
                </a:solidFill>
              </a:defRPr>
            </a:lvl1pPr>
            <a:lvl2pPr marL="228600" indent="0">
              <a:buNone/>
              <a:defRPr sz="2000" b="1">
                <a:solidFill>
                  <a:srgbClr val="01A9B7"/>
                </a:solidFill>
              </a:defRPr>
            </a:lvl2pPr>
            <a:lvl3pPr marL="457200" indent="0">
              <a:buNone/>
              <a:defRPr sz="2000" b="1">
                <a:solidFill>
                  <a:srgbClr val="01A9B7"/>
                </a:solidFill>
              </a:defRPr>
            </a:lvl3pPr>
            <a:lvl4pPr marL="457200" indent="0">
              <a:buNone/>
              <a:defRPr sz="2000" b="1">
                <a:solidFill>
                  <a:srgbClr val="01A9B7"/>
                </a:solidFill>
              </a:defRPr>
            </a:lvl4pPr>
            <a:lvl5pPr marL="457200" indent="0">
              <a:buNone/>
              <a:defRPr sz="2000" b="1">
                <a:solidFill>
                  <a:srgbClr val="01A9B7"/>
                </a:solidFill>
              </a:defRPr>
            </a:lvl5pPr>
          </a:lstStyle>
          <a:p>
            <a:pPr lvl="0"/>
            <a:r>
              <a:rPr lang="en-US" dirty="0"/>
              <a:t>EDIT MASTER TEXT STYLES</a:t>
            </a:r>
          </a:p>
        </p:txBody>
      </p:sp>
      <p:sp>
        <p:nvSpPr>
          <p:cNvPr id="16" name="Text Placeholder 15">
            <a:extLst>
              <a:ext uri="{FF2B5EF4-FFF2-40B4-BE49-F238E27FC236}">
                <a16:creationId xmlns:a16="http://schemas.microsoft.com/office/drawing/2014/main" id="{A8E1681B-BA9D-B342-A856-715FD532E36E}"/>
              </a:ext>
            </a:extLst>
          </p:cNvPr>
          <p:cNvSpPr>
            <a:spLocks noGrp="1"/>
          </p:cNvSpPr>
          <p:nvPr>
            <p:ph type="body" sz="quarter" idx="19"/>
          </p:nvPr>
        </p:nvSpPr>
        <p:spPr>
          <a:xfrm>
            <a:off x="6438900" y="4162424"/>
            <a:ext cx="5143500" cy="1828800"/>
          </a:xfrm>
        </p:spPr>
        <p:txBody>
          <a:bodyPr/>
          <a:lstStyle>
            <a:lvl1pPr>
              <a:defRPr sz="20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779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w/Image and Des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2851-AEEC-304B-A267-20193111946A}"/>
              </a:ext>
            </a:extLst>
          </p:cNvPr>
          <p:cNvSpPr>
            <a:spLocks noGrp="1"/>
          </p:cNvSpPr>
          <p:nvPr>
            <p:ph type="title"/>
          </p:nvPr>
        </p:nvSpPr>
        <p:spPr>
          <a:xfrm>
            <a:off x="609600" y="1219200"/>
            <a:ext cx="5143500" cy="2048435"/>
          </a:xfrm>
        </p:spPr>
        <p:txBody>
          <a:bodyPr anchor="b"/>
          <a:lstStyle>
            <a:lvl1pPr algn="l">
              <a:lnSpc>
                <a:spcPct val="100000"/>
              </a:lnSpc>
              <a:defRPr>
                <a:solidFill>
                  <a:schemeClr val="tx2"/>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9CD2CDE3-F9BD-DF44-B065-9E29FAAA2FE5}"/>
              </a:ext>
            </a:extLst>
          </p:cNvPr>
          <p:cNvSpPr txBox="1">
            <a:spLocks/>
          </p:cNvSpPr>
          <p:nvPr userDrawn="1"/>
        </p:nvSpPr>
        <p:spPr>
          <a:xfrm>
            <a:off x="609600" y="5844048"/>
            <a:ext cx="5143500" cy="251952"/>
          </a:xfrm>
          <a:prstGeom prst="rect">
            <a:avLst/>
          </a:prstGeom>
        </p:spPr>
        <p:txBody>
          <a:bodyPr vert="horz" lIns="0" tIns="0" rIns="0" bIns="0" rtlCol="0">
            <a:normAutofit/>
          </a:bodyPr>
          <a:lstStyle>
            <a:lvl1pPr marL="0" indent="0" algn="ctr" defTabSz="914400" rtl="0" eaLnBrk="1" latinLnBrk="0" hangingPunct="1">
              <a:lnSpc>
                <a:spcPct val="100000"/>
              </a:lnSpc>
              <a:spcBef>
                <a:spcPts val="500"/>
              </a:spcBef>
              <a:buFont typeface="Arial" charset="0"/>
              <a:buNone/>
              <a:defRPr sz="2400" kern="1200">
                <a:solidFill>
                  <a:schemeClr val="tx1"/>
                </a:solidFill>
                <a:latin typeface="+mn-lt"/>
                <a:ea typeface="+mn-ea"/>
                <a:cs typeface="+mn-cs"/>
              </a:defRPr>
            </a:lvl1pPr>
            <a:lvl2pPr marL="2286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2pPr>
            <a:lvl3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3pPr>
            <a:lvl4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4pPr>
            <a:lvl5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en-US" sz="1600" dirty="0">
                <a:solidFill>
                  <a:schemeClr val="bg2">
                    <a:lumMod val="50000"/>
                  </a:schemeClr>
                </a:solidFill>
              </a:rPr>
              <a:t>©2018 Numerator  •  Confidential</a:t>
            </a:r>
          </a:p>
        </p:txBody>
      </p:sp>
      <p:sp>
        <p:nvSpPr>
          <p:cNvPr id="9" name="Picture Placeholder 8">
            <a:extLst>
              <a:ext uri="{FF2B5EF4-FFF2-40B4-BE49-F238E27FC236}">
                <a16:creationId xmlns:a16="http://schemas.microsoft.com/office/drawing/2014/main" id="{0E0EDC75-D6E7-1940-9B83-E428192485E5}"/>
              </a:ext>
            </a:extLst>
          </p:cNvPr>
          <p:cNvSpPr>
            <a:spLocks noGrp="1"/>
          </p:cNvSpPr>
          <p:nvPr>
            <p:ph type="pic" sz="quarter" idx="10"/>
          </p:nvPr>
        </p:nvSpPr>
        <p:spPr>
          <a:xfrm>
            <a:off x="6096000" y="0"/>
            <a:ext cx="6096000" cy="6858000"/>
          </a:xfrm>
        </p:spPr>
        <p:txBody>
          <a:bodyPr/>
          <a:lstStyle/>
          <a:p>
            <a:endParaRPr lang="en-US"/>
          </a:p>
        </p:txBody>
      </p:sp>
      <p:sp>
        <p:nvSpPr>
          <p:cNvPr id="11" name="Text Placeholder 10">
            <a:extLst>
              <a:ext uri="{FF2B5EF4-FFF2-40B4-BE49-F238E27FC236}">
                <a16:creationId xmlns:a16="http://schemas.microsoft.com/office/drawing/2014/main" id="{1809A73A-2A9B-B346-83E4-8F378ED94719}"/>
              </a:ext>
            </a:extLst>
          </p:cNvPr>
          <p:cNvSpPr>
            <a:spLocks noGrp="1"/>
          </p:cNvSpPr>
          <p:nvPr>
            <p:ph type="body" sz="quarter" idx="11"/>
          </p:nvPr>
        </p:nvSpPr>
        <p:spPr>
          <a:xfrm>
            <a:off x="609600" y="3429000"/>
            <a:ext cx="5143500" cy="2084388"/>
          </a:xfrm>
        </p:spPr>
        <p:txBody>
          <a:bodyPr>
            <a:normAutofit/>
          </a:bodyPr>
          <a:lstStyle>
            <a:lvl1pPr algn="l">
              <a:defRPr sz="2000">
                <a:solidFill>
                  <a:schemeClr val="bg2">
                    <a:lumMod val="50000"/>
                  </a:schemeClr>
                </a:solidFill>
              </a:defRPr>
            </a:lvl1pPr>
          </a:lstStyle>
          <a:p>
            <a:pPr lvl="0"/>
            <a:r>
              <a:rPr lang="en-US" dirty="0"/>
              <a:t>Edit Master text styles</a:t>
            </a:r>
          </a:p>
        </p:txBody>
      </p:sp>
    </p:spTree>
    <p:extLst>
      <p:ext uri="{BB962C8B-B14F-4D97-AF65-F5344CB8AC3E}">
        <p14:creationId xmlns:p14="http://schemas.microsoft.com/office/powerpoint/2010/main" val="120141733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 Metric Bear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377BACC-75DA-3A4F-B341-9639880FF33F}"/>
              </a:ext>
            </a:extLst>
          </p:cNvPr>
          <p:cNvSpPr>
            <a:spLocks noGrp="1"/>
          </p:cNvSpPr>
          <p:nvPr>
            <p:ph type="body" sz="quarter" idx="13"/>
          </p:nvPr>
        </p:nvSpPr>
        <p:spPr>
          <a:xfrm>
            <a:off x="609600" y="1219199"/>
            <a:ext cx="3476625" cy="2011680"/>
          </a:xfrm>
        </p:spPr>
        <p:txBody>
          <a:bodyPr anchor="b">
            <a:noAutofit/>
          </a:bodyPr>
          <a:lstStyle>
            <a:lvl1pPr marL="0" indent="0" algn="ctr">
              <a:spcBef>
                <a:spcPts val="0"/>
              </a:spcBef>
              <a:buNone/>
              <a:defRPr sz="7200" b="1">
                <a:solidFill>
                  <a:schemeClr val="tx2"/>
                </a:solidFill>
              </a:defRPr>
            </a:lvl1pPr>
            <a:lvl2pPr marL="228600" indent="0">
              <a:buNone/>
              <a:defRPr/>
            </a:lvl2pPr>
          </a:lstStyle>
          <a:p>
            <a:pPr lvl="0"/>
            <a:r>
              <a:rPr lang="en-US" dirty="0"/>
              <a:t>Edit Master text styles</a:t>
            </a:r>
          </a:p>
        </p:txBody>
      </p:sp>
      <p:sp>
        <p:nvSpPr>
          <p:cNvPr id="2" name="Title 1">
            <a:extLst>
              <a:ext uri="{FF2B5EF4-FFF2-40B4-BE49-F238E27FC236}">
                <a16:creationId xmlns:a16="http://schemas.microsoft.com/office/drawing/2014/main" id="{DE4F76E9-A805-A943-82A5-EA8C180FF128}"/>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261D7BBF-8ED5-CF42-AD29-8452AB57FA25}"/>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C85FD1DD-945C-8545-93A5-5C1DAF755AD5}"/>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6362A95A-AF07-4046-B5F8-DC8D7DF9D1A3}"/>
              </a:ext>
            </a:extLst>
          </p:cNvPr>
          <p:cNvSpPr>
            <a:spLocks noGrp="1"/>
          </p:cNvSpPr>
          <p:nvPr>
            <p:ph type="body" sz="quarter" idx="12"/>
          </p:nvPr>
        </p:nvSpPr>
        <p:spPr>
          <a:xfrm>
            <a:off x="609600" y="3444240"/>
            <a:ext cx="3471333" cy="2651760"/>
          </a:xfrm>
        </p:spPr>
        <p:txBody>
          <a:bodyPr/>
          <a:lstStyle>
            <a:lvl1pPr marL="0" indent="0" algn="ctr">
              <a:spcBef>
                <a:spcPts val="0"/>
              </a:spcBef>
              <a:buFont typeface="Arial" panose="020B0604020202020204" pitchFamily="34" charset="0"/>
              <a:buNone/>
              <a:defRPr/>
            </a:lvl1pPr>
            <a:lvl2pPr marL="228600" indent="0">
              <a:buNone/>
              <a:defRPr/>
            </a:lvl2pPr>
            <a:lvl3pPr marL="457200" indent="0">
              <a:buNone/>
              <a:defRPr/>
            </a:lvl3pPr>
            <a:lvl4pPr marL="457200" indent="0">
              <a:buNone/>
              <a:defRPr/>
            </a:lvl4pPr>
            <a:lvl5pPr marL="457200" indent="0">
              <a:buNone/>
              <a:defRPr/>
            </a:lvl5pPr>
          </a:lstStyle>
          <a:p>
            <a:pPr lvl="0"/>
            <a:r>
              <a:rPr lang="en-US" dirty="0"/>
              <a:t>Edit Master text styles</a:t>
            </a:r>
          </a:p>
        </p:txBody>
      </p:sp>
      <p:sp>
        <p:nvSpPr>
          <p:cNvPr id="10" name="Text Placeholder 9">
            <a:extLst>
              <a:ext uri="{FF2B5EF4-FFF2-40B4-BE49-F238E27FC236}">
                <a16:creationId xmlns:a16="http://schemas.microsoft.com/office/drawing/2014/main" id="{DD7AEA4B-E260-4A4C-A8E7-B52138B52C23}"/>
              </a:ext>
            </a:extLst>
          </p:cNvPr>
          <p:cNvSpPr>
            <a:spLocks noGrp="1"/>
          </p:cNvSpPr>
          <p:nvPr>
            <p:ph type="body" sz="quarter" idx="14"/>
          </p:nvPr>
        </p:nvSpPr>
        <p:spPr>
          <a:xfrm>
            <a:off x="4360068" y="3444240"/>
            <a:ext cx="3471863" cy="2651760"/>
          </a:xfrm>
        </p:spPr>
        <p:txBody>
          <a:bodyPr/>
          <a:lstStyle>
            <a:lvl1pPr marL="0" indent="0" algn="ctr">
              <a:spcBef>
                <a:spcPts val="0"/>
              </a:spcBef>
              <a:buNone/>
              <a:defRPr/>
            </a:lvl1pPr>
          </a:lstStyle>
          <a:p>
            <a:pPr lvl="0"/>
            <a:r>
              <a:rPr lang="en-US" dirty="0"/>
              <a:t>Edit Master text styles</a:t>
            </a:r>
          </a:p>
        </p:txBody>
      </p:sp>
      <p:sp>
        <p:nvSpPr>
          <p:cNvPr id="12" name="Text Placeholder 11">
            <a:extLst>
              <a:ext uri="{FF2B5EF4-FFF2-40B4-BE49-F238E27FC236}">
                <a16:creationId xmlns:a16="http://schemas.microsoft.com/office/drawing/2014/main" id="{10C00FBA-9D10-AA46-818D-CD1AA38B3D22}"/>
              </a:ext>
            </a:extLst>
          </p:cNvPr>
          <p:cNvSpPr>
            <a:spLocks noGrp="1"/>
          </p:cNvSpPr>
          <p:nvPr>
            <p:ph type="body" sz="quarter" idx="15"/>
          </p:nvPr>
        </p:nvSpPr>
        <p:spPr>
          <a:xfrm>
            <a:off x="4360068" y="1219196"/>
            <a:ext cx="3476625" cy="2011684"/>
          </a:xfrm>
        </p:spPr>
        <p:txBody>
          <a:bodyPr anchor="b">
            <a:noAutofit/>
          </a:bodyPr>
          <a:lstStyle>
            <a:lvl1pPr marL="0" indent="0" algn="ctr">
              <a:spcBef>
                <a:spcPts val="0"/>
              </a:spcBef>
              <a:buNone/>
              <a:defRPr sz="7200" b="1">
                <a:solidFill>
                  <a:schemeClr val="tx2"/>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a:t>Edit Master text styles</a:t>
            </a:r>
          </a:p>
        </p:txBody>
      </p:sp>
      <p:sp>
        <p:nvSpPr>
          <p:cNvPr id="14" name="Text Placeholder 13">
            <a:extLst>
              <a:ext uri="{FF2B5EF4-FFF2-40B4-BE49-F238E27FC236}">
                <a16:creationId xmlns:a16="http://schemas.microsoft.com/office/drawing/2014/main" id="{A70BC7B3-29A3-9C45-8374-BA8B6B2A21DE}"/>
              </a:ext>
            </a:extLst>
          </p:cNvPr>
          <p:cNvSpPr>
            <a:spLocks noGrp="1"/>
          </p:cNvSpPr>
          <p:nvPr>
            <p:ph type="body" sz="quarter" idx="16"/>
          </p:nvPr>
        </p:nvSpPr>
        <p:spPr>
          <a:xfrm>
            <a:off x="8111066" y="3444241"/>
            <a:ext cx="3471333" cy="2651760"/>
          </a:xfrm>
        </p:spPr>
        <p:txBody>
          <a:bodyPr/>
          <a:lstStyle>
            <a:lvl1pPr marL="0" indent="0" algn="ctr">
              <a:spcBef>
                <a:spcPts val="0"/>
              </a:spcBef>
              <a:buNone/>
              <a:defRPr/>
            </a:lvl1pPr>
          </a:lstStyle>
          <a:p>
            <a:pPr lvl="0"/>
            <a:r>
              <a:rPr lang="en-US" dirty="0"/>
              <a:t>Edit Master text styles</a:t>
            </a:r>
          </a:p>
        </p:txBody>
      </p:sp>
      <p:sp>
        <p:nvSpPr>
          <p:cNvPr id="16" name="Text Placeholder 15">
            <a:extLst>
              <a:ext uri="{FF2B5EF4-FFF2-40B4-BE49-F238E27FC236}">
                <a16:creationId xmlns:a16="http://schemas.microsoft.com/office/drawing/2014/main" id="{32A048D8-9909-1C44-9E59-A36343C6E744}"/>
              </a:ext>
            </a:extLst>
          </p:cNvPr>
          <p:cNvSpPr>
            <a:spLocks noGrp="1"/>
          </p:cNvSpPr>
          <p:nvPr>
            <p:ph type="body" sz="quarter" idx="17"/>
          </p:nvPr>
        </p:nvSpPr>
        <p:spPr>
          <a:xfrm>
            <a:off x="8110536" y="1219200"/>
            <a:ext cx="3471864" cy="2011679"/>
          </a:xfrm>
        </p:spPr>
        <p:txBody>
          <a:bodyPr anchor="b">
            <a:noAutofit/>
          </a:bodyPr>
          <a:lstStyle>
            <a:lvl1pPr marL="0" indent="0" algn="ctr">
              <a:spcBef>
                <a:spcPts val="0"/>
              </a:spcBef>
              <a:buNone/>
              <a:defRPr sz="7200" b="1">
                <a:solidFill>
                  <a:schemeClr val="tx2"/>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a:t>Edit Master text styles</a:t>
            </a:r>
          </a:p>
        </p:txBody>
      </p:sp>
    </p:spTree>
    <p:extLst>
      <p:ext uri="{BB962C8B-B14F-4D97-AF65-F5344CB8AC3E}">
        <p14:creationId xmlns:p14="http://schemas.microsoft.com/office/powerpoint/2010/main" val="204494413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4 Metric Bear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377BACC-75DA-3A4F-B341-9639880FF33F}"/>
              </a:ext>
            </a:extLst>
          </p:cNvPr>
          <p:cNvSpPr>
            <a:spLocks noGrp="1"/>
          </p:cNvSpPr>
          <p:nvPr>
            <p:ph type="body" sz="quarter" idx="13"/>
          </p:nvPr>
        </p:nvSpPr>
        <p:spPr>
          <a:xfrm>
            <a:off x="609600" y="1347215"/>
            <a:ext cx="5143500" cy="1094233"/>
          </a:xfrm>
        </p:spPr>
        <p:txBody>
          <a:bodyPr anchor="b">
            <a:noAutofit/>
          </a:bodyPr>
          <a:lstStyle>
            <a:lvl1pPr marL="0" indent="0" algn="ctr">
              <a:spcBef>
                <a:spcPts val="0"/>
              </a:spcBef>
              <a:buNone/>
              <a:defRPr sz="7200" b="1">
                <a:solidFill>
                  <a:schemeClr val="tx2"/>
                </a:solidFill>
              </a:defRPr>
            </a:lvl1pPr>
            <a:lvl2pPr marL="228600" indent="0">
              <a:buNone/>
              <a:defRPr/>
            </a:lvl2pPr>
          </a:lstStyle>
          <a:p>
            <a:pPr lvl="0"/>
            <a:r>
              <a:rPr lang="en-US" dirty="0"/>
              <a:t>Edit Master text styles</a:t>
            </a:r>
          </a:p>
        </p:txBody>
      </p:sp>
      <p:sp>
        <p:nvSpPr>
          <p:cNvPr id="2" name="Title 1">
            <a:extLst>
              <a:ext uri="{FF2B5EF4-FFF2-40B4-BE49-F238E27FC236}">
                <a16:creationId xmlns:a16="http://schemas.microsoft.com/office/drawing/2014/main" id="{DE4F76E9-A805-A943-82A5-EA8C180FF128}"/>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261D7BBF-8ED5-CF42-AD29-8452AB57FA25}"/>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C85FD1DD-945C-8545-93A5-5C1DAF755AD5}"/>
              </a:ext>
            </a:extLst>
          </p:cNvPr>
          <p:cNvSpPr>
            <a:spLocks noGrp="1"/>
          </p:cNvSpPr>
          <p:nvPr>
            <p:ph type="sldNum" sz="quarter" idx="11"/>
          </p:nvPr>
        </p:nvSpPr>
        <p:spPr/>
        <p:txBody>
          <a:bodyPr/>
          <a:lstStyle/>
          <a:p>
            <a:fld id="{45DFEEE3-CBE5-534D-ACC3-E9CA69E44AA2}" type="slidenum">
              <a:rPr lang="en-US" smtClean="0"/>
              <a:pPr/>
              <a:t>‹#›</a:t>
            </a:fld>
            <a:endParaRPr lang="en-US" dirty="0"/>
          </a:p>
        </p:txBody>
      </p:sp>
      <p:sp>
        <p:nvSpPr>
          <p:cNvPr id="6" name="Text Placeholder 5">
            <a:extLst>
              <a:ext uri="{FF2B5EF4-FFF2-40B4-BE49-F238E27FC236}">
                <a16:creationId xmlns:a16="http://schemas.microsoft.com/office/drawing/2014/main" id="{6362A95A-AF07-4046-B5F8-DC8D7DF9D1A3}"/>
              </a:ext>
            </a:extLst>
          </p:cNvPr>
          <p:cNvSpPr>
            <a:spLocks noGrp="1"/>
          </p:cNvSpPr>
          <p:nvPr>
            <p:ph type="body" sz="quarter" idx="12"/>
          </p:nvPr>
        </p:nvSpPr>
        <p:spPr>
          <a:xfrm>
            <a:off x="609599" y="2481072"/>
            <a:ext cx="5143500" cy="1005840"/>
          </a:xfrm>
        </p:spPr>
        <p:txBody>
          <a:bodyPr/>
          <a:lstStyle>
            <a:lvl1pPr marL="0" indent="0" algn="ctr">
              <a:spcBef>
                <a:spcPts val="0"/>
              </a:spcBef>
              <a:buFont typeface="Arial" panose="020B0604020202020204" pitchFamily="34" charset="0"/>
              <a:buNone/>
              <a:defRPr/>
            </a:lvl1pPr>
            <a:lvl2pPr marL="228600" indent="0">
              <a:buNone/>
              <a:defRPr/>
            </a:lvl2pPr>
            <a:lvl3pPr marL="457200" indent="0">
              <a:buNone/>
              <a:defRPr/>
            </a:lvl3pPr>
            <a:lvl4pPr marL="457200" indent="0">
              <a:buNone/>
              <a:defRPr/>
            </a:lvl4pPr>
            <a:lvl5pPr marL="457200" indent="0">
              <a:buNone/>
              <a:defRPr/>
            </a:lvl5pPr>
          </a:lstStyle>
          <a:p>
            <a:pPr lvl="0"/>
            <a:r>
              <a:rPr lang="en-US" dirty="0"/>
              <a:t>Edit Master text styles</a:t>
            </a:r>
          </a:p>
        </p:txBody>
      </p:sp>
      <p:sp>
        <p:nvSpPr>
          <p:cNvPr id="7" name="Text Placeholder 6">
            <a:extLst>
              <a:ext uri="{FF2B5EF4-FFF2-40B4-BE49-F238E27FC236}">
                <a16:creationId xmlns:a16="http://schemas.microsoft.com/office/drawing/2014/main" id="{A4FA4147-C47B-D340-9DE5-E8EAB588897A}"/>
              </a:ext>
            </a:extLst>
          </p:cNvPr>
          <p:cNvSpPr>
            <a:spLocks noGrp="1"/>
          </p:cNvSpPr>
          <p:nvPr>
            <p:ph type="body" sz="quarter" idx="14"/>
          </p:nvPr>
        </p:nvSpPr>
        <p:spPr>
          <a:xfrm>
            <a:off x="6438900" y="1347216"/>
            <a:ext cx="5143500" cy="1093788"/>
          </a:xfrm>
        </p:spPr>
        <p:txBody>
          <a:bodyPr anchor="b"/>
          <a:lstStyle>
            <a:lvl1pPr marL="0" indent="0" algn="ctr">
              <a:buNone/>
              <a:defRPr sz="7200" b="1"/>
            </a:lvl1pPr>
          </a:lstStyle>
          <a:p>
            <a:pPr lvl="0"/>
            <a:r>
              <a:rPr lang="en-US" dirty="0"/>
              <a:t>Edit Master text styles</a:t>
            </a:r>
          </a:p>
        </p:txBody>
      </p:sp>
      <p:sp>
        <p:nvSpPr>
          <p:cNvPr id="11" name="Text Placeholder 10">
            <a:extLst>
              <a:ext uri="{FF2B5EF4-FFF2-40B4-BE49-F238E27FC236}">
                <a16:creationId xmlns:a16="http://schemas.microsoft.com/office/drawing/2014/main" id="{11B10E47-75AD-EC44-B667-AEA587E5C21F}"/>
              </a:ext>
            </a:extLst>
          </p:cNvPr>
          <p:cNvSpPr>
            <a:spLocks noGrp="1"/>
          </p:cNvSpPr>
          <p:nvPr>
            <p:ph type="body" sz="quarter" idx="15"/>
          </p:nvPr>
        </p:nvSpPr>
        <p:spPr>
          <a:xfrm>
            <a:off x="6438900" y="2480629"/>
            <a:ext cx="5143500" cy="1005840"/>
          </a:xfrm>
        </p:spPr>
        <p:txBody>
          <a:bodyPr/>
          <a:lstStyle>
            <a:lvl1pPr marL="0" indent="0" algn="ctr">
              <a:spcBef>
                <a:spcPts val="0"/>
              </a:spcBef>
              <a:buNone/>
              <a:defRPr/>
            </a:lvl1pPr>
          </a:lstStyle>
          <a:p>
            <a:pPr lvl="0"/>
            <a:r>
              <a:rPr lang="en-US" dirty="0"/>
              <a:t>Edit Master text styles</a:t>
            </a:r>
          </a:p>
        </p:txBody>
      </p:sp>
      <p:sp>
        <p:nvSpPr>
          <p:cNvPr id="15" name="Text Placeholder 14">
            <a:extLst>
              <a:ext uri="{FF2B5EF4-FFF2-40B4-BE49-F238E27FC236}">
                <a16:creationId xmlns:a16="http://schemas.microsoft.com/office/drawing/2014/main" id="{6E7536E7-9EF0-FB41-A79B-ADED396CFBE6}"/>
              </a:ext>
            </a:extLst>
          </p:cNvPr>
          <p:cNvSpPr>
            <a:spLocks noGrp="1"/>
          </p:cNvSpPr>
          <p:nvPr>
            <p:ph type="body" sz="quarter" idx="16"/>
          </p:nvPr>
        </p:nvSpPr>
        <p:spPr>
          <a:xfrm>
            <a:off x="609600" y="3859213"/>
            <a:ext cx="5143500" cy="1097280"/>
          </a:xfrm>
        </p:spPr>
        <p:txBody>
          <a:bodyPr anchor="b"/>
          <a:lstStyle>
            <a:lvl1pPr marL="0" indent="0" algn="ctr">
              <a:buNone/>
              <a:defRPr sz="7200" b="1"/>
            </a:lvl1pPr>
          </a:lstStyle>
          <a:p>
            <a:pPr lvl="0"/>
            <a:r>
              <a:rPr lang="en-US" dirty="0"/>
              <a:t>Edit Master text styles</a:t>
            </a:r>
          </a:p>
        </p:txBody>
      </p:sp>
      <p:sp>
        <p:nvSpPr>
          <p:cNvPr id="18" name="Text Placeholder 17">
            <a:extLst>
              <a:ext uri="{FF2B5EF4-FFF2-40B4-BE49-F238E27FC236}">
                <a16:creationId xmlns:a16="http://schemas.microsoft.com/office/drawing/2014/main" id="{5ECCBC80-99C3-6342-A5B5-67BFC371CE3D}"/>
              </a:ext>
            </a:extLst>
          </p:cNvPr>
          <p:cNvSpPr>
            <a:spLocks noGrp="1"/>
          </p:cNvSpPr>
          <p:nvPr>
            <p:ph type="body" sz="quarter" idx="17"/>
          </p:nvPr>
        </p:nvSpPr>
        <p:spPr>
          <a:xfrm>
            <a:off x="609600" y="4993069"/>
            <a:ext cx="5143500" cy="1005840"/>
          </a:xfrm>
        </p:spPr>
        <p:txBody>
          <a:bodyPr/>
          <a:lstStyle>
            <a:lvl1pPr marL="0" indent="0" algn="ctr">
              <a:spcBef>
                <a:spcPts val="0"/>
              </a:spcBef>
              <a:buNone/>
              <a:defRPr/>
            </a:lvl1pPr>
          </a:lstStyle>
          <a:p>
            <a:pPr lvl="0"/>
            <a:r>
              <a:rPr lang="en-US" dirty="0"/>
              <a:t>Edit Master text styles</a:t>
            </a:r>
          </a:p>
        </p:txBody>
      </p:sp>
      <p:sp>
        <p:nvSpPr>
          <p:cNvPr id="20" name="Text Placeholder 19">
            <a:extLst>
              <a:ext uri="{FF2B5EF4-FFF2-40B4-BE49-F238E27FC236}">
                <a16:creationId xmlns:a16="http://schemas.microsoft.com/office/drawing/2014/main" id="{27A69791-185C-0744-B2AC-C0C9EAB935F8}"/>
              </a:ext>
            </a:extLst>
          </p:cNvPr>
          <p:cNvSpPr>
            <a:spLocks noGrp="1"/>
          </p:cNvSpPr>
          <p:nvPr>
            <p:ph type="body" sz="quarter" idx="18"/>
          </p:nvPr>
        </p:nvSpPr>
        <p:spPr>
          <a:xfrm>
            <a:off x="6438900" y="3859213"/>
            <a:ext cx="5143500" cy="1096962"/>
          </a:xfrm>
        </p:spPr>
        <p:txBody>
          <a:bodyPr anchor="b"/>
          <a:lstStyle>
            <a:lvl1pPr marL="0" indent="0" algn="ctr">
              <a:buNone/>
              <a:defRPr sz="7200" b="1"/>
            </a:lvl1pPr>
          </a:lstStyle>
          <a:p>
            <a:pPr lvl="0"/>
            <a:r>
              <a:rPr lang="en-US" dirty="0"/>
              <a:t>Edit Master text styles</a:t>
            </a:r>
          </a:p>
        </p:txBody>
      </p:sp>
      <p:sp>
        <p:nvSpPr>
          <p:cNvPr id="22" name="Text Placeholder 21">
            <a:extLst>
              <a:ext uri="{FF2B5EF4-FFF2-40B4-BE49-F238E27FC236}">
                <a16:creationId xmlns:a16="http://schemas.microsoft.com/office/drawing/2014/main" id="{C38A23E8-494F-B846-9206-407A7E67BBB4}"/>
              </a:ext>
            </a:extLst>
          </p:cNvPr>
          <p:cNvSpPr>
            <a:spLocks noGrp="1"/>
          </p:cNvSpPr>
          <p:nvPr>
            <p:ph type="body" sz="quarter" idx="19"/>
          </p:nvPr>
        </p:nvSpPr>
        <p:spPr>
          <a:xfrm>
            <a:off x="6438900" y="4993068"/>
            <a:ext cx="5143500" cy="1005840"/>
          </a:xfrm>
        </p:spPr>
        <p:txBody>
          <a:bodyPr/>
          <a:lstStyle>
            <a:lvl1pPr marL="0" indent="0" algn="ctr">
              <a:spcBef>
                <a:spcPts val="0"/>
              </a:spcBef>
              <a:buNone/>
              <a:defRPr/>
            </a:lvl1pPr>
          </a:lstStyle>
          <a:p>
            <a:pPr lvl="0"/>
            <a:r>
              <a:rPr lang="en-US" dirty="0"/>
              <a:t>Edit Master text styles</a:t>
            </a:r>
          </a:p>
        </p:txBody>
      </p:sp>
    </p:spTree>
    <p:extLst>
      <p:ext uri="{BB962C8B-B14F-4D97-AF65-F5344CB8AC3E}">
        <p14:creationId xmlns:p14="http://schemas.microsoft.com/office/powerpoint/2010/main" val="3210899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w/Backer and Des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2851-AEEC-304B-A267-20193111946A}"/>
              </a:ext>
            </a:extLst>
          </p:cNvPr>
          <p:cNvSpPr>
            <a:spLocks noGrp="1"/>
          </p:cNvSpPr>
          <p:nvPr>
            <p:ph type="title"/>
          </p:nvPr>
        </p:nvSpPr>
        <p:spPr>
          <a:xfrm>
            <a:off x="609600" y="1219200"/>
            <a:ext cx="5143500" cy="2048435"/>
          </a:xfrm>
        </p:spPr>
        <p:txBody>
          <a:bodyPr anchor="b"/>
          <a:lstStyle>
            <a:lvl1pPr algn="l">
              <a:lnSpc>
                <a:spcPct val="100000"/>
              </a:lnSpc>
              <a:defRPr>
                <a:solidFill>
                  <a:schemeClr val="tx2"/>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9CD2CDE3-F9BD-DF44-B065-9E29FAAA2FE5}"/>
              </a:ext>
            </a:extLst>
          </p:cNvPr>
          <p:cNvSpPr txBox="1">
            <a:spLocks/>
          </p:cNvSpPr>
          <p:nvPr userDrawn="1"/>
        </p:nvSpPr>
        <p:spPr>
          <a:xfrm>
            <a:off x="609600" y="5844048"/>
            <a:ext cx="5143500" cy="251952"/>
          </a:xfrm>
          <a:prstGeom prst="rect">
            <a:avLst/>
          </a:prstGeom>
        </p:spPr>
        <p:txBody>
          <a:bodyPr vert="horz" lIns="0" tIns="0" rIns="0" bIns="0" rtlCol="0">
            <a:normAutofit/>
          </a:bodyPr>
          <a:lstStyle>
            <a:lvl1pPr marL="0" indent="0" algn="ctr" defTabSz="914400" rtl="0" eaLnBrk="1" latinLnBrk="0" hangingPunct="1">
              <a:lnSpc>
                <a:spcPct val="100000"/>
              </a:lnSpc>
              <a:spcBef>
                <a:spcPts val="500"/>
              </a:spcBef>
              <a:buFont typeface="Arial" charset="0"/>
              <a:buNone/>
              <a:defRPr sz="2400" kern="1200">
                <a:solidFill>
                  <a:schemeClr val="tx1"/>
                </a:solidFill>
                <a:latin typeface="+mn-lt"/>
                <a:ea typeface="+mn-ea"/>
                <a:cs typeface="+mn-cs"/>
              </a:defRPr>
            </a:lvl1pPr>
            <a:lvl2pPr marL="2286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2pPr>
            <a:lvl3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3pPr>
            <a:lvl4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4pPr>
            <a:lvl5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en-US" sz="1600" dirty="0">
                <a:solidFill>
                  <a:schemeClr val="bg2">
                    <a:lumMod val="50000"/>
                  </a:schemeClr>
                </a:solidFill>
              </a:rPr>
              <a:t>©2018 Numerator  •  Confidential</a:t>
            </a:r>
          </a:p>
        </p:txBody>
      </p:sp>
      <p:sp>
        <p:nvSpPr>
          <p:cNvPr id="11" name="Text Placeholder 10">
            <a:extLst>
              <a:ext uri="{FF2B5EF4-FFF2-40B4-BE49-F238E27FC236}">
                <a16:creationId xmlns:a16="http://schemas.microsoft.com/office/drawing/2014/main" id="{1809A73A-2A9B-B346-83E4-8F378ED94719}"/>
              </a:ext>
            </a:extLst>
          </p:cNvPr>
          <p:cNvSpPr>
            <a:spLocks noGrp="1"/>
          </p:cNvSpPr>
          <p:nvPr>
            <p:ph type="body" sz="quarter" idx="11"/>
          </p:nvPr>
        </p:nvSpPr>
        <p:spPr>
          <a:xfrm>
            <a:off x="609600" y="3429000"/>
            <a:ext cx="5143500" cy="2084388"/>
          </a:xfrm>
        </p:spPr>
        <p:txBody>
          <a:bodyPr>
            <a:normAutofit/>
          </a:bodyPr>
          <a:lstStyle>
            <a:lvl1pPr algn="l">
              <a:defRPr sz="2000">
                <a:solidFill>
                  <a:schemeClr val="bg2">
                    <a:lumMod val="50000"/>
                  </a:schemeClr>
                </a:solidFill>
              </a:defRPr>
            </a:lvl1pPr>
          </a:lstStyle>
          <a:p>
            <a:pPr lvl="0"/>
            <a:r>
              <a:rPr lang="en-US" dirty="0"/>
              <a:t>Edit Master text styles</a:t>
            </a:r>
          </a:p>
        </p:txBody>
      </p:sp>
      <p:sp>
        <p:nvSpPr>
          <p:cNvPr id="4" name="Rectangle 3">
            <a:extLst>
              <a:ext uri="{FF2B5EF4-FFF2-40B4-BE49-F238E27FC236}">
                <a16:creationId xmlns:a16="http://schemas.microsoft.com/office/drawing/2014/main" id="{58A8F0E9-92E0-AF4B-B30D-111BB8935BCE}"/>
              </a:ext>
            </a:extLst>
          </p:cNvPr>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algn="l"/>
            <a:endParaRPr lang="en-US" sz="1600" dirty="0" err="1">
              <a:solidFill>
                <a:schemeClr val="tx1"/>
              </a:solidFill>
            </a:endParaRPr>
          </a:p>
        </p:txBody>
      </p:sp>
    </p:spTree>
    <p:extLst>
      <p:ext uri="{BB962C8B-B14F-4D97-AF65-F5344CB8AC3E}">
        <p14:creationId xmlns:p14="http://schemas.microsoft.com/office/powerpoint/2010/main" val="307756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10.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8.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9.pn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hyperlink" Target="http://www.infoscoutinc.com/" TargetMode="Externa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theme" Target="../theme/theme11.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69.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theme" Target="../theme/theme13.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4.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10" Type="http://schemas.openxmlformats.org/officeDocument/2006/relationships/image" Target="../media/image4.png"/><Relationship Id="rId4" Type="http://schemas.openxmlformats.org/officeDocument/2006/relationships/slideLayout" Target="../slideLayouts/slideLayout31.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5" Type="http://schemas.openxmlformats.org/officeDocument/2006/relationships/image" Target="../media/image4.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3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41.xml"/><Relationship Id="rId1" Type="http://schemas.openxmlformats.org/officeDocument/2006/relationships/slideLayout" Target="../slideLayouts/slideLayout40.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image" Target="../media/image7.png"/><Relationship Id="rId5" Type="http://schemas.openxmlformats.org/officeDocument/2006/relationships/theme" Target="../theme/theme8.xml"/><Relationship Id="rId4" Type="http://schemas.openxmlformats.org/officeDocument/2006/relationships/slideLayout" Target="../slideLayouts/slideLayout45.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972559"/>
            <a:ext cx="10972800" cy="548640"/>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609600" y="4632959"/>
            <a:ext cx="10972800" cy="1099329"/>
          </a:xfrm>
          <a:prstGeom prst="rect">
            <a:avLst/>
          </a:prstGeom>
        </p:spPr>
        <p:txBody>
          <a:bodyPr vert="horz" lIns="0" tIns="0" rIns="0" bIns="0" rtlCol="0">
            <a:normAutofit/>
          </a:bodyPr>
          <a:lstStyle/>
          <a:p>
            <a:pPr lvl="0"/>
            <a:r>
              <a:rPr lang="en-US" dirty="0"/>
              <a:t>Click to edit Master text styles</a:t>
            </a:r>
          </a:p>
        </p:txBody>
      </p:sp>
      <p:sp>
        <p:nvSpPr>
          <p:cNvPr id="4" name="Slide Number Placeholder 3">
            <a:extLst>
              <a:ext uri="{FF2B5EF4-FFF2-40B4-BE49-F238E27FC236}">
                <a16:creationId xmlns:a16="http://schemas.microsoft.com/office/drawing/2014/main" id="{8F0502BB-9DA0-4295-B382-078B520735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3C941-FA3B-41AC-926C-A077CA3C7A2E}" type="slidenum">
              <a:rPr lang="en-US" smtClean="0"/>
              <a:t>‹#›</a:t>
            </a:fld>
            <a:endParaRPr lang="en-US"/>
          </a:p>
        </p:txBody>
      </p:sp>
    </p:spTree>
    <p:extLst>
      <p:ext uri="{BB962C8B-B14F-4D97-AF65-F5344CB8AC3E}">
        <p14:creationId xmlns:p14="http://schemas.microsoft.com/office/powerpoint/2010/main" val="173681671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46" r:id="rId3"/>
    <p:sldLayoutId id="2147483745" r:id="rId4"/>
    <p:sldLayoutId id="2147483747" r:id="rId5"/>
    <p:sldLayoutId id="2147483748" r:id="rId6"/>
    <p:sldLayoutId id="2147483720" r:id="rId7"/>
    <p:sldLayoutId id="2147483719" r:id="rId8"/>
    <p:sldLayoutId id="2147483721" r:id="rId9"/>
  </p:sldLayoutIdLst>
  <p:hf hdr="0" dt="0"/>
  <p:txStyles>
    <p:titleStyle>
      <a:lvl1pPr marL="0" indent="0" algn="ctr" defTabSz="914400" rtl="0" eaLnBrk="1" latinLnBrk="0" hangingPunct="1">
        <a:lnSpc>
          <a:spcPct val="90000"/>
        </a:lnSpc>
        <a:spcBef>
          <a:spcPct val="0"/>
        </a:spcBef>
        <a:buFont typeface="Arial" panose="020B0604020202020204" pitchFamily="34" charset="0"/>
        <a:buNone/>
        <a:defRPr sz="3600" b="1" kern="1200">
          <a:solidFill>
            <a:schemeClr val="tx2"/>
          </a:solidFill>
          <a:latin typeface="+mj-lt"/>
          <a:ea typeface="+mj-ea"/>
          <a:cs typeface="+mj-cs"/>
        </a:defRPr>
      </a:lvl1pPr>
    </p:titleStyle>
    <p:bodyStyle>
      <a:lvl1pPr marL="0" indent="0" algn="ctr" defTabSz="914400" rtl="0" eaLnBrk="1" latinLnBrk="0" hangingPunct="1">
        <a:lnSpc>
          <a:spcPct val="100000"/>
        </a:lnSpc>
        <a:spcBef>
          <a:spcPts val="500"/>
        </a:spcBef>
        <a:buFont typeface="Arial" charset="0"/>
        <a:buNone/>
        <a:defRPr sz="2400" kern="1200">
          <a:solidFill>
            <a:schemeClr val="tx2"/>
          </a:solidFill>
          <a:latin typeface="+mn-lt"/>
          <a:ea typeface="+mn-ea"/>
          <a:cs typeface="+mn-cs"/>
        </a:defRPr>
      </a:lvl1pPr>
      <a:lvl2pPr marL="2286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2pPr>
      <a:lvl3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3pPr>
      <a:lvl4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4pPr>
      <a:lvl5pPr marL="457200" indent="0" algn="l" defTabSz="914400" rtl="0" eaLnBrk="1" latinLnBrk="0" hangingPunct="1">
        <a:lnSpc>
          <a:spcPct val="100000"/>
        </a:lnSpc>
        <a:spcBef>
          <a:spcPts val="500"/>
        </a:spcBef>
        <a:buFont typeface="Arial" charset="0"/>
        <a:buNone/>
        <a:defRPr sz="16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8">
          <p15:clr>
            <a:srgbClr val="F26B43"/>
          </p15:clr>
        </p15:guide>
        <p15:guide id="2" pos="384">
          <p15:clr>
            <a:srgbClr val="F26B43"/>
          </p15:clr>
        </p15:guide>
        <p15:guide id="3" pos="3840">
          <p15:clr>
            <a:srgbClr val="F26B43"/>
          </p15:clr>
        </p15:guide>
        <p15:guide id="4" pos="7296">
          <p15:clr>
            <a:srgbClr val="F26B43"/>
          </p15:clr>
        </p15:guide>
        <p15:guide id="5" orient="horz" pos="768">
          <p15:clr>
            <a:srgbClr val="F26B43"/>
          </p15:clr>
        </p15:guide>
        <p15:guide id="6" orient="horz" pos="3840">
          <p15:clr>
            <a:srgbClr val="F26B43"/>
          </p15:clr>
        </p15:guide>
        <p15:guide id="7" pos="4056">
          <p15:clr>
            <a:srgbClr val="F26B43"/>
          </p15:clr>
        </p15:guide>
        <p15:guide id="8" pos="3624">
          <p15:clr>
            <a:srgbClr val="F26B43"/>
          </p15:clr>
        </p15:guide>
        <p15:guide id="9" orient="horz" pos="2160"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8A069B-38B9-E248-A091-FAAFF5D0671D}"/>
              </a:ext>
            </a:extLst>
          </p:cNvPr>
          <p:cNvPicPr>
            <a:picLocks noChangeAspect="1"/>
          </p:cNvPicPr>
          <p:nvPr userDrawn="1"/>
        </p:nvPicPr>
        <p:blipFill>
          <a:blip r:embed="rId14"/>
          <a:stretch>
            <a:fillRect/>
          </a:stretch>
        </p:blipFill>
        <p:spPr>
          <a:xfrm>
            <a:off x="9489989" y="6331899"/>
            <a:ext cx="2092411" cy="320040"/>
          </a:xfrm>
          <a:prstGeom prst="rect">
            <a:avLst/>
          </a:prstGeom>
        </p:spPr>
      </p:pic>
      <p:sp>
        <p:nvSpPr>
          <p:cNvPr id="2" name="Title Placeholder 1"/>
          <p:cNvSpPr>
            <a:spLocks noGrp="1"/>
          </p:cNvSpPr>
          <p:nvPr>
            <p:ph type="title"/>
          </p:nvPr>
        </p:nvSpPr>
        <p:spPr>
          <a:xfrm>
            <a:off x="609600" y="457199"/>
            <a:ext cx="10972800" cy="54864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609600" y="1219200"/>
            <a:ext cx="10972800" cy="48768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9599" y="6309357"/>
            <a:ext cx="7315200" cy="365125"/>
          </a:xfrm>
          <a:prstGeom prst="rect">
            <a:avLst/>
          </a:prstGeom>
        </p:spPr>
        <p:txBody>
          <a:bodyPr vert="horz" lIns="0" tIns="0" rIns="0" bIns="0" rtlCol="0" anchor="ctr"/>
          <a:lstStyle>
            <a:lvl1pPr algn="l">
              <a:defRPr sz="1200">
                <a:solidFill>
                  <a:schemeClr val="bg2">
                    <a:lumMod val="50000"/>
                  </a:schemeClr>
                </a:solidFill>
              </a:defRPr>
            </a:lvl1pPr>
          </a:lstStyle>
          <a:p>
            <a:endParaRPr lang="en-US" dirty="0"/>
          </a:p>
        </p:txBody>
      </p:sp>
      <p:sp>
        <p:nvSpPr>
          <p:cNvPr id="6" name="Slide Number Placeholder 5"/>
          <p:cNvSpPr>
            <a:spLocks noGrp="1"/>
          </p:cNvSpPr>
          <p:nvPr>
            <p:ph type="sldNum" sz="quarter" idx="4"/>
          </p:nvPr>
        </p:nvSpPr>
        <p:spPr>
          <a:xfrm>
            <a:off x="8250194" y="6309357"/>
            <a:ext cx="9144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45DFEEE3-CBE5-534D-ACC3-E9CA69E44AA2}" type="slidenum">
              <a:rPr lang="en-US" smtClean="0"/>
              <a:pPr/>
              <a:t>‹#›</a:t>
            </a:fld>
            <a:endParaRPr lang="en-US" dirty="0"/>
          </a:p>
        </p:txBody>
      </p:sp>
    </p:spTree>
    <p:extLst>
      <p:ext uri="{BB962C8B-B14F-4D97-AF65-F5344CB8AC3E}">
        <p14:creationId xmlns:p14="http://schemas.microsoft.com/office/powerpoint/2010/main" val="3454541963"/>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Lst>
  <p:hf hdr="0" ftr="0" dt="0"/>
  <p:txStyles>
    <p:titleStyle>
      <a:lvl1pPr algn="l" defTabSz="914400" rtl="0" eaLnBrk="1" latinLnBrk="0" hangingPunct="1">
        <a:lnSpc>
          <a:spcPct val="90000"/>
        </a:lnSpc>
        <a:spcBef>
          <a:spcPct val="0"/>
        </a:spcBef>
        <a:buNone/>
        <a:defRPr sz="3600" b="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500"/>
        </a:spcBef>
        <a:buFont typeface="Arial" charset="0"/>
        <a:buChar char="•"/>
        <a:defRPr sz="2400" kern="1200">
          <a:solidFill>
            <a:schemeClr val="tx2"/>
          </a:solidFill>
          <a:latin typeface="+mn-lt"/>
          <a:ea typeface="+mn-ea"/>
          <a:cs typeface="+mn-cs"/>
        </a:defRPr>
      </a:lvl1pPr>
      <a:lvl2pPr marL="4572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2pPr>
      <a:lvl3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3pPr>
      <a:lvl4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4pPr>
      <a:lvl5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8">
          <p15:clr>
            <a:srgbClr val="F26B43"/>
          </p15:clr>
        </p15:guide>
        <p15:guide id="2" pos="384">
          <p15:clr>
            <a:srgbClr val="F26B43"/>
          </p15:clr>
        </p15:guide>
        <p15:guide id="3" pos="3840">
          <p15:clr>
            <a:srgbClr val="F26B43"/>
          </p15:clr>
        </p15:guide>
        <p15:guide id="4" pos="7296">
          <p15:clr>
            <a:srgbClr val="F26B43"/>
          </p15:clr>
        </p15:guide>
        <p15:guide id="5" orient="horz" pos="768">
          <p15:clr>
            <a:srgbClr val="F26B43"/>
          </p15:clr>
        </p15:guide>
        <p15:guide id="6" orient="horz" pos="3840">
          <p15:clr>
            <a:srgbClr val="F26B43"/>
          </p15:clr>
        </p15:guide>
        <p15:guide id="7" pos="4056">
          <p15:clr>
            <a:srgbClr val="F26B43"/>
          </p15:clr>
        </p15:guide>
        <p15:guide id="8" pos="3624">
          <p15:clr>
            <a:srgbClr val="F26B43"/>
          </p15:clr>
        </p15:guide>
        <p15:guide id="9" orient="horz" pos="2160">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199"/>
            <a:ext cx="10972800" cy="548640"/>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609600" y="1219200"/>
            <a:ext cx="10972800" cy="4876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9600" y="6309357"/>
            <a:ext cx="8837454" cy="365125"/>
          </a:xfrm>
          <a:prstGeom prst="rect">
            <a:avLst/>
          </a:prstGeom>
        </p:spPr>
        <p:txBody>
          <a:bodyPr vert="horz" lIns="0" tIns="45720" rIns="0" bIns="45720" rtlCol="0" anchor="ctr"/>
          <a:lstStyle>
            <a:lvl1pPr algn="l">
              <a:defRPr sz="1200">
                <a:solidFill>
                  <a:srgbClr val="65748D"/>
                </a:solidFill>
              </a:defRPr>
            </a:lvl1pPr>
          </a:lstStyle>
          <a:p>
            <a:endParaRPr lang="en-US" dirty="0"/>
          </a:p>
        </p:txBody>
      </p:sp>
      <p:sp>
        <p:nvSpPr>
          <p:cNvPr id="6" name="Slide Number Placeholder 5"/>
          <p:cNvSpPr>
            <a:spLocks noGrp="1"/>
          </p:cNvSpPr>
          <p:nvPr>
            <p:ph type="sldNum" sz="quarter" idx="4"/>
          </p:nvPr>
        </p:nvSpPr>
        <p:spPr>
          <a:xfrm>
            <a:off x="9555480" y="6309360"/>
            <a:ext cx="914400" cy="365125"/>
          </a:xfrm>
          <a:prstGeom prst="rect">
            <a:avLst/>
          </a:prstGeom>
        </p:spPr>
        <p:txBody>
          <a:bodyPr vert="horz" lIns="91440" tIns="45720" rIns="91440" bIns="45720" rtlCol="0" anchor="ctr"/>
          <a:lstStyle>
            <a:lvl1pPr algn="r">
              <a:defRPr sz="1200">
                <a:solidFill>
                  <a:srgbClr val="65748D"/>
                </a:solidFill>
              </a:defRPr>
            </a:lvl1pPr>
          </a:lstStyle>
          <a:p>
            <a:fld id="{45DFEEE3-CBE5-534D-ACC3-E9CA69E44AA2}" type="slidenum">
              <a:rPr lang="en-US" smtClean="0"/>
              <a:pPr/>
              <a:t>‹#›</a:t>
            </a:fld>
            <a:endParaRPr lang="en-US" dirty="0"/>
          </a:p>
        </p:txBody>
      </p:sp>
      <p:pic>
        <p:nvPicPr>
          <p:cNvPr id="7" name="Picture 6">
            <a:hlinkClick r:id="rId12" tooltip="www.infoscoutinc.com"/>
          </p:cNvPr>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0578306" y="6309357"/>
            <a:ext cx="1004094" cy="365125"/>
          </a:xfrm>
          <a:prstGeom prst="rect">
            <a:avLst/>
          </a:prstGeom>
        </p:spPr>
      </p:pic>
    </p:spTree>
    <p:extLst>
      <p:ext uri="{BB962C8B-B14F-4D97-AF65-F5344CB8AC3E}">
        <p14:creationId xmlns:p14="http://schemas.microsoft.com/office/powerpoint/2010/main" val="594304657"/>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Lst>
  <p:hf hdr="0" dt="0"/>
  <p:txStyles>
    <p:titleStyle>
      <a:lvl1pPr algn="l" defTabSz="914400" rtl="0" eaLnBrk="1" latinLnBrk="0" hangingPunct="1">
        <a:lnSpc>
          <a:spcPct val="90000"/>
        </a:lnSpc>
        <a:spcBef>
          <a:spcPct val="0"/>
        </a:spcBef>
        <a:buNone/>
        <a:defRPr sz="3600" b="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500"/>
        </a:spcBef>
        <a:buFont typeface="Arial" charset="0"/>
        <a:buChar char="•"/>
        <a:defRPr sz="2400" kern="1200">
          <a:solidFill>
            <a:srgbClr val="101524"/>
          </a:solidFill>
          <a:latin typeface="+mn-lt"/>
          <a:ea typeface="+mn-ea"/>
          <a:cs typeface="+mn-cs"/>
        </a:defRPr>
      </a:lvl1pPr>
      <a:lvl2pPr marL="457200" indent="-228600" algn="l" defTabSz="914400" rtl="0" eaLnBrk="1" latinLnBrk="0" hangingPunct="1">
        <a:lnSpc>
          <a:spcPct val="100000"/>
        </a:lnSpc>
        <a:spcBef>
          <a:spcPts val="500"/>
        </a:spcBef>
        <a:buFont typeface="Arial" charset="0"/>
        <a:buChar char="•"/>
        <a:defRPr sz="1600" kern="1200">
          <a:solidFill>
            <a:srgbClr val="65748D"/>
          </a:solidFill>
          <a:latin typeface="+mn-lt"/>
          <a:ea typeface="+mn-ea"/>
          <a:cs typeface="+mn-cs"/>
        </a:defRPr>
      </a:lvl2pPr>
      <a:lvl3pPr marL="685800" indent="-228600" algn="l" defTabSz="914400" rtl="0" eaLnBrk="1" latinLnBrk="0" hangingPunct="1">
        <a:lnSpc>
          <a:spcPct val="100000"/>
        </a:lnSpc>
        <a:spcBef>
          <a:spcPts val="500"/>
        </a:spcBef>
        <a:buFont typeface="Arial" charset="0"/>
        <a:buChar char="•"/>
        <a:defRPr sz="1600" kern="1200">
          <a:solidFill>
            <a:srgbClr val="65748D"/>
          </a:solidFill>
          <a:latin typeface="+mn-lt"/>
          <a:ea typeface="+mn-ea"/>
          <a:cs typeface="+mn-cs"/>
        </a:defRPr>
      </a:lvl3pPr>
      <a:lvl4pPr marL="685800" indent="-228600" algn="l" defTabSz="914400" rtl="0" eaLnBrk="1" latinLnBrk="0" hangingPunct="1">
        <a:lnSpc>
          <a:spcPct val="100000"/>
        </a:lnSpc>
        <a:spcBef>
          <a:spcPts val="500"/>
        </a:spcBef>
        <a:buFont typeface="Arial" charset="0"/>
        <a:buChar char="•"/>
        <a:defRPr sz="1600" kern="1200">
          <a:solidFill>
            <a:srgbClr val="65748D"/>
          </a:solidFill>
          <a:latin typeface="+mn-lt"/>
          <a:ea typeface="+mn-ea"/>
          <a:cs typeface="+mn-cs"/>
        </a:defRPr>
      </a:lvl4pPr>
      <a:lvl5pPr marL="685800" indent="-228600" algn="l" defTabSz="914400" rtl="0" eaLnBrk="1" latinLnBrk="0" hangingPunct="1">
        <a:lnSpc>
          <a:spcPct val="100000"/>
        </a:lnSpc>
        <a:spcBef>
          <a:spcPts val="500"/>
        </a:spcBef>
        <a:buFont typeface="Arial" charset="0"/>
        <a:buChar char="•"/>
        <a:defRPr sz="1600" kern="1200">
          <a:solidFill>
            <a:srgbClr val="65748D"/>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8">
          <p15:clr>
            <a:srgbClr val="F26B43"/>
          </p15:clr>
        </p15:guide>
        <p15:guide id="2" pos="384">
          <p15:clr>
            <a:srgbClr val="F26B43"/>
          </p15:clr>
        </p15:guide>
        <p15:guide id="3" pos="3840">
          <p15:clr>
            <a:srgbClr val="F26B43"/>
          </p15:clr>
        </p15:guide>
        <p15:guide id="4" pos="7296">
          <p15:clr>
            <a:srgbClr val="F26B43"/>
          </p15:clr>
        </p15:guide>
        <p15:guide id="5" orient="horz" pos="768">
          <p15:clr>
            <a:srgbClr val="F26B43"/>
          </p15:clr>
        </p15:guide>
        <p15:guide id="6" orient="horz" pos="3840">
          <p15:clr>
            <a:srgbClr val="F26B43"/>
          </p15:clr>
        </p15:guide>
        <p15:guide id="7" pos="4056">
          <p15:clr>
            <a:srgbClr val="F26B43"/>
          </p15:clr>
        </p15:guide>
        <p15:guide id="8" pos="3624">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3905132"/>
      </p:ext>
    </p:extLst>
  </p:cSld>
  <p:clrMap bg1="lt1" tx1="dk1" bg2="lt2" tx2="dk2" accent1="accent1" accent2="accent2" accent3="accent3" accent4="accent4" accent5="accent5" accent6="accent6" hlink="hlink" folHlink="folHlink"/>
  <p:sldLayoutIdLst>
    <p:sldLayoutId id="2147483784" r:id="rId1"/>
  </p:sldLayoutIdLst>
  <p:hf hdr="0" dt="0"/>
  <p:txStyles>
    <p:titleStyle>
      <a:lvl1pPr algn="l" defTabSz="914400" rtl="0" eaLnBrk="1" latinLnBrk="0" hangingPunct="1">
        <a:lnSpc>
          <a:spcPct val="90000"/>
        </a:lnSpc>
        <a:spcBef>
          <a:spcPct val="0"/>
        </a:spcBef>
        <a:buNone/>
        <a:defRPr sz="3600" b="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500"/>
        </a:spcBef>
        <a:buFont typeface="Arial" charset="0"/>
        <a:buChar char="•"/>
        <a:defRPr sz="2400" kern="1200">
          <a:solidFill>
            <a:schemeClr val="tx1"/>
          </a:solidFill>
          <a:latin typeface="+mn-lt"/>
          <a:ea typeface="+mn-ea"/>
          <a:cs typeface="+mn-cs"/>
        </a:defRPr>
      </a:lvl1pPr>
      <a:lvl2pPr marL="4572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2pPr>
      <a:lvl3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3pPr>
      <a:lvl4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4pPr>
      <a:lvl5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8">
          <p15:clr>
            <a:srgbClr val="F26B43"/>
          </p15:clr>
        </p15:guide>
        <p15:guide id="2" pos="384">
          <p15:clr>
            <a:srgbClr val="F26B43"/>
          </p15:clr>
        </p15:guide>
        <p15:guide id="3" pos="3840">
          <p15:clr>
            <a:srgbClr val="F26B43"/>
          </p15:clr>
        </p15:guide>
        <p15:guide id="4" pos="7296">
          <p15:clr>
            <a:srgbClr val="F26B43"/>
          </p15:clr>
        </p15:guide>
        <p15:guide id="5" orient="horz" pos="768">
          <p15:clr>
            <a:srgbClr val="F26B43"/>
          </p15:clr>
        </p15:guide>
        <p15:guide id="6" orient="horz" pos="3840">
          <p15:clr>
            <a:srgbClr val="F26B43"/>
          </p15:clr>
        </p15:guide>
        <p15:guide id="7" pos="4056">
          <p15:clr>
            <a:srgbClr val="F26B43"/>
          </p15:clr>
        </p15:guide>
        <p15:guide id="8" pos="3624">
          <p15:clr>
            <a:srgbClr val="F26B43"/>
          </p15:clr>
        </p15:guide>
        <p15:guide id="9" orient="horz" pos="2160">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8A069B-38B9-E248-A091-FAAFF5D0671D}"/>
              </a:ext>
            </a:extLst>
          </p:cNvPr>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9489989" y="6331899"/>
            <a:ext cx="2092411" cy="320040"/>
          </a:xfrm>
          <a:prstGeom prst="rect">
            <a:avLst/>
          </a:prstGeom>
        </p:spPr>
      </p:pic>
      <p:sp>
        <p:nvSpPr>
          <p:cNvPr id="2" name="Title Placeholder 1"/>
          <p:cNvSpPr>
            <a:spLocks noGrp="1"/>
          </p:cNvSpPr>
          <p:nvPr>
            <p:ph type="title"/>
          </p:nvPr>
        </p:nvSpPr>
        <p:spPr>
          <a:xfrm>
            <a:off x="609600" y="457199"/>
            <a:ext cx="10972800" cy="54864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609600" y="1219200"/>
            <a:ext cx="10972800" cy="48768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9599" y="6309357"/>
            <a:ext cx="7315200" cy="365125"/>
          </a:xfrm>
          <a:prstGeom prst="rect">
            <a:avLst/>
          </a:prstGeom>
        </p:spPr>
        <p:txBody>
          <a:bodyPr vert="horz" lIns="0" tIns="0" rIns="0" bIns="0" rtlCol="0" anchor="ctr"/>
          <a:lstStyle>
            <a:lvl1pPr algn="l">
              <a:defRPr sz="1200">
                <a:solidFill>
                  <a:schemeClr val="bg2">
                    <a:lumMod val="50000"/>
                  </a:schemeClr>
                </a:solidFill>
              </a:defRPr>
            </a:lvl1pPr>
          </a:lstStyle>
          <a:p>
            <a:endParaRPr lang="en-US" dirty="0"/>
          </a:p>
        </p:txBody>
      </p:sp>
      <p:sp>
        <p:nvSpPr>
          <p:cNvPr id="6" name="Slide Number Placeholder 5"/>
          <p:cNvSpPr>
            <a:spLocks noGrp="1"/>
          </p:cNvSpPr>
          <p:nvPr>
            <p:ph type="sldNum" sz="quarter" idx="4"/>
          </p:nvPr>
        </p:nvSpPr>
        <p:spPr>
          <a:xfrm>
            <a:off x="8250194" y="6309357"/>
            <a:ext cx="9144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45DFEEE3-CBE5-534D-ACC3-E9CA69E44AA2}" type="slidenum">
              <a:rPr lang="en-US" smtClean="0"/>
              <a:pPr/>
              <a:t>‹#›</a:t>
            </a:fld>
            <a:endParaRPr lang="en-US" dirty="0"/>
          </a:p>
        </p:txBody>
      </p:sp>
    </p:spTree>
    <p:extLst>
      <p:ext uri="{BB962C8B-B14F-4D97-AF65-F5344CB8AC3E}">
        <p14:creationId xmlns:p14="http://schemas.microsoft.com/office/powerpoint/2010/main" val="76721026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Lst>
  <p:hf hdr="0" ftr="0" dt="0"/>
  <p:txStyles>
    <p:titleStyle>
      <a:lvl1pPr algn="l" defTabSz="914400" rtl="0" eaLnBrk="1" latinLnBrk="0" hangingPunct="1">
        <a:lnSpc>
          <a:spcPct val="90000"/>
        </a:lnSpc>
        <a:spcBef>
          <a:spcPct val="0"/>
        </a:spcBef>
        <a:buNone/>
        <a:defRPr sz="3600" b="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500"/>
        </a:spcBef>
        <a:buFont typeface="Arial" charset="0"/>
        <a:buChar char="•"/>
        <a:defRPr sz="2400" kern="1200">
          <a:solidFill>
            <a:schemeClr val="tx2"/>
          </a:solidFill>
          <a:latin typeface="+mn-lt"/>
          <a:ea typeface="+mn-ea"/>
          <a:cs typeface="+mn-cs"/>
        </a:defRPr>
      </a:lvl1pPr>
      <a:lvl2pPr marL="4572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2pPr>
      <a:lvl3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3pPr>
      <a:lvl4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4pPr>
      <a:lvl5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8">
          <p15:clr>
            <a:srgbClr val="F26B43"/>
          </p15:clr>
        </p15:guide>
        <p15:guide id="2" pos="384">
          <p15:clr>
            <a:srgbClr val="F26B43"/>
          </p15:clr>
        </p15:guide>
        <p15:guide id="3" pos="3840">
          <p15:clr>
            <a:srgbClr val="F26B43"/>
          </p15:clr>
        </p15:guide>
        <p15:guide id="4" pos="7296">
          <p15:clr>
            <a:srgbClr val="F26B43"/>
          </p15:clr>
        </p15:guide>
        <p15:guide id="5" orient="horz" pos="768">
          <p15:clr>
            <a:srgbClr val="F26B43"/>
          </p15:clr>
        </p15:guide>
        <p15:guide id="6" orient="horz" pos="3840">
          <p15:clr>
            <a:srgbClr val="F26B43"/>
          </p15:clr>
        </p15:guide>
        <p15:guide id="7" pos="4056">
          <p15:clr>
            <a:srgbClr val="F26B43"/>
          </p15:clr>
        </p15:guide>
        <p15:guide id="8" pos="3624">
          <p15:clr>
            <a:srgbClr val="F26B43"/>
          </p15:clr>
        </p15:guide>
        <p15:guide id="9" orient="horz" pos="21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8A069B-38B9-E248-A091-FAAFF5D0671D}"/>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9489989" y="6331899"/>
            <a:ext cx="2092411" cy="320040"/>
          </a:xfrm>
          <a:prstGeom prst="rect">
            <a:avLst/>
          </a:prstGeom>
        </p:spPr>
      </p:pic>
      <p:sp>
        <p:nvSpPr>
          <p:cNvPr id="2" name="Title Placeholder 1"/>
          <p:cNvSpPr>
            <a:spLocks noGrp="1"/>
          </p:cNvSpPr>
          <p:nvPr>
            <p:ph type="title"/>
          </p:nvPr>
        </p:nvSpPr>
        <p:spPr>
          <a:xfrm>
            <a:off x="609600" y="457199"/>
            <a:ext cx="10972800" cy="54864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609600" y="1219200"/>
            <a:ext cx="10972800" cy="48768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9599" y="6309357"/>
            <a:ext cx="7315200" cy="365125"/>
          </a:xfrm>
          <a:prstGeom prst="rect">
            <a:avLst/>
          </a:prstGeom>
        </p:spPr>
        <p:txBody>
          <a:bodyPr vert="horz" lIns="0" tIns="0" rIns="0" bIns="0" rtlCol="0" anchor="ctr"/>
          <a:lstStyle>
            <a:lvl1pPr algn="l">
              <a:defRPr sz="1200">
                <a:solidFill>
                  <a:schemeClr val="bg2">
                    <a:lumMod val="50000"/>
                  </a:schemeClr>
                </a:solidFill>
              </a:defRPr>
            </a:lvl1pPr>
          </a:lstStyle>
          <a:p>
            <a:endParaRPr lang="en-US" dirty="0"/>
          </a:p>
        </p:txBody>
      </p:sp>
      <p:sp>
        <p:nvSpPr>
          <p:cNvPr id="6" name="Slide Number Placeholder 5"/>
          <p:cNvSpPr>
            <a:spLocks noGrp="1"/>
          </p:cNvSpPr>
          <p:nvPr>
            <p:ph type="sldNum" sz="quarter" idx="4"/>
          </p:nvPr>
        </p:nvSpPr>
        <p:spPr>
          <a:xfrm>
            <a:off x="8250194" y="6309357"/>
            <a:ext cx="9144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45DFEEE3-CBE5-534D-ACC3-E9CA69E44AA2}" type="slidenum">
              <a:rPr lang="en-US" smtClean="0"/>
              <a:pPr/>
              <a:t>‹#›</a:t>
            </a:fld>
            <a:endParaRPr lang="en-US" dirty="0"/>
          </a:p>
        </p:txBody>
      </p:sp>
    </p:spTree>
    <p:extLst>
      <p:ext uri="{BB962C8B-B14F-4D97-AF65-F5344CB8AC3E}">
        <p14:creationId xmlns:p14="http://schemas.microsoft.com/office/powerpoint/2010/main" val="335879777"/>
      </p:ext>
    </p:extLst>
  </p:cSld>
  <p:clrMap bg1="lt1" tx1="dk1" bg2="lt2" tx2="dk2" accent1="accent1" accent2="accent2" accent3="accent3" accent4="accent4" accent5="accent5" accent6="accent6" hlink="hlink" folHlink="folHlink"/>
  <p:sldLayoutIdLst>
    <p:sldLayoutId id="2147483702" r:id="rId1"/>
    <p:sldLayoutId id="2147483750" r:id="rId2"/>
    <p:sldLayoutId id="2147483751" r:id="rId3"/>
    <p:sldLayoutId id="2147483703" r:id="rId4"/>
    <p:sldLayoutId id="2147483707" r:id="rId5"/>
    <p:sldLayoutId id="2147483708" r:id="rId6"/>
    <p:sldLayoutId id="2147483709" r:id="rId7"/>
    <p:sldLayoutId id="2147483710" r:id="rId8"/>
    <p:sldLayoutId id="2147483722" r:id="rId9"/>
    <p:sldLayoutId id="2147483741" r:id="rId10"/>
    <p:sldLayoutId id="2147483749" r:id="rId11"/>
  </p:sldLayoutIdLst>
  <p:hf hdr="0" dt="0"/>
  <p:txStyles>
    <p:titleStyle>
      <a:lvl1pPr algn="l" defTabSz="914400" rtl="0" eaLnBrk="1" latinLnBrk="0" hangingPunct="1">
        <a:lnSpc>
          <a:spcPct val="90000"/>
        </a:lnSpc>
        <a:spcBef>
          <a:spcPct val="0"/>
        </a:spcBef>
        <a:buNone/>
        <a:defRPr sz="3600" b="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500"/>
        </a:spcBef>
        <a:buFont typeface="Arial" charset="0"/>
        <a:buChar char="•"/>
        <a:defRPr sz="2400" kern="1200">
          <a:solidFill>
            <a:schemeClr val="tx2"/>
          </a:solidFill>
          <a:latin typeface="+mn-lt"/>
          <a:ea typeface="+mn-ea"/>
          <a:cs typeface="+mn-cs"/>
        </a:defRPr>
      </a:lvl1pPr>
      <a:lvl2pPr marL="4572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2pPr>
      <a:lvl3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3pPr>
      <a:lvl4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4pPr>
      <a:lvl5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8">
          <p15:clr>
            <a:srgbClr val="F26B43"/>
          </p15:clr>
        </p15:guide>
        <p15:guide id="2" pos="384">
          <p15:clr>
            <a:srgbClr val="F26B43"/>
          </p15:clr>
        </p15:guide>
        <p15:guide id="3" pos="3840">
          <p15:clr>
            <a:srgbClr val="F26B43"/>
          </p15:clr>
        </p15:guide>
        <p15:guide id="4" pos="7296">
          <p15:clr>
            <a:srgbClr val="F26B43"/>
          </p15:clr>
        </p15:guide>
        <p15:guide id="5" orient="horz" pos="768">
          <p15:clr>
            <a:srgbClr val="F26B43"/>
          </p15:clr>
        </p15:guide>
        <p15:guide id="6" orient="horz" pos="3840">
          <p15:clr>
            <a:srgbClr val="F26B43"/>
          </p15:clr>
        </p15:guide>
        <p15:guide id="7" pos="4056">
          <p15:clr>
            <a:srgbClr val="F26B43"/>
          </p15:clr>
        </p15:guide>
        <p15:guide id="8" pos="3624">
          <p15:clr>
            <a:srgbClr val="F26B43"/>
          </p15:clr>
        </p15:guide>
        <p15:guide id="9" orient="horz" pos="216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74BD42-3F01-6A4C-B0A1-3CCC22B265E6}"/>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9489989" y="6331899"/>
            <a:ext cx="2092411" cy="320040"/>
          </a:xfrm>
          <a:prstGeom prst="rect">
            <a:avLst/>
          </a:prstGeom>
        </p:spPr>
      </p:pic>
      <p:sp>
        <p:nvSpPr>
          <p:cNvPr id="2" name="Title Placeholder 1"/>
          <p:cNvSpPr>
            <a:spLocks noGrp="1"/>
          </p:cNvSpPr>
          <p:nvPr>
            <p:ph type="title"/>
          </p:nvPr>
        </p:nvSpPr>
        <p:spPr>
          <a:xfrm>
            <a:off x="609600" y="457199"/>
            <a:ext cx="10972800" cy="54864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609600" y="1219200"/>
            <a:ext cx="10972800" cy="4876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9599" y="6309357"/>
            <a:ext cx="7317493" cy="365125"/>
          </a:xfrm>
          <a:prstGeom prst="rect">
            <a:avLst/>
          </a:prstGeom>
        </p:spPr>
        <p:txBody>
          <a:bodyPr vert="horz" lIns="0" tIns="0" rIns="0" bIns="0" rtlCol="0" anchor="ctr"/>
          <a:lstStyle>
            <a:lvl1pPr algn="l">
              <a:defRPr sz="1200">
                <a:solidFill>
                  <a:schemeClr val="bg2">
                    <a:lumMod val="50000"/>
                  </a:schemeClr>
                </a:solidFill>
              </a:defRPr>
            </a:lvl1pPr>
          </a:lstStyle>
          <a:p>
            <a:endParaRPr lang="en-US" dirty="0"/>
          </a:p>
        </p:txBody>
      </p:sp>
      <p:sp>
        <p:nvSpPr>
          <p:cNvPr id="6" name="Slide Number Placeholder 5"/>
          <p:cNvSpPr>
            <a:spLocks noGrp="1"/>
          </p:cNvSpPr>
          <p:nvPr>
            <p:ph type="sldNum" sz="quarter" idx="4"/>
          </p:nvPr>
        </p:nvSpPr>
        <p:spPr>
          <a:xfrm>
            <a:off x="8251340" y="6309357"/>
            <a:ext cx="9144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45DFEEE3-CBE5-534D-ACC3-E9CA69E44AA2}" type="slidenum">
              <a:rPr lang="en-US" smtClean="0"/>
              <a:pPr/>
              <a:t>‹#›</a:t>
            </a:fld>
            <a:endParaRPr lang="en-US" dirty="0"/>
          </a:p>
        </p:txBody>
      </p:sp>
    </p:spTree>
    <p:extLst>
      <p:ext uri="{BB962C8B-B14F-4D97-AF65-F5344CB8AC3E}">
        <p14:creationId xmlns:p14="http://schemas.microsoft.com/office/powerpoint/2010/main" val="39923882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9" r:id="rId3"/>
    <p:sldLayoutId id="2147483730" r:id="rId4"/>
    <p:sldLayoutId id="2147483736" r:id="rId5"/>
    <p:sldLayoutId id="2147483743" r:id="rId6"/>
    <p:sldLayoutId id="2147483744" r:id="rId7"/>
  </p:sldLayoutIdLst>
  <p:hf hdr="0" dt="0"/>
  <p:txStyles>
    <p:titleStyle>
      <a:lvl1pPr algn="l" defTabSz="914400" rtl="0" eaLnBrk="1" latinLnBrk="0" hangingPunct="1">
        <a:lnSpc>
          <a:spcPct val="90000"/>
        </a:lnSpc>
        <a:spcBef>
          <a:spcPct val="0"/>
        </a:spcBef>
        <a:buNone/>
        <a:defRPr sz="3600" b="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500"/>
        </a:spcBef>
        <a:buFont typeface="Arial" charset="0"/>
        <a:buChar char="•"/>
        <a:defRPr sz="2400" kern="1200">
          <a:solidFill>
            <a:schemeClr val="tx2"/>
          </a:solidFill>
          <a:latin typeface="+mn-lt"/>
          <a:ea typeface="+mn-ea"/>
          <a:cs typeface="+mn-cs"/>
        </a:defRPr>
      </a:lvl1pPr>
      <a:lvl2pPr marL="4572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2pPr>
      <a:lvl3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3pPr>
      <a:lvl4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4pPr>
      <a:lvl5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8">
          <p15:clr>
            <a:srgbClr val="F26B43"/>
          </p15:clr>
        </p15:guide>
        <p15:guide id="2" pos="384">
          <p15:clr>
            <a:srgbClr val="F26B43"/>
          </p15:clr>
        </p15:guide>
        <p15:guide id="3" pos="3840">
          <p15:clr>
            <a:srgbClr val="F26B43"/>
          </p15:clr>
        </p15:guide>
        <p15:guide id="4" pos="7296">
          <p15:clr>
            <a:srgbClr val="F26B43"/>
          </p15:clr>
        </p15:guide>
        <p15:guide id="5" orient="horz" pos="768">
          <p15:clr>
            <a:srgbClr val="F26B43"/>
          </p15:clr>
        </p15:guide>
        <p15:guide id="6" orient="horz" pos="3840">
          <p15:clr>
            <a:srgbClr val="F26B43"/>
          </p15:clr>
        </p15:guide>
        <p15:guide id="7" pos="4056">
          <p15:clr>
            <a:srgbClr val="F26B43"/>
          </p15:clr>
        </p15:guide>
        <p15:guide id="8" pos="3624">
          <p15:clr>
            <a:srgbClr val="F26B43"/>
          </p15:clr>
        </p15:guide>
        <p15:guide id="9"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4C1AFE8-5331-5B41-AE15-D2408B702E6B}"/>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9489989" y="6331899"/>
            <a:ext cx="2092411" cy="320040"/>
          </a:xfrm>
          <a:prstGeom prst="rect">
            <a:avLst/>
          </a:prstGeom>
        </p:spPr>
      </p:pic>
      <p:sp>
        <p:nvSpPr>
          <p:cNvPr id="2" name="Title Placeholder 1"/>
          <p:cNvSpPr>
            <a:spLocks noGrp="1"/>
          </p:cNvSpPr>
          <p:nvPr>
            <p:ph type="title"/>
          </p:nvPr>
        </p:nvSpPr>
        <p:spPr>
          <a:xfrm>
            <a:off x="609600" y="457199"/>
            <a:ext cx="10972800" cy="54864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609600" y="1219200"/>
            <a:ext cx="10972800" cy="4876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9599" y="6309357"/>
            <a:ext cx="7317493" cy="365125"/>
          </a:xfrm>
          <a:prstGeom prst="rect">
            <a:avLst/>
          </a:prstGeom>
        </p:spPr>
        <p:txBody>
          <a:bodyPr vert="horz" lIns="0" tIns="0" rIns="0" bIns="0" rtlCol="0" anchor="ctr"/>
          <a:lstStyle>
            <a:lvl1pPr algn="l">
              <a:defRPr sz="1200">
                <a:solidFill>
                  <a:schemeClr val="bg2">
                    <a:lumMod val="50000"/>
                  </a:schemeClr>
                </a:solidFill>
              </a:defRPr>
            </a:lvl1pPr>
          </a:lstStyle>
          <a:p>
            <a:endParaRPr lang="en-US" dirty="0"/>
          </a:p>
        </p:txBody>
      </p:sp>
      <p:sp>
        <p:nvSpPr>
          <p:cNvPr id="6" name="Slide Number Placeholder 5"/>
          <p:cNvSpPr>
            <a:spLocks noGrp="1"/>
          </p:cNvSpPr>
          <p:nvPr>
            <p:ph type="sldNum" sz="quarter" idx="4"/>
          </p:nvPr>
        </p:nvSpPr>
        <p:spPr>
          <a:xfrm>
            <a:off x="8251340" y="6309357"/>
            <a:ext cx="9144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45DFEEE3-CBE5-534D-ACC3-E9CA69E44AA2}" type="slidenum">
              <a:rPr lang="en-US" smtClean="0"/>
              <a:pPr/>
              <a:t>‹#›</a:t>
            </a:fld>
            <a:endParaRPr lang="en-US" dirty="0"/>
          </a:p>
        </p:txBody>
      </p:sp>
    </p:spTree>
    <p:extLst>
      <p:ext uri="{BB962C8B-B14F-4D97-AF65-F5344CB8AC3E}">
        <p14:creationId xmlns:p14="http://schemas.microsoft.com/office/powerpoint/2010/main" val="954853524"/>
      </p:ext>
    </p:extLst>
  </p:cSld>
  <p:clrMap bg1="lt1" tx1="dk1" bg2="lt2" tx2="dk2" accent1="accent1" accent2="accent2" accent3="accent3" accent4="accent4" accent5="accent5" accent6="accent6" hlink="hlink" folHlink="folHlink"/>
  <p:sldLayoutIdLst>
    <p:sldLayoutId id="2147483715" r:id="rId1"/>
    <p:sldLayoutId id="2147483752" r:id="rId2"/>
    <p:sldLayoutId id="2147483753" r:id="rId3"/>
    <p:sldLayoutId id="2147483718" r:id="rId4"/>
    <p:sldLayoutId id="2147483731" r:id="rId5"/>
    <p:sldLayoutId id="2147483732" r:id="rId6"/>
    <p:sldLayoutId id="2147483733" r:id="rId7"/>
    <p:sldLayoutId id="2147483734" r:id="rId8"/>
  </p:sldLayoutIdLst>
  <p:hf hdr="0" dt="0"/>
  <p:txStyles>
    <p:titleStyle>
      <a:lvl1pPr algn="l" defTabSz="914400" rtl="0" eaLnBrk="1" latinLnBrk="0" hangingPunct="1">
        <a:lnSpc>
          <a:spcPct val="90000"/>
        </a:lnSpc>
        <a:spcBef>
          <a:spcPct val="0"/>
        </a:spcBef>
        <a:buNone/>
        <a:defRPr sz="3600" b="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500"/>
        </a:spcBef>
        <a:buFont typeface="Arial" charset="0"/>
        <a:buChar char="•"/>
        <a:defRPr sz="2400" kern="1200">
          <a:solidFill>
            <a:schemeClr val="tx2"/>
          </a:solidFill>
          <a:latin typeface="+mn-lt"/>
          <a:ea typeface="+mn-ea"/>
          <a:cs typeface="+mn-cs"/>
        </a:defRPr>
      </a:lvl1pPr>
      <a:lvl2pPr marL="4572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2pPr>
      <a:lvl3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3pPr>
      <a:lvl4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4pPr>
      <a:lvl5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8">
          <p15:clr>
            <a:srgbClr val="F26B43"/>
          </p15:clr>
        </p15:guide>
        <p15:guide id="2" pos="384">
          <p15:clr>
            <a:srgbClr val="F26B43"/>
          </p15:clr>
        </p15:guide>
        <p15:guide id="3" pos="3840">
          <p15:clr>
            <a:srgbClr val="F26B43"/>
          </p15:clr>
        </p15:guide>
        <p15:guide id="4" pos="7296">
          <p15:clr>
            <a:srgbClr val="F26B43"/>
          </p15:clr>
        </p15:guide>
        <p15:guide id="5" orient="horz" pos="768">
          <p15:clr>
            <a:srgbClr val="F26B43"/>
          </p15:clr>
        </p15:guide>
        <p15:guide id="6" orient="horz" pos="3840">
          <p15:clr>
            <a:srgbClr val="F26B43"/>
          </p15:clr>
        </p15:guide>
        <p15:guide id="7" pos="4056">
          <p15:clr>
            <a:srgbClr val="F26B43"/>
          </p15:clr>
        </p15:guide>
        <p15:guide id="8" pos="3624">
          <p15:clr>
            <a:srgbClr val="F26B43"/>
          </p15:clr>
        </p15:guide>
        <p15:guide id="9" orient="horz" pos="216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199"/>
            <a:ext cx="10972800" cy="54864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609600" y="1219200"/>
            <a:ext cx="10972800" cy="4876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9599" y="6309357"/>
            <a:ext cx="7317493" cy="365125"/>
          </a:xfrm>
          <a:prstGeom prst="rect">
            <a:avLst/>
          </a:prstGeom>
        </p:spPr>
        <p:txBody>
          <a:bodyPr vert="horz" lIns="0" tIns="0" rIns="0" bIns="0" rtlCol="0" anchor="ctr"/>
          <a:lstStyle>
            <a:lvl1pPr algn="l">
              <a:defRPr sz="1200">
                <a:solidFill>
                  <a:schemeClr val="bg2">
                    <a:lumMod val="50000"/>
                  </a:schemeClr>
                </a:solidFill>
              </a:defRPr>
            </a:lvl1pPr>
          </a:lstStyle>
          <a:p>
            <a:endParaRPr lang="en-US" dirty="0"/>
          </a:p>
        </p:txBody>
      </p:sp>
      <p:sp>
        <p:nvSpPr>
          <p:cNvPr id="6" name="Slide Number Placeholder 5"/>
          <p:cNvSpPr>
            <a:spLocks noGrp="1"/>
          </p:cNvSpPr>
          <p:nvPr>
            <p:ph type="sldNum" sz="quarter" idx="4"/>
          </p:nvPr>
        </p:nvSpPr>
        <p:spPr>
          <a:xfrm>
            <a:off x="8251340" y="6309357"/>
            <a:ext cx="9144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45DFEEE3-CBE5-534D-ACC3-E9CA69E44AA2}" type="slidenum">
              <a:rPr lang="en-US" smtClean="0"/>
              <a:pPr/>
              <a:t>‹#›</a:t>
            </a:fld>
            <a:endParaRPr lang="en-US" dirty="0"/>
          </a:p>
        </p:txBody>
      </p:sp>
      <p:pic>
        <p:nvPicPr>
          <p:cNvPr id="7" name="Picture 6">
            <a:extLst>
              <a:ext uri="{FF2B5EF4-FFF2-40B4-BE49-F238E27FC236}">
                <a16:creationId xmlns:a16="http://schemas.microsoft.com/office/drawing/2014/main" id="{14A15774-4E52-0B4B-A8A1-92D2DF03564E}"/>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489989" y="6331899"/>
            <a:ext cx="2092411" cy="320040"/>
          </a:xfrm>
          <a:prstGeom prst="rect">
            <a:avLst/>
          </a:prstGeom>
        </p:spPr>
      </p:pic>
    </p:spTree>
    <p:extLst>
      <p:ext uri="{BB962C8B-B14F-4D97-AF65-F5344CB8AC3E}">
        <p14:creationId xmlns:p14="http://schemas.microsoft.com/office/powerpoint/2010/main" val="1533170104"/>
      </p:ext>
    </p:extLst>
  </p:cSld>
  <p:clrMap bg1="lt1" tx1="dk1" bg2="lt2" tx2="dk2" accent1="accent1" accent2="accent2" accent3="accent3" accent4="accent4" accent5="accent5" accent6="accent6" hlink="hlink" folHlink="folHlink"/>
  <p:sldLayoutIdLst>
    <p:sldLayoutId id="2147483717" r:id="rId1"/>
    <p:sldLayoutId id="2147483726" r:id="rId2"/>
    <p:sldLayoutId id="2147483735" r:id="rId3"/>
  </p:sldLayoutIdLst>
  <p:hf hdr="0" dt="0"/>
  <p:txStyles>
    <p:titleStyle>
      <a:lvl1pPr algn="l" defTabSz="914400" rtl="0" eaLnBrk="1" latinLnBrk="0" hangingPunct="1">
        <a:lnSpc>
          <a:spcPct val="90000"/>
        </a:lnSpc>
        <a:spcBef>
          <a:spcPct val="0"/>
        </a:spcBef>
        <a:buNone/>
        <a:defRPr sz="3600" b="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500"/>
        </a:spcBef>
        <a:buFont typeface="Arial" charset="0"/>
        <a:buChar char="•"/>
        <a:defRPr sz="2400" kern="1200">
          <a:solidFill>
            <a:schemeClr val="tx2"/>
          </a:solidFill>
          <a:latin typeface="+mn-lt"/>
          <a:ea typeface="+mn-ea"/>
          <a:cs typeface="+mn-cs"/>
        </a:defRPr>
      </a:lvl1pPr>
      <a:lvl2pPr marL="4572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2pPr>
      <a:lvl3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3pPr>
      <a:lvl4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4pPr>
      <a:lvl5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8">
          <p15:clr>
            <a:srgbClr val="F26B43"/>
          </p15:clr>
        </p15:guide>
        <p15:guide id="2" pos="384">
          <p15:clr>
            <a:srgbClr val="F26B43"/>
          </p15:clr>
        </p15:guide>
        <p15:guide id="3" pos="3840">
          <p15:clr>
            <a:srgbClr val="F26B43"/>
          </p15:clr>
        </p15:guide>
        <p15:guide id="4" pos="7296">
          <p15:clr>
            <a:srgbClr val="F26B43"/>
          </p15:clr>
        </p15:guide>
        <p15:guide id="5" orient="horz" pos="768">
          <p15:clr>
            <a:srgbClr val="F26B43"/>
          </p15:clr>
        </p15:guide>
        <p15:guide id="6" orient="horz" pos="3840">
          <p15:clr>
            <a:srgbClr val="F26B43"/>
          </p15:clr>
        </p15:guide>
        <p15:guide id="7" pos="4056">
          <p15:clr>
            <a:srgbClr val="F26B43"/>
          </p15:clr>
        </p15:guide>
        <p15:guide id="8" pos="3624">
          <p15:clr>
            <a:srgbClr val="F26B43"/>
          </p15:clr>
        </p15:guide>
        <p15:guide id="9" orient="horz" pos="216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199"/>
            <a:ext cx="10972800" cy="54864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609600" y="1219200"/>
            <a:ext cx="10972800" cy="4876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9599" y="6309357"/>
            <a:ext cx="7317493" cy="365125"/>
          </a:xfrm>
          <a:prstGeom prst="rect">
            <a:avLst/>
          </a:prstGeom>
        </p:spPr>
        <p:txBody>
          <a:bodyPr vert="horz" lIns="0" tIns="0" rIns="0" bIns="0" rtlCol="0" anchor="ctr"/>
          <a:lstStyle>
            <a:lvl1pPr algn="l">
              <a:defRPr sz="1200">
                <a:solidFill>
                  <a:schemeClr val="bg2">
                    <a:lumMod val="50000"/>
                  </a:schemeClr>
                </a:solidFill>
              </a:defRPr>
            </a:lvl1pPr>
          </a:lstStyle>
          <a:p>
            <a:endParaRPr lang="en-US" dirty="0"/>
          </a:p>
        </p:txBody>
      </p:sp>
      <p:sp>
        <p:nvSpPr>
          <p:cNvPr id="6" name="Slide Number Placeholder 5"/>
          <p:cNvSpPr>
            <a:spLocks noGrp="1"/>
          </p:cNvSpPr>
          <p:nvPr>
            <p:ph type="sldNum" sz="quarter" idx="4"/>
          </p:nvPr>
        </p:nvSpPr>
        <p:spPr>
          <a:xfrm>
            <a:off x="8251340" y="6309357"/>
            <a:ext cx="9144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45DFEEE3-CBE5-534D-ACC3-E9CA69E44AA2}" type="slidenum">
              <a:rPr lang="en-US" smtClean="0"/>
              <a:pPr/>
              <a:t>‹#›</a:t>
            </a:fld>
            <a:endParaRPr lang="en-US" dirty="0"/>
          </a:p>
        </p:txBody>
      </p:sp>
      <p:pic>
        <p:nvPicPr>
          <p:cNvPr id="7" name="Picture 6">
            <a:extLst>
              <a:ext uri="{FF2B5EF4-FFF2-40B4-BE49-F238E27FC236}">
                <a16:creationId xmlns:a16="http://schemas.microsoft.com/office/drawing/2014/main" id="{14A15774-4E52-0B4B-A8A1-92D2DF03564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489989" y="6331899"/>
            <a:ext cx="2092411" cy="320040"/>
          </a:xfrm>
          <a:prstGeom prst="rect">
            <a:avLst/>
          </a:prstGeom>
        </p:spPr>
      </p:pic>
    </p:spTree>
    <p:extLst>
      <p:ext uri="{BB962C8B-B14F-4D97-AF65-F5344CB8AC3E}">
        <p14:creationId xmlns:p14="http://schemas.microsoft.com/office/powerpoint/2010/main" val="3337863887"/>
      </p:ext>
    </p:extLst>
  </p:cSld>
  <p:clrMap bg1="lt1" tx1="dk1" bg2="lt2" tx2="dk2" accent1="accent1" accent2="accent2" accent3="accent3" accent4="accent4" accent5="accent5" accent6="accent6" hlink="hlink" folHlink="folHlink"/>
  <p:sldLayoutIdLst>
    <p:sldLayoutId id="2147483755" r:id="rId1"/>
  </p:sldLayoutIdLst>
  <p:hf hdr="0" dt="0"/>
  <p:txStyles>
    <p:titleStyle>
      <a:lvl1pPr algn="l" defTabSz="914400" rtl="0" eaLnBrk="1" latinLnBrk="0" hangingPunct="1">
        <a:lnSpc>
          <a:spcPct val="90000"/>
        </a:lnSpc>
        <a:spcBef>
          <a:spcPct val="0"/>
        </a:spcBef>
        <a:buNone/>
        <a:defRPr sz="3600" b="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500"/>
        </a:spcBef>
        <a:buFont typeface="Arial" charset="0"/>
        <a:buChar char="•"/>
        <a:defRPr sz="2400" kern="1200">
          <a:solidFill>
            <a:schemeClr val="tx2"/>
          </a:solidFill>
          <a:latin typeface="+mn-lt"/>
          <a:ea typeface="+mn-ea"/>
          <a:cs typeface="+mn-cs"/>
        </a:defRPr>
      </a:lvl1pPr>
      <a:lvl2pPr marL="4572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2pPr>
      <a:lvl3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3pPr>
      <a:lvl4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4pPr>
      <a:lvl5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8">
          <p15:clr>
            <a:srgbClr val="F26B43"/>
          </p15:clr>
        </p15:guide>
        <p15:guide id="2" pos="384">
          <p15:clr>
            <a:srgbClr val="F26B43"/>
          </p15:clr>
        </p15:guide>
        <p15:guide id="3" pos="3840">
          <p15:clr>
            <a:srgbClr val="F26B43"/>
          </p15:clr>
        </p15:guide>
        <p15:guide id="4" pos="7296">
          <p15:clr>
            <a:srgbClr val="F26B43"/>
          </p15:clr>
        </p15:guide>
        <p15:guide id="5" orient="horz" pos="768">
          <p15:clr>
            <a:srgbClr val="F26B43"/>
          </p15:clr>
        </p15:guide>
        <p15:guide id="6" orient="horz" pos="3840">
          <p15:clr>
            <a:srgbClr val="F26B43"/>
          </p15:clr>
        </p15:guide>
        <p15:guide id="7" pos="4056">
          <p15:clr>
            <a:srgbClr val="F26B43"/>
          </p15:clr>
        </p15:guide>
        <p15:guide id="8" pos="3624">
          <p15:clr>
            <a:srgbClr val="F26B43"/>
          </p15:clr>
        </p15:guide>
        <p15:guide id="9" orient="horz" pos="216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457200"/>
            <a:ext cx="10972800" cy="5638800"/>
          </a:xfrm>
          <a:prstGeom prst="rect">
            <a:avLst/>
          </a:prstGeom>
        </p:spPr>
        <p:txBody>
          <a:bodyPr vert="horz" lIns="0" tIns="0" rIns="0" bIns="0" rtlCol="0" anchor="ctr">
            <a:normAutofit/>
          </a:bodyPr>
          <a:lstStyle/>
          <a:p>
            <a:pPr lvl="0"/>
            <a:r>
              <a:rPr lang="en-US" dirty="0"/>
              <a:t>Click to edit Master text styles</a:t>
            </a:r>
          </a:p>
        </p:txBody>
      </p:sp>
      <p:sp>
        <p:nvSpPr>
          <p:cNvPr id="2" name="Slide Number Placeholder 1">
            <a:extLst>
              <a:ext uri="{FF2B5EF4-FFF2-40B4-BE49-F238E27FC236}">
                <a16:creationId xmlns:a16="http://schemas.microsoft.com/office/drawing/2014/main" id="{627D7CD4-F9C2-4F60-A6BC-B019C2E2EC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27A3E3-EFE9-4A27-A7C7-A52411E653AE}" type="slidenum">
              <a:rPr lang="en-US" smtClean="0"/>
              <a:t>‹#›</a:t>
            </a:fld>
            <a:endParaRPr lang="en-US"/>
          </a:p>
        </p:txBody>
      </p:sp>
    </p:spTree>
    <p:extLst>
      <p:ext uri="{BB962C8B-B14F-4D97-AF65-F5344CB8AC3E}">
        <p14:creationId xmlns:p14="http://schemas.microsoft.com/office/powerpoint/2010/main" val="3846226815"/>
      </p:ext>
    </p:extLst>
  </p:cSld>
  <p:clrMap bg1="lt1" tx1="dk1" bg2="lt2" tx2="dk2" accent1="accent1" accent2="accent2" accent3="accent3" accent4="accent4" accent5="accent5" accent6="accent6" hlink="hlink" folHlink="folHlink"/>
  <p:sldLayoutIdLst>
    <p:sldLayoutId id="2147483712" r:id="rId1"/>
    <p:sldLayoutId id="2147483713" r:id="rId2"/>
  </p:sldLayoutIdLst>
  <p:hf hdr="0" dt="0"/>
  <p:txStyles>
    <p:titleStyle>
      <a:lvl1pPr algn="l" defTabSz="914400" rtl="0" eaLnBrk="1" latinLnBrk="0" hangingPunct="1">
        <a:lnSpc>
          <a:spcPct val="90000"/>
        </a:lnSpc>
        <a:spcBef>
          <a:spcPct val="0"/>
        </a:spcBef>
        <a:buNone/>
        <a:defRPr sz="3600" b="0" kern="1200">
          <a:solidFill>
            <a:schemeClr val="tx1"/>
          </a:solidFill>
          <a:latin typeface="+mj-lt"/>
          <a:ea typeface="+mj-ea"/>
          <a:cs typeface="+mj-cs"/>
        </a:defRPr>
      </a:lvl1pPr>
    </p:titleStyle>
    <p:bodyStyle>
      <a:lvl1pPr marL="0" indent="0" algn="ctr" defTabSz="914400" rtl="0" eaLnBrk="1" latinLnBrk="0" hangingPunct="1">
        <a:lnSpc>
          <a:spcPct val="100000"/>
        </a:lnSpc>
        <a:spcBef>
          <a:spcPts val="500"/>
        </a:spcBef>
        <a:buFont typeface="Arial" charset="0"/>
        <a:buNone/>
        <a:defRPr sz="3600" kern="1200">
          <a:solidFill>
            <a:schemeClr val="tx2"/>
          </a:solidFill>
          <a:latin typeface="+mn-lt"/>
          <a:ea typeface="+mn-ea"/>
          <a:cs typeface="+mn-cs"/>
        </a:defRPr>
      </a:lvl1pPr>
      <a:lvl2pPr marL="4572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2pPr>
      <a:lvl3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3pPr>
      <a:lvl4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4pPr>
      <a:lvl5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8">
          <p15:clr>
            <a:srgbClr val="F26B43"/>
          </p15:clr>
        </p15:guide>
        <p15:guide id="2" pos="384">
          <p15:clr>
            <a:srgbClr val="F26B43"/>
          </p15:clr>
        </p15:guide>
        <p15:guide id="3" pos="3840">
          <p15:clr>
            <a:srgbClr val="F26B43"/>
          </p15:clr>
        </p15:guide>
        <p15:guide id="4" pos="7296">
          <p15:clr>
            <a:srgbClr val="F26B43"/>
          </p15:clr>
        </p15:guide>
        <p15:guide id="5" orient="horz" pos="768">
          <p15:clr>
            <a:srgbClr val="F26B43"/>
          </p15:clr>
        </p15:guide>
        <p15:guide id="6" orient="horz" pos="3840">
          <p15:clr>
            <a:srgbClr val="F26B43"/>
          </p15:clr>
        </p15:guide>
        <p15:guide id="7" pos="4056">
          <p15:clr>
            <a:srgbClr val="F26B43"/>
          </p15:clr>
        </p15:guide>
        <p15:guide id="8" pos="3624">
          <p15:clr>
            <a:srgbClr val="F26B43"/>
          </p15:clr>
        </p15:guide>
        <p15:guide id="9" orient="horz" pos="216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199"/>
            <a:ext cx="10972800" cy="54864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609600" y="1219200"/>
            <a:ext cx="10972800" cy="4876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9599" y="6309357"/>
            <a:ext cx="9146721" cy="365125"/>
          </a:xfrm>
          <a:prstGeom prst="rect">
            <a:avLst/>
          </a:prstGeom>
        </p:spPr>
        <p:txBody>
          <a:bodyPr vert="horz" lIns="0" tIns="0" rIns="0" bIns="0" rtlCol="0" anchor="ctr"/>
          <a:lstStyle>
            <a:lvl1pPr algn="l">
              <a:defRPr sz="1200">
                <a:solidFill>
                  <a:schemeClr val="bg2">
                    <a:lumMod val="50000"/>
                  </a:schemeClr>
                </a:solidFill>
              </a:defRPr>
            </a:lvl1pPr>
          </a:lstStyle>
          <a:p>
            <a:endParaRPr lang="en-US" dirty="0"/>
          </a:p>
        </p:txBody>
      </p:sp>
      <p:sp>
        <p:nvSpPr>
          <p:cNvPr id="6" name="Slide Number Placeholder 5"/>
          <p:cNvSpPr>
            <a:spLocks noGrp="1"/>
          </p:cNvSpPr>
          <p:nvPr>
            <p:ph type="sldNum" sz="quarter" idx="4"/>
          </p:nvPr>
        </p:nvSpPr>
        <p:spPr>
          <a:xfrm>
            <a:off x="10061666" y="6309357"/>
            <a:ext cx="9144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45DFEEE3-CBE5-534D-ACC3-E9CA69E44AA2}" type="slidenum">
              <a:rPr lang="en-US" smtClean="0"/>
              <a:pPr/>
              <a:t>‹#›</a:t>
            </a:fld>
            <a:endParaRPr lang="en-US" dirty="0"/>
          </a:p>
        </p:txBody>
      </p:sp>
      <p:pic>
        <p:nvPicPr>
          <p:cNvPr id="10" name="Picture 9">
            <a:extLst>
              <a:ext uri="{FF2B5EF4-FFF2-40B4-BE49-F238E27FC236}">
                <a16:creationId xmlns:a16="http://schemas.microsoft.com/office/drawing/2014/main" id="{01965CE0-F50B-824F-B340-D2268D8452F7}"/>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1214273" y="6309357"/>
            <a:ext cx="368127" cy="367328"/>
          </a:xfrm>
          <a:prstGeom prst="rect">
            <a:avLst/>
          </a:prstGeom>
        </p:spPr>
      </p:pic>
    </p:spTree>
    <p:extLst>
      <p:ext uri="{BB962C8B-B14F-4D97-AF65-F5344CB8AC3E}">
        <p14:creationId xmlns:p14="http://schemas.microsoft.com/office/powerpoint/2010/main" val="1126882001"/>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56" r:id="rId4"/>
  </p:sldLayoutIdLst>
  <p:hf hdr="0" dt="0"/>
  <p:txStyles>
    <p:titleStyle>
      <a:lvl1pPr algn="l" defTabSz="914400" rtl="0" eaLnBrk="1" latinLnBrk="0" hangingPunct="1">
        <a:lnSpc>
          <a:spcPct val="90000"/>
        </a:lnSpc>
        <a:spcBef>
          <a:spcPct val="0"/>
        </a:spcBef>
        <a:buNone/>
        <a:defRPr sz="3600" b="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500"/>
        </a:spcBef>
        <a:buFont typeface="Arial" charset="0"/>
        <a:buChar char="•"/>
        <a:defRPr sz="2400" kern="1200">
          <a:solidFill>
            <a:schemeClr val="tx2"/>
          </a:solidFill>
          <a:latin typeface="+mn-lt"/>
          <a:ea typeface="+mn-ea"/>
          <a:cs typeface="+mn-cs"/>
        </a:defRPr>
      </a:lvl1pPr>
      <a:lvl2pPr marL="4572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2pPr>
      <a:lvl3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3pPr>
      <a:lvl4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4pPr>
      <a:lvl5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8">
          <p15:clr>
            <a:srgbClr val="F26B43"/>
          </p15:clr>
        </p15:guide>
        <p15:guide id="2" pos="384">
          <p15:clr>
            <a:srgbClr val="F26B43"/>
          </p15:clr>
        </p15:guide>
        <p15:guide id="3" pos="3840">
          <p15:clr>
            <a:srgbClr val="F26B43"/>
          </p15:clr>
        </p15:guide>
        <p15:guide id="4" pos="7296">
          <p15:clr>
            <a:srgbClr val="F26B43"/>
          </p15:clr>
        </p15:guide>
        <p15:guide id="5" orient="horz" pos="768">
          <p15:clr>
            <a:srgbClr val="F26B43"/>
          </p15:clr>
        </p15:guide>
        <p15:guide id="6" orient="horz" pos="3840">
          <p15:clr>
            <a:srgbClr val="F26B43"/>
          </p15:clr>
        </p15:guide>
        <p15:guide id="7" pos="4056">
          <p15:clr>
            <a:srgbClr val="F26B43"/>
          </p15:clr>
        </p15:guide>
        <p15:guide id="8" pos="3624">
          <p15:clr>
            <a:srgbClr val="F26B43"/>
          </p15:clr>
        </p15:guide>
        <p15:guide id="9" orient="horz" pos="2160">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DABD91-38AE-434F-8639-27A21E713E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6C473-1037-4917-BD7A-D6F1AE84F443}" type="slidenum">
              <a:rPr lang="en-US" smtClean="0"/>
              <a:t>‹#›</a:t>
            </a:fld>
            <a:endParaRPr lang="en-US"/>
          </a:p>
        </p:txBody>
      </p:sp>
    </p:spTree>
    <p:extLst>
      <p:ext uri="{BB962C8B-B14F-4D97-AF65-F5344CB8AC3E}">
        <p14:creationId xmlns:p14="http://schemas.microsoft.com/office/powerpoint/2010/main" val="1218065773"/>
      </p:ext>
    </p:extLst>
  </p:cSld>
  <p:clrMap bg1="lt1" tx1="dk1" bg2="lt2" tx2="dk2" accent1="accent1" accent2="accent2" accent3="accent3" accent4="accent4" accent5="accent5" accent6="accent6" hlink="hlink" folHlink="folHlink"/>
  <p:sldLayoutIdLst>
    <p:sldLayoutId id="2147483728" r:id="rId1"/>
  </p:sldLayoutIdLst>
  <p:hf hdr="0" dt="0"/>
  <p:txStyles>
    <p:titleStyle>
      <a:lvl1pPr algn="l" defTabSz="914400" rtl="0" eaLnBrk="1" latinLnBrk="0" hangingPunct="1">
        <a:lnSpc>
          <a:spcPct val="90000"/>
        </a:lnSpc>
        <a:spcBef>
          <a:spcPct val="0"/>
        </a:spcBef>
        <a:buNone/>
        <a:defRPr sz="3600" b="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500"/>
        </a:spcBef>
        <a:buFont typeface="Arial" charset="0"/>
        <a:buChar char="•"/>
        <a:defRPr sz="2400" kern="1200">
          <a:solidFill>
            <a:schemeClr val="tx1"/>
          </a:solidFill>
          <a:latin typeface="+mn-lt"/>
          <a:ea typeface="+mn-ea"/>
          <a:cs typeface="+mn-cs"/>
        </a:defRPr>
      </a:lvl1pPr>
      <a:lvl2pPr marL="4572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2pPr>
      <a:lvl3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3pPr>
      <a:lvl4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4pPr>
      <a:lvl5pPr marL="685800" indent="-228600" algn="l" defTabSz="914400" rtl="0" eaLnBrk="1" latinLnBrk="0" hangingPunct="1">
        <a:lnSpc>
          <a:spcPct val="100000"/>
        </a:lnSpc>
        <a:spcBef>
          <a:spcPts val="500"/>
        </a:spcBef>
        <a:buFont typeface="Arial" charset="0"/>
        <a:buChar char="•"/>
        <a:defRPr sz="16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8">
          <p15:clr>
            <a:srgbClr val="F26B43"/>
          </p15:clr>
        </p15:guide>
        <p15:guide id="2" pos="384">
          <p15:clr>
            <a:srgbClr val="F26B43"/>
          </p15:clr>
        </p15:guide>
        <p15:guide id="3" pos="3840">
          <p15:clr>
            <a:srgbClr val="F26B43"/>
          </p15:clr>
        </p15:guide>
        <p15:guide id="4" pos="7296">
          <p15:clr>
            <a:srgbClr val="F26B43"/>
          </p15:clr>
        </p15:guide>
        <p15:guide id="5" orient="horz" pos="768">
          <p15:clr>
            <a:srgbClr val="F26B43"/>
          </p15:clr>
        </p15:guide>
        <p15:guide id="6" orient="horz" pos="3840">
          <p15:clr>
            <a:srgbClr val="F26B43"/>
          </p15:clr>
        </p15:guide>
        <p15:guide id="7" pos="4056">
          <p15:clr>
            <a:srgbClr val="F26B43"/>
          </p15:clr>
        </p15:guide>
        <p15:guide id="8" pos="3624">
          <p15:clr>
            <a:srgbClr val="F26B43"/>
          </p15:clr>
        </p15:guide>
        <p15:guide id="9"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6F91-2B85-4756-904A-BEAD9E8EF327}"/>
              </a:ext>
            </a:extLst>
          </p:cNvPr>
          <p:cNvSpPr>
            <a:spLocks noGrp="1"/>
          </p:cNvSpPr>
          <p:nvPr>
            <p:ph type="title"/>
          </p:nvPr>
        </p:nvSpPr>
        <p:spPr/>
        <p:txBody>
          <a:bodyPr/>
          <a:lstStyle/>
          <a:p>
            <a:r>
              <a:rPr lang="en-US" dirty="0"/>
              <a:t>DRS</a:t>
            </a:r>
          </a:p>
        </p:txBody>
      </p:sp>
      <p:sp>
        <p:nvSpPr>
          <p:cNvPr id="3" name="Text Placeholder 2">
            <a:extLst>
              <a:ext uri="{FF2B5EF4-FFF2-40B4-BE49-F238E27FC236}">
                <a16:creationId xmlns:a16="http://schemas.microsoft.com/office/drawing/2014/main" id="{361D6746-A3B1-41BC-B726-A1D021E7C0E0}"/>
              </a:ext>
            </a:extLst>
          </p:cNvPr>
          <p:cNvSpPr>
            <a:spLocks noGrp="1"/>
          </p:cNvSpPr>
          <p:nvPr>
            <p:ph type="body" sz="quarter" idx="10"/>
          </p:nvPr>
        </p:nvSpPr>
        <p:spPr/>
        <p:txBody>
          <a:bodyPr/>
          <a:lstStyle/>
          <a:p>
            <a:r>
              <a:rPr lang="en-US" b="1" dirty="0"/>
              <a:t>(Data Retrieval Service)</a:t>
            </a:r>
            <a:endParaRPr lang="en-US" dirty="0"/>
          </a:p>
        </p:txBody>
      </p:sp>
    </p:spTree>
    <p:extLst>
      <p:ext uri="{BB962C8B-B14F-4D97-AF65-F5344CB8AC3E}">
        <p14:creationId xmlns:p14="http://schemas.microsoft.com/office/powerpoint/2010/main" val="3403741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1325B7F-B4E6-4519-B084-05DED891C24C}"/>
              </a:ext>
            </a:extLst>
          </p:cNvPr>
          <p:cNvSpPr>
            <a:spLocks noGrp="1"/>
          </p:cNvSpPr>
          <p:nvPr>
            <p:ph type="title"/>
          </p:nvPr>
        </p:nvSpPr>
        <p:spPr/>
        <p:txBody>
          <a:bodyPr/>
          <a:lstStyle/>
          <a:p>
            <a:endParaRPr lang="en-US" dirty="0"/>
          </a:p>
        </p:txBody>
      </p:sp>
      <p:sp>
        <p:nvSpPr>
          <p:cNvPr id="3" name="Slide Number Placeholder 2">
            <a:extLst>
              <a:ext uri="{FF2B5EF4-FFF2-40B4-BE49-F238E27FC236}">
                <a16:creationId xmlns:a16="http://schemas.microsoft.com/office/drawing/2014/main" id="{18E518BE-0B31-4AD5-99C2-2139EB075421}"/>
              </a:ext>
            </a:extLst>
          </p:cNvPr>
          <p:cNvSpPr>
            <a:spLocks noGrp="1"/>
          </p:cNvSpPr>
          <p:nvPr>
            <p:ph type="sldNum" sz="quarter" idx="11"/>
          </p:nvPr>
        </p:nvSpPr>
        <p:spPr/>
        <p:txBody>
          <a:bodyPr/>
          <a:lstStyle/>
          <a:p>
            <a:fld id="{45DFEEE3-CBE5-534D-ACC3-E9CA69E44AA2}" type="slidenum">
              <a:rPr lang="en-US" smtClean="0"/>
              <a:pPr/>
              <a:t>2</a:t>
            </a:fld>
            <a:endParaRPr lang="en-US" dirty="0"/>
          </a:p>
        </p:txBody>
      </p:sp>
    </p:spTree>
    <p:extLst>
      <p:ext uri="{BB962C8B-B14F-4D97-AF65-F5344CB8AC3E}">
        <p14:creationId xmlns:p14="http://schemas.microsoft.com/office/powerpoint/2010/main" val="1425382607"/>
      </p:ext>
    </p:extLst>
  </p:cSld>
  <p:clrMapOvr>
    <a:masterClrMapping/>
  </p:clrMapOvr>
</p:sld>
</file>

<file path=ppt/theme/theme1.xml><?xml version="1.0" encoding="utf-8"?>
<a:theme xmlns:a="http://schemas.openxmlformats.org/drawingml/2006/main" name="Title">
  <a:themeElements>
    <a:clrScheme name="Numerator Palette 05">
      <a:dk1>
        <a:srgbClr val="000000"/>
      </a:dk1>
      <a:lt1>
        <a:srgbClr val="FFFFFF"/>
      </a:lt1>
      <a:dk2>
        <a:srgbClr val="064A51"/>
      </a:dk2>
      <a:lt2>
        <a:srgbClr val="E0E9EA"/>
      </a:lt2>
      <a:accent1>
        <a:srgbClr val="24E170"/>
      </a:accent1>
      <a:accent2>
        <a:srgbClr val="157EFB"/>
      </a:accent2>
      <a:accent3>
        <a:srgbClr val="FED43A"/>
      </a:accent3>
      <a:accent4>
        <a:srgbClr val="1AA8B7"/>
      </a:accent4>
      <a:accent5>
        <a:srgbClr val="2BEEB9"/>
      </a:accent5>
      <a:accent6>
        <a:srgbClr val="E85471"/>
      </a:accent6>
      <a:hlink>
        <a:srgbClr val="064A51"/>
      </a:hlink>
      <a:folHlink>
        <a:srgbClr val="1AA8B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tIns="91440" bIns="91440" rtlCol="0" anchor="t" anchorCtr="0"/>
      <a:lstStyle>
        <a:defPPr algn="l">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E06D1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_Text">
  <a:themeElements>
    <a:clrScheme name="Numerator Palette 05">
      <a:dk1>
        <a:srgbClr val="000000"/>
      </a:dk1>
      <a:lt1>
        <a:srgbClr val="FFFFFF"/>
      </a:lt1>
      <a:dk2>
        <a:srgbClr val="064A51"/>
      </a:dk2>
      <a:lt2>
        <a:srgbClr val="E0E9EA"/>
      </a:lt2>
      <a:accent1>
        <a:srgbClr val="24E170"/>
      </a:accent1>
      <a:accent2>
        <a:srgbClr val="157EFB"/>
      </a:accent2>
      <a:accent3>
        <a:srgbClr val="FED43A"/>
      </a:accent3>
      <a:accent4>
        <a:srgbClr val="1AA8B7"/>
      </a:accent4>
      <a:accent5>
        <a:srgbClr val="2BEEB9"/>
      </a:accent5>
      <a:accent6>
        <a:srgbClr val="E85471"/>
      </a:accent6>
      <a:hlink>
        <a:srgbClr val="064A51"/>
      </a:hlink>
      <a:folHlink>
        <a:srgbClr val="1AA8B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06D10"/>
        </a:solidFill>
        <a:ln>
          <a:noFill/>
        </a:ln>
      </a:spPr>
      <a:bodyPr tIns="91440" bIns="91440" rtlCol="0" anchor="ctr" anchorCtr="0"/>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E06D1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Text Only">
  <a:themeElements>
    <a:clrScheme name="InfoScout Palette">
      <a:dk1>
        <a:srgbClr val="101523"/>
      </a:dk1>
      <a:lt1>
        <a:srgbClr val="FEFFFF"/>
      </a:lt1>
      <a:dk2>
        <a:srgbClr val="343F51"/>
      </a:dk2>
      <a:lt2>
        <a:srgbClr val="E0E4EE"/>
      </a:lt2>
      <a:accent1>
        <a:srgbClr val="14A4F9"/>
      </a:accent1>
      <a:accent2>
        <a:srgbClr val="6EBD3F"/>
      </a:accent2>
      <a:accent3>
        <a:srgbClr val="E0C224"/>
      </a:accent3>
      <a:accent4>
        <a:srgbClr val="DF6D10"/>
      </a:accent4>
      <a:accent5>
        <a:srgbClr val="CA2604"/>
      </a:accent5>
      <a:accent6>
        <a:srgbClr val="78429C"/>
      </a:accent6>
      <a:hlink>
        <a:srgbClr val="14A4F9"/>
      </a:hlink>
      <a:folHlink>
        <a:srgbClr val="CC2DB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06D10"/>
        </a:solidFill>
        <a:ln>
          <a:noFill/>
        </a:ln>
      </a:spPr>
      <a:bodyPr tIns="91440" bIns="91440" rtlCol="0" anchor="ctr" anchorCtr="0"/>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E06D1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_Misc">
  <a:themeElements>
    <a:clrScheme name="Numerator Palette 05">
      <a:dk1>
        <a:srgbClr val="000000"/>
      </a:dk1>
      <a:lt1>
        <a:srgbClr val="FFFFFF"/>
      </a:lt1>
      <a:dk2>
        <a:srgbClr val="064A51"/>
      </a:dk2>
      <a:lt2>
        <a:srgbClr val="E0E9EA"/>
      </a:lt2>
      <a:accent1>
        <a:srgbClr val="24E170"/>
      </a:accent1>
      <a:accent2>
        <a:srgbClr val="157EFB"/>
      </a:accent2>
      <a:accent3>
        <a:srgbClr val="FED43A"/>
      </a:accent3>
      <a:accent4>
        <a:srgbClr val="1AA8B7"/>
      </a:accent4>
      <a:accent5>
        <a:srgbClr val="2BEEB9"/>
      </a:accent5>
      <a:accent6>
        <a:srgbClr val="E85471"/>
      </a:accent6>
      <a:hlink>
        <a:srgbClr val="064A51"/>
      </a:hlink>
      <a:folHlink>
        <a:srgbClr val="1AA8B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06D10"/>
        </a:solidFill>
        <a:ln>
          <a:noFill/>
        </a:ln>
      </a:spPr>
      <a:bodyPr tIns="91440" bIns="91440" rtlCol="0" anchor="ctr" anchorCtr="0"/>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E06D1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2_Text">
  <a:themeElements>
    <a:clrScheme name="Numerator Palette 05">
      <a:dk1>
        <a:srgbClr val="000000"/>
      </a:dk1>
      <a:lt1>
        <a:srgbClr val="FFFFFF"/>
      </a:lt1>
      <a:dk2>
        <a:srgbClr val="064A51"/>
      </a:dk2>
      <a:lt2>
        <a:srgbClr val="E0E9EA"/>
      </a:lt2>
      <a:accent1>
        <a:srgbClr val="24E170"/>
      </a:accent1>
      <a:accent2>
        <a:srgbClr val="157EFB"/>
      </a:accent2>
      <a:accent3>
        <a:srgbClr val="FED43A"/>
      </a:accent3>
      <a:accent4>
        <a:srgbClr val="1AA8B7"/>
      </a:accent4>
      <a:accent5>
        <a:srgbClr val="2BEEB9"/>
      </a:accent5>
      <a:accent6>
        <a:srgbClr val="E85471"/>
      </a:accent6>
      <a:hlink>
        <a:srgbClr val="064A51"/>
      </a:hlink>
      <a:folHlink>
        <a:srgbClr val="1AA8B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06D10"/>
        </a:solidFill>
        <a:ln>
          <a:noFill/>
        </a:ln>
      </a:spPr>
      <a:bodyPr tIns="91440" bIns="91440" rtlCol="0" anchor="ctr" anchorCtr="0"/>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E06D1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xt">
  <a:themeElements>
    <a:clrScheme name="Numerator Palette 05">
      <a:dk1>
        <a:srgbClr val="000000"/>
      </a:dk1>
      <a:lt1>
        <a:srgbClr val="FFFFFF"/>
      </a:lt1>
      <a:dk2>
        <a:srgbClr val="064A51"/>
      </a:dk2>
      <a:lt2>
        <a:srgbClr val="E0E9EA"/>
      </a:lt2>
      <a:accent1>
        <a:srgbClr val="24E170"/>
      </a:accent1>
      <a:accent2>
        <a:srgbClr val="157EFB"/>
      </a:accent2>
      <a:accent3>
        <a:srgbClr val="FED43A"/>
      </a:accent3>
      <a:accent4>
        <a:srgbClr val="1AA8B7"/>
      </a:accent4>
      <a:accent5>
        <a:srgbClr val="2BEEB9"/>
      </a:accent5>
      <a:accent6>
        <a:srgbClr val="E85471"/>
      </a:accent6>
      <a:hlink>
        <a:srgbClr val="064A51"/>
      </a:hlink>
      <a:folHlink>
        <a:srgbClr val="1AA8B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06D10"/>
        </a:solidFill>
        <a:ln>
          <a:noFill/>
        </a:ln>
      </a:spPr>
      <a:bodyPr tIns="91440" bIns="91440" rtlCol="0" anchor="ctr" anchorCtr="0"/>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E06D1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mages">
  <a:themeElements>
    <a:clrScheme name="Numerator Palette 05">
      <a:dk1>
        <a:srgbClr val="000000"/>
      </a:dk1>
      <a:lt1>
        <a:srgbClr val="FFFFFF"/>
      </a:lt1>
      <a:dk2>
        <a:srgbClr val="064A51"/>
      </a:dk2>
      <a:lt2>
        <a:srgbClr val="E0E9EA"/>
      </a:lt2>
      <a:accent1>
        <a:srgbClr val="24E170"/>
      </a:accent1>
      <a:accent2>
        <a:srgbClr val="157EFB"/>
      </a:accent2>
      <a:accent3>
        <a:srgbClr val="FED43A"/>
      </a:accent3>
      <a:accent4>
        <a:srgbClr val="1AA8B7"/>
      </a:accent4>
      <a:accent5>
        <a:srgbClr val="2BEEB9"/>
      </a:accent5>
      <a:accent6>
        <a:srgbClr val="E85471"/>
      </a:accent6>
      <a:hlink>
        <a:srgbClr val="064A51"/>
      </a:hlink>
      <a:folHlink>
        <a:srgbClr val="1AA8B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06D10"/>
        </a:solidFill>
        <a:ln>
          <a:noFill/>
        </a:ln>
      </a:spPr>
      <a:bodyPr tIns="91440" bIns="91440" rtlCol="0" anchor="ctr" anchorCtr="0"/>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E06D1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harts">
  <a:themeElements>
    <a:clrScheme name="Numerator Palette 05">
      <a:dk1>
        <a:srgbClr val="000000"/>
      </a:dk1>
      <a:lt1>
        <a:srgbClr val="FFFFFF"/>
      </a:lt1>
      <a:dk2>
        <a:srgbClr val="064A51"/>
      </a:dk2>
      <a:lt2>
        <a:srgbClr val="E0E9EA"/>
      </a:lt2>
      <a:accent1>
        <a:srgbClr val="24E170"/>
      </a:accent1>
      <a:accent2>
        <a:srgbClr val="157EFB"/>
      </a:accent2>
      <a:accent3>
        <a:srgbClr val="FED43A"/>
      </a:accent3>
      <a:accent4>
        <a:srgbClr val="1AA8B7"/>
      </a:accent4>
      <a:accent5>
        <a:srgbClr val="2BEEB9"/>
      </a:accent5>
      <a:accent6>
        <a:srgbClr val="E85471"/>
      </a:accent6>
      <a:hlink>
        <a:srgbClr val="064A51"/>
      </a:hlink>
      <a:folHlink>
        <a:srgbClr val="1AA8B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06D10"/>
        </a:solidFill>
        <a:ln>
          <a:noFill/>
        </a:ln>
      </a:spPr>
      <a:bodyPr tIns="91440" bIns="91440" rtlCol="0" anchor="ctr" anchorCtr="0"/>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E06D1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ables">
  <a:themeElements>
    <a:clrScheme name="Numerator Palette 05">
      <a:dk1>
        <a:srgbClr val="000000"/>
      </a:dk1>
      <a:lt1>
        <a:srgbClr val="FFFFFF"/>
      </a:lt1>
      <a:dk2>
        <a:srgbClr val="064A51"/>
      </a:dk2>
      <a:lt2>
        <a:srgbClr val="E0E9EA"/>
      </a:lt2>
      <a:accent1>
        <a:srgbClr val="24E170"/>
      </a:accent1>
      <a:accent2>
        <a:srgbClr val="157EFB"/>
      </a:accent2>
      <a:accent3>
        <a:srgbClr val="FED43A"/>
      </a:accent3>
      <a:accent4>
        <a:srgbClr val="1AA8B7"/>
      </a:accent4>
      <a:accent5>
        <a:srgbClr val="2BEEB9"/>
      </a:accent5>
      <a:accent6>
        <a:srgbClr val="E85471"/>
      </a:accent6>
      <a:hlink>
        <a:srgbClr val="064A51"/>
      </a:hlink>
      <a:folHlink>
        <a:srgbClr val="1AA8B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06D10"/>
        </a:solidFill>
        <a:ln>
          <a:noFill/>
        </a:ln>
      </a:spPr>
      <a:bodyPr tIns="91440" bIns="91440" rtlCol="0" anchor="ctr" anchorCtr="0"/>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E06D1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martArt">
  <a:themeElements>
    <a:clrScheme name="Numerator Palette 05">
      <a:dk1>
        <a:srgbClr val="000000"/>
      </a:dk1>
      <a:lt1>
        <a:srgbClr val="FFFFFF"/>
      </a:lt1>
      <a:dk2>
        <a:srgbClr val="064A51"/>
      </a:dk2>
      <a:lt2>
        <a:srgbClr val="E0E9EA"/>
      </a:lt2>
      <a:accent1>
        <a:srgbClr val="24E170"/>
      </a:accent1>
      <a:accent2>
        <a:srgbClr val="157EFB"/>
      </a:accent2>
      <a:accent3>
        <a:srgbClr val="FED43A"/>
      </a:accent3>
      <a:accent4>
        <a:srgbClr val="1AA8B7"/>
      </a:accent4>
      <a:accent5>
        <a:srgbClr val="2BEEB9"/>
      </a:accent5>
      <a:accent6>
        <a:srgbClr val="E85471"/>
      </a:accent6>
      <a:hlink>
        <a:srgbClr val="064A51"/>
      </a:hlink>
      <a:folHlink>
        <a:srgbClr val="1AA8B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06D10"/>
        </a:solidFill>
        <a:ln>
          <a:noFill/>
        </a:ln>
      </a:spPr>
      <a:bodyPr tIns="91440" bIns="91440" rtlCol="0" anchor="ctr" anchorCtr="0"/>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E06D1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ig Question">
  <a:themeElements>
    <a:clrScheme name="Numerator Palette 05">
      <a:dk1>
        <a:srgbClr val="000000"/>
      </a:dk1>
      <a:lt1>
        <a:srgbClr val="FFFFFF"/>
      </a:lt1>
      <a:dk2>
        <a:srgbClr val="064A51"/>
      </a:dk2>
      <a:lt2>
        <a:srgbClr val="E0E9EA"/>
      </a:lt2>
      <a:accent1>
        <a:srgbClr val="24E170"/>
      </a:accent1>
      <a:accent2>
        <a:srgbClr val="157EFB"/>
      </a:accent2>
      <a:accent3>
        <a:srgbClr val="FED43A"/>
      </a:accent3>
      <a:accent4>
        <a:srgbClr val="1AA8B7"/>
      </a:accent4>
      <a:accent5>
        <a:srgbClr val="2BEEB9"/>
      </a:accent5>
      <a:accent6>
        <a:srgbClr val="E85471"/>
      </a:accent6>
      <a:hlink>
        <a:srgbClr val="064A51"/>
      </a:hlink>
      <a:folHlink>
        <a:srgbClr val="1AA8B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06D10"/>
        </a:solidFill>
        <a:ln>
          <a:noFill/>
        </a:ln>
      </a:spPr>
      <a:bodyPr tIns="91440" bIns="91440" rtlCol="0" anchor="ctr" anchorCtr="0"/>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E06D1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ig Color">
  <a:themeElements>
    <a:clrScheme name="Numerator Palette 05">
      <a:dk1>
        <a:srgbClr val="000000"/>
      </a:dk1>
      <a:lt1>
        <a:srgbClr val="FFFFFF"/>
      </a:lt1>
      <a:dk2>
        <a:srgbClr val="064A51"/>
      </a:dk2>
      <a:lt2>
        <a:srgbClr val="E0E9EA"/>
      </a:lt2>
      <a:accent1>
        <a:srgbClr val="24E170"/>
      </a:accent1>
      <a:accent2>
        <a:srgbClr val="157EFB"/>
      </a:accent2>
      <a:accent3>
        <a:srgbClr val="FED43A"/>
      </a:accent3>
      <a:accent4>
        <a:srgbClr val="1AA8B7"/>
      </a:accent4>
      <a:accent5>
        <a:srgbClr val="2BEEB9"/>
      </a:accent5>
      <a:accent6>
        <a:srgbClr val="E85471"/>
      </a:accent6>
      <a:hlink>
        <a:srgbClr val="064A51"/>
      </a:hlink>
      <a:folHlink>
        <a:srgbClr val="1AA8B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06D10"/>
        </a:solidFill>
        <a:ln>
          <a:noFill/>
        </a:ln>
      </a:spPr>
      <a:bodyPr tIns="91440" bIns="91440" rtlCol="0" anchor="ctr" anchorCtr="0"/>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E06D1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Misc">
  <a:themeElements>
    <a:clrScheme name="Numerator Palette 05">
      <a:dk1>
        <a:srgbClr val="000000"/>
      </a:dk1>
      <a:lt1>
        <a:srgbClr val="FFFFFF"/>
      </a:lt1>
      <a:dk2>
        <a:srgbClr val="064A51"/>
      </a:dk2>
      <a:lt2>
        <a:srgbClr val="E0E9EA"/>
      </a:lt2>
      <a:accent1>
        <a:srgbClr val="24E170"/>
      </a:accent1>
      <a:accent2>
        <a:srgbClr val="157EFB"/>
      </a:accent2>
      <a:accent3>
        <a:srgbClr val="FED43A"/>
      </a:accent3>
      <a:accent4>
        <a:srgbClr val="1AA8B7"/>
      </a:accent4>
      <a:accent5>
        <a:srgbClr val="2BEEB9"/>
      </a:accent5>
      <a:accent6>
        <a:srgbClr val="E85471"/>
      </a:accent6>
      <a:hlink>
        <a:srgbClr val="064A51"/>
      </a:hlink>
      <a:folHlink>
        <a:srgbClr val="1AA8B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06D10"/>
        </a:solidFill>
        <a:ln>
          <a:noFill/>
        </a:ln>
      </a:spPr>
      <a:bodyPr tIns="91440" bIns="91440" rtlCol="0" anchor="ctr" anchorCtr="0"/>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E06D1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1DFF7B8-6F5D-487D-8120-26AF58318C5E}">
  <we:reference id="wa104381063" version="1.0.0.0" store="en-US" storeType="OMEX"/>
  <we:alternateReferences>
    <we:reference id="wa104381063" version="1.0.0.0" store="wa10438106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7EEB7E2AE48354C9BAF2DB0700D74B6" ma:contentTypeVersion="9" ma:contentTypeDescription="Create a new document." ma:contentTypeScope="" ma:versionID="d5f744fdf0c9b6fdd519b8006d59c823">
  <xsd:schema xmlns:xsd="http://www.w3.org/2001/XMLSchema" xmlns:xs="http://www.w3.org/2001/XMLSchema" xmlns:p="http://schemas.microsoft.com/office/2006/metadata/properties" xmlns:ns2="538ec77c-b26b-4c1f-90f2-ed4befdd3ecb" xmlns:ns3="615e65df-aec0-4922-85e3-7d4ddb1b27cf" targetNamespace="http://schemas.microsoft.com/office/2006/metadata/properties" ma:root="true" ma:fieldsID="05c07a5fbff42ba46d8a379f05f6b5f0" ns2:_="" ns3:_="">
    <xsd:import namespace="538ec77c-b26b-4c1f-90f2-ed4befdd3ecb"/>
    <xsd:import namespace="615e65df-aec0-4922-85e3-7d4ddb1b27c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8ec77c-b26b-4c1f-90f2-ed4befdd3e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5e65df-aec0-4922-85e3-7d4ddb1b27c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BDF045-A7C7-40E7-9004-EC0AC14A02F5}">
  <ds:schemaRefs>
    <ds:schemaRef ds:uri="http://purl.org/dc/elements/1.1/"/>
    <ds:schemaRef ds:uri="538ec77c-b26b-4c1f-90f2-ed4befdd3ecb"/>
    <ds:schemaRef ds:uri="http://schemas.microsoft.com/office/2006/documentManagement/types"/>
    <ds:schemaRef ds:uri="615e65df-aec0-4922-85e3-7d4ddb1b27cf"/>
    <ds:schemaRef ds:uri="http://www.w3.org/XML/1998/namespace"/>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83B65AED-9E2F-4826-83A2-0AB666783863}">
  <ds:schemaRefs>
    <ds:schemaRef ds:uri="http://schemas.microsoft.com/sharepoint/v3/contenttype/forms"/>
  </ds:schemaRefs>
</ds:datastoreItem>
</file>

<file path=customXml/itemProps3.xml><?xml version="1.0" encoding="utf-8"?>
<ds:datastoreItem xmlns:ds="http://schemas.openxmlformats.org/officeDocument/2006/customXml" ds:itemID="{C31DE36F-3D39-4C0F-B6DD-CDFC8065E6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8ec77c-b26b-4c1f-90f2-ed4befdd3ecb"/>
    <ds:schemaRef ds:uri="615e65df-aec0-4922-85e3-7d4ddb1b27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21118</TotalTime>
  <Words>301</Words>
  <Application>Microsoft Office PowerPoint</Application>
  <PresentationFormat>Widescreen</PresentationFormat>
  <Paragraphs>11</Paragraphs>
  <Slides>2</Slides>
  <Notes>1</Notes>
  <HiddenSlides>0</HiddenSlides>
  <MMClips>0</MMClips>
  <ScaleCrop>false</ScaleCrop>
  <HeadingPairs>
    <vt:vector size="6" baseType="variant">
      <vt:variant>
        <vt:lpstr>Fonts Used</vt:lpstr>
      </vt:variant>
      <vt:variant>
        <vt:i4>2</vt:i4>
      </vt:variant>
      <vt:variant>
        <vt:lpstr>Theme</vt:lpstr>
      </vt:variant>
      <vt:variant>
        <vt:i4>13</vt:i4>
      </vt:variant>
      <vt:variant>
        <vt:lpstr>Slide Titles</vt:lpstr>
      </vt:variant>
      <vt:variant>
        <vt:i4>2</vt:i4>
      </vt:variant>
    </vt:vector>
  </HeadingPairs>
  <TitlesOfParts>
    <vt:vector size="17" baseType="lpstr">
      <vt:lpstr>Arial</vt:lpstr>
      <vt:lpstr>Calibri</vt:lpstr>
      <vt:lpstr>Title</vt:lpstr>
      <vt:lpstr>Text</vt:lpstr>
      <vt:lpstr>Images</vt:lpstr>
      <vt:lpstr>Charts</vt:lpstr>
      <vt:lpstr>Tables</vt:lpstr>
      <vt:lpstr>SmartArt</vt:lpstr>
      <vt:lpstr>Big Question</vt:lpstr>
      <vt:lpstr>Big Color</vt:lpstr>
      <vt:lpstr>Misc</vt:lpstr>
      <vt:lpstr>1_Text</vt:lpstr>
      <vt:lpstr>Text Only</vt:lpstr>
      <vt:lpstr>1_Misc</vt:lpstr>
      <vt:lpstr>2_Text</vt:lpstr>
      <vt:lpstr>DRS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Barnett</dc:creator>
  <cp:lastModifiedBy>Amit Sorathiya</cp:lastModifiedBy>
  <cp:revision>1446</cp:revision>
  <cp:lastPrinted>2018-09-12T21:05:51Z</cp:lastPrinted>
  <dcterms:created xsi:type="dcterms:W3CDTF">2015-12-07T15:50:31Z</dcterms:created>
  <dcterms:modified xsi:type="dcterms:W3CDTF">2019-01-30T12:04:04Z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0x01010067EEB7E2AE48354C9BAF2DB0700D74B6</vt:lpwstr>
  </property>
</Properties>
</file>