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5"/>
  </p:notesMasterIdLst>
  <p:sldIdLst>
    <p:sldId id="256" r:id="rId2"/>
    <p:sldId id="257" r:id="rId3"/>
    <p:sldId id="258" r:id="rId4"/>
    <p:sldId id="259" r:id="rId5"/>
    <p:sldId id="260" r:id="rId6"/>
    <p:sldId id="261" r:id="rId7"/>
    <p:sldId id="262" r:id="rId8"/>
    <p:sldId id="295" r:id="rId9"/>
    <p:sldId id="296" r:id="rId10"/>
    <p:sldId id="297" r:id="rId11"/>
    <p:sldId id="298" r:id="rId12"/>
    <p:sldId id="299" r:id="rId13"/>
    <p:sldId id="300" r:id="rId14"/>
    <p:sldId id="346" r:id="rId15"/>
    <p:sldId id="347" r:id="rId16"/>
    <p:sldId id="348" r:id="rId17"/>
    <p:sldId id="301" r:id="rId18"/>
    <p:sldId id="302" r:id="rId19"/>
    <p:sldId id="303" r:id="rId20"/>
    <p:sldId id="304" r:id="rId21"/>
    <p:sldId id="305" r:id="rId22"/>
    <p:sldId id="307" r:id="rId23"/>
    <p:sldId id="308" r:id="rId24"/>
    <p:sldId id="309" r:id="rId25"/>
    <p:sldId id="310" r:id="rId26"/>
    <p:sldId id="311" r:id="rId27"/>
    <p:sldId id="313" r:id="rId28"/>
    <p:sldId id="312" r:id="rId29"/>
    <p:sldId id="314" r:id="rId30"/>
    <p:sldId id="315" r:id="rId31"/>
    <p:sldId id="316" r:id="rId32"/>
    <p:sldId id="317" r:id="rId33"/>
    <p:sldId id="318" r:id="rId34"/>
    <p:sldId id="319" r:id="rId35"/>
    <p:sldId id="321" r:id="rId36"/>
    <p:sldId id="322" r:id="rId37"/>
    <p:sldId id="320" r:id="rId38"/>
    <p:sldId id="323" r:id="rId39"/>
    <p:sldId id="324" r:id="rId40"/>
    <p:sldId id="325" r:id="rId41"/>
    <p:sldId id="326" r:id="rId42"/>
    <p:sldId id="327" r:id="rId43"/>
    <p:sldId id="328" r:id="rId44"/>
    <p:sldId id="329" r:id="rId45"/>
    <p:sldId id="330" r:id="rId46"/>
    <p:sldId id="331" r:id="rId47"/>
    <p:sldId id="332" r:id="rId48"/>
    <p:sldId id="333" r:id="rId49"/>
    <p:sldId id="334" r:id="rId50"/>
    <p:sldId id="335" r:id="rId51"/>
    <p:sldId id="336" r:id="rId52"/>
    <p:sldId id="337" r:id="rId53"/>
    <p:sldId id="350" r:id="rId54"/>
    <p:sldId id="351" r:id="rId55"/>
    <p:sldId id="352" r:id="rId56"/>
    <p:sldId id="339" r:id="rId57"/>
    <p:sldId id="353" r:id="rId58"/>
    <p:sldId id="340" r:id="rId59"/>
    <p:sldId id="341" r:id="rId60"/>
    <p:sldId id="342" r:id="rId61"/>
    <p:sldId id="343" r:id="rId62"/>
    <p:sldId id="344" r:id="rId63"/>
    <p:sldId id="345" r:id="rId6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9" d="100"/>
          <a:sy n="69" d="100"/>
        </p:scale>
        <p:origin x="78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0T11:46:34.987"/>
    </inkml:context>
    <inkml:brush xml:id="br0">
      <inkml:brushProperty name="width" value="0.05" units="cm"/>
      <inkml:brushProperty name="height" value="0.05" units="cm"/>
      <inkml:brushProperty name="color" value="#E71224"/>
    </inkml:brush>
  </inkml:definitions>
  <inkml:trace contextRef="#ctx0" brushRef="#br0">0 0 24575,'13'1'0,"-1"1"0,0 0 0,1 0 0,-1 1 0,0 0 0,0 2 0,-1-1 0,1 1 0,12 8 0,18 12 0,39 32 0,-32-23 0,2 5 0,-1 2 0,46 49 0,3 3 0,-64-65 0,2-2-1,66 36 0,-31-20-1362,-40-22-5463</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0T12:09:44.075"/>
    </inkml:context>
    <inkml:brush xml:id="br0">
      <inkml:brushProperty name="width" value="0.1" units="cm"/>
      <inkml:brushProperty name="height" value="0.1" units="cm"/>
    </inkml:brush>
  </inkml:definitions>
  <inkml:trace contextRef="#ctx0" brushRef="#br0">1510 0 24575,'-27'25'0,"-2"-2"0,-1 0 0,-1-2 0,-60 30 0,42-24 0,-13 5 0,-69 25 0,-13 4 0,84-32 0,0 2 0,2 2 0,-94 72 0,3 7 0,-25 21 0,157-116 0,2 1 0,0 0 0,0 1 0,-16 31 0,-16 20 0,16-20-6,27-42-117,-1 0-1,1 0 1,-1 0-1,-1 0 0,1-1 1,-1 0-1,-1 0 1,1 0-1,-1-1 1,-9 6-1,-4-1-6702</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0T12:09:45.233"/>
    </inkml:context>
    <inkml:brush xml:id="br0">
      <inkml:brushProperty name="width" value="0.1" units="cm"/>
      <inkml:brushProperty name="height" value="0.1" units="cm"/>
    </inkml:brush>
  </inkml:definitions>
  <inkml:trace contextRef="#ctx0" brushRef="#br0">0 0 24575,'3'4'0,"0"0"0,-1 0 0,1 0 0,-1 1 0,0-1 0,0 1 0,-1-1 0,1 1 0,0 5 0,6 14 0,21 55 0,25 106 0,-16-46 0,-24-99 0,3 0 0,1-1 0,2 0 0,38 53 0,-52-84 0,0-1 0,0 1 0,1-2 0,0 1 0,0-1 0,0 0 0,1 0 0,0-1 0,0 0 0,1 0 0,-1-1 0,1 0 0,0-1 0,0 0 0,0 0 0,0-1 0,1 0 0,-1-1 0,1 0 0,13 0 0,17-2 0,0-2 0,0-1 0,62-15 0,-62 10 0,-29 8-124,1-2 0,-1 0 0,0 0 0,0-1 0,0 0 0,0-1-1,-1 0 1,0-1 0,0 0 0,11-9 0,3-8-6702</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0T12:09:51.272"/>
    </inkml:context>
    <inkml:brush xml:id="br0">
      <inkml:brushProperty name="width" value="0.1" units="cm"/>
      <inkml:brushProperty name="height" value="0.1" units="cm"/>
    </inkml:brush>
  </inkml:definitions>
  <inkml:trace contextRef="#ctx0" brushRef="#br0">1 0 24575,'7'21'0,"0"-1"0,-1 1 0,-1 0 0,-1 0 0,0 0 0,-2 1 0,0 25 0,5 42 0,2-31 0,1-1 0,30 88 0,-37-149 0,0-17 0,0-28 0,-6-73 0,5-115 0,-3 235 0,2 0 0,-1-1 0,0 1 0,0 0 0,1-1 0,-1 1 0,1 0 0,0-1 0,0 1 0,0 0 0,0 0 0,0 0 0,0-1 0,1 1 0,-1 1 0,1-1 0,-1 0 0,4-3 0,-3 5 0,-1-1 0,1 0 0,0 0 0,0 0 0,0 1 0,0-1 0,0 1 0,0 0 0,0-1 0,0 1 0,0 0 0,0 0 0,0 0 0,0 1 0,1-1 0,-1 0 0,2 2 0,7 2 0,1 0 0,-2 1 0,1 1 0,0 0 0,-1 0 0,10 8 0,53 46 0,-3 3 0,70 81 0,-75-76 0,-61-63 0,6 5 0,0 0 0,1 0 0,12 8 0,-21-17 0,0 0 0,-1 0 0,1 0 0,0 0 0,0 0 0,0 0 0,0-1 0,0 1 0,0 0 0,0-1 0,0 0 0,4 1 0,-6-2 0,1 1 0,0 0 0,0 0 0,0-1 0,0 1 0,0-1 0,0 1 0,0-1 0,-1 1 0,1-1 0,0 1 0,0-1 0,-1 0 0,1 1 0,0-1 0,-1 0 0,1 0 0,-1 0 0,1 1 0,-1-1 0,1 0 0,-1 0 0,0 0 0,1 0 0,-1 0 0,0 0 0,1-2 0,2-20 0,0-1 0,-2 0 0,0 0 0,-2 0 0,-4-27 0,1-11 0,-1-119-1365,5 147-5461</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0T12:09:53.500"/>
    </inkml:context>
    <inkml:brush xml:id="br0">
      <inkml:brushProperty name="width" value="0.1" units="cm"/>
      <inkml:brushProperty name="height" value="0.1" units="cm"/>
    </inkml:brush>
  </inkml:definitions>
  <inkml:trace contextRef="#ctx0" brushRef="#br0">99 72 24575,'-1'14'0,"-1"-1"0,0 1 0,-1 0 0,-1 0 0,0-1 0,-1 0 0,0 0 0,-1 0 0,-1-1 0,-8 13 0,-20 44 0,33-64 0,0 0 0,1 0 0,-1 1 0,1-1 0,0 1 0,1-1 0,-1 0 0,1 1 0,0-1 0,1 1 0,-1-1 0,1 1 0,0-1 0,0 0 0,1 1 0,0-1 0,0 0 0,0 0 0,0 0 0,1 0 0,0-1 0,0 1 0,0-1 0,0 1 0,1-1 0,0 0 0,0 0 0,0-1 0,0 1 0,0-1 0,1 0 0,-1 0 0,1-1 0,0 1 0,0-1 0,0 0 0,0 0 0,1-1 0,-1 1 0,0-1 0,1 0 0,-1-1 0,1 1 0,-1-1 0,1 0 0,-1-1 0,11-1 0,-12 1 0,0-1 0,0 1 0,0-1 0,0 0 0,0 0 0,0-1 0,-1 1 0,1-1 0,-1 0 0,1 0 0,-1 0 0,0 0 0,0 0 0,-1-1 0,1 0 0,-1 1 0,1-1 0,-1 0 0,0 0 0,-1 0 0,3-6 0,1-6 0,1-1 0,-2 0 0,-1 0 0,3-20 0,-3-177-280,-4 166-805,0 14-5741</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0T12:09:56.410"/>
    </inkml:context>
    <inkml:brush xml:id="br0">
      <inkml:brushProperty name="width" value="0.1" units="cm"/>
      <inkml:brushProperty name="height" value="0.1" units="cm"/>
    </inkml:brush>
  </inkml:definitions>
  <inkml:trace contextRef="#ctx0" brushRef="#br0">0 1 24575,'22'12'0,"0"-1"0,1-1 0,0-1 0,0-1 0,1-1 0,0-1 0,0-1 0,49 3 0,-67-8 0,8 1 0,0-1 0,0-1 0,0 0 0,17-4 0,-28 5 0,0-1 0,0 0 0,0 0 0,0 0 0,0 0 0,0-1 0,0 1 0,-1-1 0,1 0 0,-1 0 0,1 0 0,-1 0 0,1 0 0,-1 0 0,0-1 0,0 1 0,0-1 0,-1 1 0,1-1 0,-1 0 0,1 0 0,-1 0 0,0 0 0,1-4 0,-5 6 0,-7 8 0,-10 12 0,4 6 0,0 1 0,2 0 0,-18 47 0,-24 92 0,46-132 0,-23 106 127,12-46-1619,10-53-5334</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0T12:09:47.103"/>
    </inkml:context>
    <inkml:brush xml:id="br0">
      <inkml:brushProperty name="width" value="0.1" units="cm"/>
      <inkml:brushProperty name="height" value="0.1" units="cm"/>
    </inkml:brush>
  </inkml:definitions>
  <inkml:trace contextRef="#ctx0" brushRef="#br0">0 0 24575,'6'1'0,"1"-1"0,-1 2 0,0-1 0,0 1 0,0-1 0,0 2 0,0-1 0,0 1 0,-1 0 0,1 0 0,-1 0 0,0 1 0,6 4 0,10 10 0,31 36 0,-34-34 0,27 33 0,63 94 0,-71-92 0,2-2 0,47 50 0,-44-64 0,3-1 0,0-3 0,53 32 0,-54-33 0,-2 1 0,-1 3 0,63 75 0,-91-99 0,61 83 130,-24-29-1625,-29-42-5331</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0T12:09:48.483"/>
    </inkml:context>
    <inkml:brush xml:id="br0">
      <inkml:brushProperty name="width" value="0.1" units="cm"/>
      <inkml:brushProperty name="height" value="0.1" units="cm"/>
    </inkml:brush>
  </inkml:definitions>
  <inkml:trace contextRef="#ctx0" brushRef="#br0">1 629 24575,'48'2'0,"0"1"0,-1 3 0,73 18 0,133 53 0,-188-56 0,-6 7 0,-51-23 0,1 0 0,0 0 0,1-1 0,-1 0 0,1-1 0,0 0 0,10 2 0,-18-5 0,0 0 0,0 0 0,0-1 0,0 1 0,1 0 0,-1-1 0,0 0 0,0 1 0,0-1 0,0 0 0,-1 0 0,1 0 0,0 0 0,0 0 0,0-1 0,-1 1 0,1 0 0,-1-1 0,1 1 0,-1-1 0,1 0 0,-1 1 0,0-1 0,0 0 0,0 0 0,0 0 0,0 0 0,0 0 0,-1 0 0,1 0 0,-1 0 0,1 0 0,-1 0 0,0-5 0,3-9 0,-2-1 0,0 0 0,-2-24 0,0 24 0,-3-95 0,-1 26 0,8-89 0,0 158 0,0 1 0,1 0 0,1 1 0,12-29 0,-9 25 0,-1-1 0,8-30 0,-8 1-1365,-2 3-5461</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0T12:09:59.624"/>
    </inkml:context>
    <inkml:brush xml:id="br0">
      <inkml:brushProperty name="width" value="0.1" units="cm"/>
      <inkml:brushProperty name="height" value="0.1" units="cm"/>
    </inkml:brush>
  </inkml:definitions>
  <inkml:trace contextRef="#ctx0" brushRef="#br0">10 134 24575,'10'1'0,"0"1"0,0 1 0,0-1 0,-1 1 0,1 1 0,10 5 0,7 3 0,-20-10 0,16 7 0,0-2 0,48 10 0,-65-17 0,0 1 0,-1-1 0,1 0 0,0 0 0,0 0 0,0-1 0,11-3 0,-15 4 0,1-1 0,-1 0 0,0 0 0,0 0 0,0 0 0,0-1 0,0 1 0,0-1 0,0 1 0,0-1 0,-1 0 0,1 1 0,0-1 0,-1 0 0,1 0 0,-1 0 0,0 0 0,0 0 0,2-4 0,-3 3 0,1 1 0,0-1 0,-1 0 0,1 1 0,-1-1 0,0 0 0,1 0 0,-1 1 0,-1-1 0,1 0 0,0 1 0,-1-1 0,1 0 0,-1 1 0,0-1 0,0 0 0,-2-3 0,0 1 0,-1-1 0,1 1 0,-1 0 0,0 1 0,0-1 0,-1 1 0,-7-7 0,-4 0 0,0 0 0,-1 1 0,-36-16 0,49 24 0,0 0 0,-1 1 0,1-1 0,-1 1 0,1 0 0,-1 0 0,1 0 0,-1 1 0,0-1 0,0 1 0,1 0 0,-1 1 0,0-1 0,0 1 0,1 0 0,-1 0 0,1 0 0,-1 1 0,1 0 0,-8 4 0,6-2 0,0 0 0,1 1 0,0 0 0,0 0 0,0 0 0,0 1 0,1 0 0,0 0 0,0 0 0,1 0 0,0 0 0,-4 12 0,1-3 0,2 0 0,0 1 0,0-1 0,2 1 0,0-1 0,1 1 0,0 0 0,1 0 0,1 0 0,0-1 0,2 1 0,4 19 0,-6-31 7,1 0 0,0 0 0,0 0 0,0 0 0,1 0 1,-1 0-1,1-1 0,0 1 0,0-1 0,0 0 0,0 0 0,1 0 0,-1 0 0,1 0 0,0-1 0,8 4 0,-3-2-219,0-1 0,0 0 0,0-1-1,0 0 1,1 0 0,17 0 0,6-1-6614</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0T12:10:01.582"/>
    </inkml:context>
    <inkml:brush xml:id="br0">
      <inkml:brushProperty name="width" value="0.1" units="cm"/>
      <inkml:brushProperty name="height" value="0.1" units="cm"/>
    </inkml:brush>
  </inkml:definitions>
  <inkml:trace contextRef="#ctx0" brushRef="#br0">326 0 24575,'-26'25'0,"19"-19"0,0 0 0,0 0 0,1 1 0,0 0 0,0 0 0,1 1 0,0 0 0,0 0 0,-6 13 0,6-8 0,1 1 0,1-1 0,0 1 0,0-1 0,1 1 0,1 0 0,1 0 0,0 0 0,0 0 0,2 0 0,-1 0 0,2-1 0,0 1 0,1-1 0,0 1 0,1-1 0,0 0 0,1-1 0,11 18 0,-12-21 0,0-1 0,-1 1 0,0 0 0,0 0 0,-1 0 0,0 0 0,-1 0 0,0 1 0,0 0 0,0 10 0,-2-15 0,0 0 0,-1 0 0,1 0 0,-1-1 0,0 1 0,0 0 0,-1-1 0,1 1 0,-1 0 0,0-1 0,0 0 0,0 1 0,-1-1 0,0 0 0,0 0 0,0-1 0,0 1 0,0 0 0,-1-1 0,1 0 0,-1 0 0,-6 4 0,2-3 8,0 0 0,1-1 0,-1 0 0,0 0 0,-1 0 0,1-1 0,0-1 0,-1 1 0,-8-1 0,-80-2-616,71 0-229,-7-1-5989</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0T12:10:25.895"/>
    </inkml:context>
    <inkml:brush xml:id="br0">
      <inkml:brushProperty name="width" value="0.1" units="cm"/>
      <inkml:brushProperty name="height" value="0.1" units="cm"/>
    </inkml:brush>
  </inkml:definitions>
  <inkml:trace contextRef="#ctx0" brushRef="#br0">1 445 24575,'4'2'0,"0"0"0,0 0 0,-1 1 0,1-1 0,0 1 0,-1 0 0,0 0 0,0 0 0,0 0 0,0 0 0,0 1 0,-1-1 0,1 1 0,-1 0 0,2 4 0,6 6 0,11 11 0,1-1 0,1-1 0,1-1 0,1-1 0,0-2 0,57 33 0,183 76 0,-229-112 0,1140 470 0,-1067-444 0,-3 4 0,131 79 0,-194-96 0,62 55 0,-66-51 0,64 43 0,-93-70 0,0 0 0,0-1 0,0-1 0,0 1 0,22 5 0,-28-9 0,0-1 0,-1 1 0,1-1 0,0 0 0,0 0 0,0 0 0,-1 0 0,1 0 0,0-1 0,0 0 0,-1 0 0,1 0 0,-1 0 0,1 0 0,-1-1 0,1 0 0,-1 1 0,0-1 0,0-1 0,1 1 0,3-4 0,1-4 0,0 0 0,0 0 0,-1-1 0,0 0 0,-1 0 0,-1 0 0,1-1 0,4-19 0,24-109 0,-28 110 0,9-43 0,125-543 0,-130 578 0,2 1 0,1 0 0,2 1 0,2 1 0,30-50 0,17-20 0,38-53 0,-88 140 0,1 1 0,0 1 0,1 0 0,1 1 0,0 1 0,30-18 0,-5 6 0,1 3 0,63-25 0,-78 38 0,0 2 0,0 1 0,1 1 0,0 1 0,43-1 0,463 4-7,-325 4-1351,-136-1-5468</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0T11:46:36.976"/>
    </inkml:context>
    <inkml:brush xml:id="br0">
      <inkml:brushProperty name="width" value="0.05" units="cm"/>
      <inkml:brushProperty name="height" value="0.05" units="cm"/>
      <inkml:brushProperty name="color" value="#E71224"/>
    </inkml:brush>
  </inkml:definitions>
  <inkml:trace contextRef="#ctx0" brushRef="#br0">380 0 24575,'9'0'0,"0"1"0,0 0 0,0 0 0,0 1 0,0 0 0,-1 1 0,1 0 0,-1 0 0,1 1 0,-1 0 0,10 6 0,3 6 0,0 0 0,31 31 0,-45-40 0,0 0 0,-1 0 0,1 1 0,-1 0 0,-1 0 0,1 1 0,-1 0 0,-1 0 0,0 0 0,0 0 0,-1 0 0,4 18 0,-6-21 0,0 0 0,-1 0 0,0-1 0,-1 1 0,1 0 0,-1 0 0,0-1 0,0 1 0,-1 0 0,0-1 0,0 1 0,0-1 0,-1 0 0,1 0 0,-1 1 0,0-2 0,-1 1 0,1 0 0,-1-1 0,0 0 0,0 0 0,-10 8 0,5-6 0,0 0 0,-1 0 0,0-1 0,0 0 0,0-1 0,-1 0 0,1-1 0,-13 3 0,-93 12 0,86-15 0,-25 4 0,1-3 0,-1-3 0,-56-5 0,105 4-151,1-1-1,-1-1 0,0 1 0,1-1 1,-1 0-1,1 0 0,0-1 1,-9-4-1,-9-10-6674</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0T12:10:28.488"/>
    </inkml:context>
    <inkml:brush xml:id="br0">
      <inkml:brushProperty name="width" value="0.1" units="cm"/>
      <inkml:brushProperty name="height" value="0.1" units="cm"/>
    </inkml:brush>
  </inkml:definitions>
  <inkml:trace contextRef="#ctx0" brushRef="#br0">1 0 24575,'36'40'0,"40"56"0,-47-57 0,62 65 0,-10-34 0,104 71 0,5 2 0,-120-90 0,141 79 0,-69-47 0,126 75 0,357 154 0,309 68 0,-909-372 0,608 252 0,-593-243 0,-2 3 0,0 1 0,-2 1 0,0 3 0,-2 0 0,35 38 0,-63-58 0,0 1 0,0 0 0,0 0 0,-1 0 0,-1 1 0,1 0 0,-1 0 0,-1 0 0,0 0 0,0 1 0,-1-1 0,0 1 0,1 12 0,-1 15 0,-1 1 0,-5 43 0,0-8 0,2 14 0,3 276 0,17-207 0,1 39 0,-18 960 0,-3-557 0,2 461 0,2-989 0,3 0 0,20 97 0,47 132 0,-4-19 0,-61-239-1365,-2-7-5461</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0T12:10:31.769"/>
    </inkml:context>
    <inkml:brush xml:id="br0">
      <inkml:brushProperty name="width" value="0.1" units="cm"/>
      <inkml:brushProperty name="height" value="0.1" units="cm"/>
    </inkml:brush>
  </inkml:definitions>
  <inkml:trace contextRef="#ctx0" brushRef="#br0">2435 0 24575,'-4'1'0,"-1"0"0,0 0 0,0 0 0,1 1 0,-1 0 0,1 0 0,-6 3 0,-15 5 0,-224 68 0,-291 51 0,406-100 0,-162 58 0,235-65 0,2 2 0,1 4 0,1 2 0,-101 70 0,135-79 0,0 1 0,1 1 0,1 1 0,2 1 0,-22 35 0,-4 2 0,-121 186 0,144-213 0,1 1 0,2 1 0,1 0 0,2 2 0,2 0 0,1 0 0,-13 78 0,4-22 0,11-53 0,2 0 0,1 1 0,-1 53 0,9-93 0,0 9 0,1 0 0,-1 0 0,-1 1 0,0-1 0,-1 0 0,0 0 0,-1-1 0,-1 1 0,1 0 0,-2-1 0,0 0 0,0 0 0,-7 10 0,-4 2 0,-10 15 0,-37 71 0,55-94 0,2 1 0,0 1 0,1-1 0,1 1 0,0 0 0,1 0 0,1 0 0,0 20 0,7 996 0,-3-938 0,3 0 0,21 102 0,-14-135 0,3 0 0,2-1 0,3-1 0,31 62 0,16 19 0,-6 4 0,-7 1 0,46 193 0,71 251 0,-141-495 0,-4 2 0,19 140 0,-17-57 0,-9-71 0,7 170 0,-27 249-1365,1-497-5461</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0T12:10:33.831"/>
    </inkml:context>
    <inkml:brush xml:id="br0">
      <inkml:brushProperty name="width" value="0.1" units="cm"/>
      <inkml:brushProperty name="height" value="0.1" units="cm"/>
    </inkml:brush>
  </inkml:definitions>
  <inkml:trace contextRef="#ctx0" brushRef="#br0">1 1 24575,'13'12'0,"1"-1"0,0 0 0,1-1 0,0 0 0,1-1 0,0-1 0,0-1 0,1 0 0,0-1 0,0-1 0,1-1 0,34 5 0,14-3 0,0-3 0,79-7 0,-38 1 0,-34 2 0,0-2 0,0-4 0,0-3 0,-1-3 0,82-27 0,-109 21-1365,-10 0-5461</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0T12:10:44.280"/>
    </inkml:context>
    <inkml:brush xml:id="br0">
      <inkml:brushProperty name="width" value="0.1" units="cm"/>
      <inkml:brushProperty name="height" value="0.1" units="cm"/>
    </inkml:brush>
  </inkml:definitions>
  <inkml:trace contextRef="#ctx0" brushRef="#br0">174 53 24575,'11'-1'0,"-1"0"0,0-1 0,1 0 0,-1-1 0,0 0 0,16-7 0,19-5 0,-30 10 0,0 2 0,1 0 0,-1 0 0,1 2 0,0 0 0,26 2 0,-37 0 0,0-1 0,0 1 0,0 0 0,-1 0 0,1 1 0,-1 0 0,1-1 0,-1 1 0,1 1 0,-1-1 0,0 1 0,0 0 0,0 0 0,-1 0 0,1 0 0,-1 0 0,1 1 0,-1 0 0,0 0 0,-1 0 0,1 0 0,-1 0 0,1 0 0,-1 1 0,-1-1 0,3 6 0,-2-3 0,0 0 0,0 0 0,-1 0 0,0 1 0,0-1 0,-1 1 0,0-1 0,0 0 0,-1 1 0,0-1 0,0 0 0,-1 1 0,0-1 0,0 0 0,-4 8 0,4-10 0,-1 0 0,0 0 0,0-1 0,-1 1 0,0-1 0,1 0 0,-2 0 0,1 0 0,0-1 0,-1 1 0,1-1 0,-1 0 0,0 0 0,0-1 0,0 1 0,0-1 0,-1 0 0,1-1 0,-1 1 0,-7 0 0,-20 2 0,0-2 0,0-1 0,-39-4 0,24 0 0,40 3 0,1-1 0,-1 0 0,1 0 0,-1-1 0,1 0 0,-1-1 0,1 1 0,0-1 0,0-1 0,0 1 0,1-1 0,-1-1 0,1 1 0,0-1 0,-6-5 0,-1-5 0,0 0 0,0 0 0,2-1 0,-17-31 0,25 44 0,1-1 0,0 0 0,0 0 0,0-1 0,1 1 0,-1 0 0,1 0 0,0-1 0,0 1 0,1-1 0,-1 1 0,1-1 0,0-7 0,1 10 0,0 0 0,0-1 0,0 1 0,0 0 0,0 0 0,0 0 0,1 0 0,-1 0 0,1 0 0,-1 0 0,1 1 0,0-1 0,-1 0 0,1 1 0,0 0 0,0-1 0,0 1 0,0 0 0,1 0 0,-1 0 0,0 0 0,0 0 0,1 1 0,-1-1 0,0 1 0,1-1 0,3 1 0,28-3 0,0 1 0,1 1 0,35 5 0,-1-1 0,-53-3 0,-1 0 0,1 1 0,-1 1 0,1 0 0,-1 1 0,1 1 0,-1 1 0,23 9 0,-37-13 0,0-1 0,0 0 0,-1 0 0,1 0 0,0 1 0,-1-1 0,1 0 0,0 1 0,-1-1 0,1 0 0,0 1 0,-1-1 0,1 1 0,-1-1 0,1 1 0,-1-1 0,1 1 0,-1 0 0,1-1 0,-1 1 0,0 0 0,1-1 0,-1 1 0,0 0 0,1-1 0,-1 1 0,0 0 0,0 0 0,0-1 0,0 1 0,0 0 0,0 0 0,0-1 0,0 1 0,0 0 0,0 0 0,-2 1 0,1-1 0,-1 1 0,1-1 0,-1 0 0,0 0 0,0 0 0,1 0 0,-1 0 0,0 0 0,0-1 0,0 1 0,-4 0 0,-66 10 0,52-11 0,1 0 0,-1 0 0,0-2 0,0-1 0,0 0 0,1-1 0,-1-2 0,1 0 0,-26-12 0,88 40 0,70 23 0,-84-34 0,-29-12 0,0 1 0,0 0 0,0 0 0,-1 0 0,1 0 0,0 0 0,0 0 0,0 0 0,0 0 0,0 0 0,0 0 0,-1 0 0,1 0 0,0 0 0,0 0 0,0 0 0,0 0 0,0 0 0,-1 0 0,1 0 0,0 0 0,0 0 0,0 0 0,0 0 0,0 0 0,-1 0 0,1 0 0,0 0 0,0 0 0,0 0 0,0 0 0,0 0 0,0 0 0,-1 0 0,1 1 0,0-1 0,0 0 0,0 0 0,0 0 0,0 0 0,0 0 0,0 0 0,0 0 0,0 1 0,0-1 0,-1 0 0,1 0 0,0 0 0,0 0 0,0 0 0,0 1 0,0-1 0,0 0 0,0 0 0,0 0 0,0 0 0,0 0 0,0 1 0,0-1 0,0 0 0,0 0 0,1 0 0,-1 0 0,0 0 0,0 1 0,0-1 0,0 0 0,-56-1 0,37 1 0,0 0 0,-1-1 0,1-1 0,-1 0 0,1-2 0,0 0 0,0-1 0,0-1 0,1-1 0,0 0 0,0-1 0,-27-18 0,39 20 0,8 5 0,18 8 0,31 16 0,177 100 0,-225-121 5,1 0 0,-1-1 0,1 1-1,-1-1 1,1 0 0,0 0 0,-1-1 0,1 1-1,0-1 1,0 0 0,0 0 0,-1 0 0,1 0-1,0-1 1,0 1 0,0-1 0,-1 0-1,1 0 1,-1-1 0,1 1 0,-1-1 0,1 1-1,-1-1 1,4-3 0,-1 0-140,0 0 0,-1 0 0,1-1 0,-1 1 0,0-1 0,0-1 0,-1 1 0,0-1 0,0 0 0,5-12 0,0-6-6691</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0T12:10:51.286"/>
    </inkml:context>
    <inkml:brush xml:id="br0">
      <inkml:brushProperty name="width" value="0.05" units="cm"/>
      <inkml:brushProperty name="height" value="0.05" units="cm"/>
      <inkml:brushProperty name="color" value="#E71224"/>
    </inkml:brush>
  </inkml:definitions>
  <inkml:trace contextRef="#ctx0" brushRef="#br0">1762 960 24575,'-1'-2'0,"1"0"0,-1 0 0,1 1 0,-1-1 0,0 0 0,0 1 0,1-1 0,-1 1 0,0-1 0,0 1 0,-1-1 0,1 1 0,0 0 0,0-1 0,-1 1 0,1 0 0,-3-1 0,-31-21 0,22 15 0,-41-23 0,-2 3 0,-1 3 0,-62-20 0,78 33 0,-53-10 0,59 15 0,-1-1 0,-47-19 0,-165-80 0,196 85 0,2-3 0,2-2 0,-66-47 0,-123-117 0,170 124 0,48 46 0,-1 1 0,-40-32 0,42 39-195,-1 1 0,0 1 0,0 1 0,-1 0 0,0 1 0,-33-8 0,18 9-6631</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0T12:10:54.296"/>
    </inkml:context>
    <inkml:brush xml:id="br0">
      <inkml:brushProperty name="width" value="0.05" units="cm"/>
      <inkml:brushProperty name="height" value="0.05" units="cm"/>
      <inkml:brushProperty name="color" value="#E71224"/>
    </inkml:brush>
  </inkml:definitions>
  <inkml:trace contextRef="#ctx0" brushRef="#br0">139 228 24575,'5'42'0,"1"0"0,1 0 0,15 42 0,-21-81 0,0 1 0,1-1 0,-1 1 0,1-1 0,0 0 0,0 0 0,0 1 0,3 2 0,4-4 0,-5-21 0,-7 1 0,0 1 0,-1 0 0,-1 0 0,0 1 0,-1-1 0,-1 1 0,-1 0 0,-10-16 0,10 16 0,-20-39 0,-23-61 0,50 113 0,0 0 0,0 0 0,0-1 0,0 1 0,0 0 0,1 0 0,-1-1 0,1 1 0,0 0 0,0 0 0,0-1 0,1 1 0,-1 0 0,1-1 0,0 1 0,-1 0 0,1 0 0,1 0 0,-1 0 0,0 0 0,3-3 0,-2 3 0,1 1 0,0-1 0,0 1 0,0 0 0,0 0 0,0 0 0,1 0 0,-1 0 0,0 1 0,1 0 0,-1-1 0,1 1 0,-1 1 0,1-1 0,0 0 0,-1 1 0,1 0 0,7 0 0,12 2 0,1 2 0,-1 0 0,0 1 0,0 1 0,-1 2 0,35 15 0,38 12 0,141 20 0,-209-46 0,-45-5 0,-53-4 0,15-3 0,-1-3 0,2-2 0,-1-2 0,1-3 0,-60-22 0,115 35 0,-17-7 0,0 1 0,0 1 0,-1 0 0,1 1 0,-23-1 0,37 5 0,0-1 0,0 1 0,0 0 0,0 1 0,0-1 0,0 0 0,0 1 0,-1 0 0,1 0 0,0 0 0,1 0 0,-1 0 0,0 0 0,0 1 0,0-1 0,1 1 0,-1 0 0,1 0 0,-1 0 0,1 0 0,0 1 0,0-1 0,0 0 0,0 1 0,0-1 0,1 1 0,-1 0 0,1 0 0,0 0 0,-1 0 0,1-1 0,1 2 0,-1-1 0,0 0 0,1 0 0,-1 0 0,1 4 0,-1 14-3,0 0 0,2 0 0,0 0-1,1 0 1,2-1 0,6 25 0,45 119 124,-34-110-853,18 74 0,-32-95-6094</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0T12:10:56.650"/>
    </inkml:context>
    <inkml:brush xml:id="br0">
      <inkml:brushProperty name="width" value="0.05" units="cm"/>
      <inkml:brushProperty name="height" value="0.05" units="cm"/>
      <inkml:brushProperty name="color" value="#E71224"/>
    </inkml:brush>
  </inkml:definitions>
  <inkml:trace contextRef="#ctx0" brushRef="#br0">2 1520 24575,'-2'-106'0,"5"-120"0,1 195 0,2 1 0,1 0 0,12-32 0,-9 30 0,-1 0 0,6-47 0,-9 44 0,1 0 0,2 1 0,1 0 0,2 0 0,2 1 0,0 1 0,2 1 0,2 0 0,0 0 0,2 2 0,43-48 0,-42 57 0,0 0 0,42-28 0,-43 34 0,-1 0 0,0-2 0,-1 0 0,-1-1 0,16-21 0,-26 29-58,29-40-378,2 1 1,77-75-1,-87 100-6390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0T12:10:58.265"/>
    </inkml:context>
    <inkml:brush xml:id="br0">
      <inkml:brushProperty name="width" value="0.05" units="cm"/>
      <inkml:brushProperty name="height" value="0.05" units="cm"/>
      <inkml:brushProperty name="color" value="#E71224"/>
    </inkml:brush>
  </inkml:definitions>
  <inkml:trace contextRef="#ctx0" brushRef="#br0">9 10 24575,'-8'-9'0,"13"12"0,25 14 0,42 14 0,-42-17 0,1-1 0,1-1 0,-1-2 0,39 7 0,-58-15 0,0 0 0,0 0 0,0 1 0,-1 1 0,1 0 0,-1 0 0,0 1 0,18 11 0,-23-11 0,-1-1 0,0 1 0,0 0 0,-1 0 0,1 0 0,-1 1 0,0 0 0,-1-1 0,1 2 0,-1-1 0,0 0 0,-1 0 0,1 1 0,-1 0 0,-1-1 0,2 14 0,4 45 0,-3 0 0,-9 111 0,1-42 0,11 45-1365,-7-156-5461</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0T12:10:59.953"/>
    </inkml:context>
    <inkml:brush xml:id="br0">
      <inkml:brushProperty name="width" value="0.05" units="cm"/>
      <inkml:brushProperty name="height" value="0.05" units="cm"/>
      <inkml:brushProperty name="color" value="#E71224"/>
    </inkml:brush>
  </inkml:definitions>
  <inkml:trace contextRef="#ctx0" brushRef="#br0">0 0 24575,'2'4'0,"0"-1"0,0 0 0,0 0 0,0 0 0,1 0 0,-1 0 0,1-1 0,-1 1 0,1-1 0,0 1 0,0-1 0,0 0 0,0 0 0,1-1 0,-1 1 0,5 1 0,2 3 0,6 3 0,1 0 0,1-1 0,-1-1 0,1-1 0,0-1 0,1 0 0,-1-1 0,22 2 0,19-2 0,75-5 0,14 1 0,-144 0 0,-1 1 0,1-1 0,0 1 0,0 0 0,0 0 0,0 0 0,0 0 0,-1 0 0,1 1 0,-1 0 0,1 0 0,-1 0 0,1 0 0,-1 0 0,0 1 0,0 0 0,4 4 0,-4-2 0,1 0 0,-1 0 0,-1 0 0,1 0 0,-1 0 0,0 1 0,0-1 0,-1 1 0,1 0 0,0 10 0,-1 10 0,-1 0 0,-1 0 0,-2 0 0,-7 34 0,8-48 0,-7 27 0,-2 1 0,-21 51 0,18-56 0,2 2 0,-16 70 0,13-29 0,-47 138 0,42-156 0,16-47-273,-1 0 0,0 0 0,-1-1 0,-9 14 0,-4 1-6553</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0T12:11:01.725"/>
    </inkml:context>
    <inkml:brush xml:id="br0">
      <inkml:brushProperty name="width" value="0.05" units="cm"/>
      <inkml:brushProperty name="height" value="0.05" units="cm"/>
      <inkml:brushProperty name="color" value="#E71224"/>
    </inkml:brush>
  </inkml:definitions>
  <inkml:trace contextRef="#ctx0" brushRef="#br0">16 1 24575,'-6'0'0,"-2"12"0,6 5 0,11 5 0,9 12 0,8 6 0,0 2 0,1 1 0,3 5 0,2 1 0,-4-1 0,6 3 0,3-1 0,1-8 0,-5-6 0,-2-9 0,-1-2 0,-4-6-8191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0T11:46:39.486"/>
    </inkml:context>
    <inkml:brush xml:id="br0">
      <inkml:brushProperty name="width" value="0.05" units="cm"/>
      <inkml:brushProperty name="height" value="0.05" units="cm"/>
      <inkml:brushProperty name="color" value="#E71224"/>
    </inkml:brush>
  </inkml:definitions>
  <inkml:trace contextRef="#ctx0" brushRef="#br0">0 1 24575,'6'0'0,"9"6"0,8 8 0,6 9 0,4 12 0,-3 0-8191</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0T12:11:02.714"/>
    </inkml:context>
    <inkml:brush xml:id="br0">
      <inkml:brushProperty name="width" value="0.05" units="cm"/>
      <inkml:brushProperty name="height" value="0.05" units="cm"/>
      <inkml:brushProperty name="color" value="#E71224"/>
    </inkml:brush>
  </inkml:definitions>
  <inkml:trace contextRef="#ctx0" brushRef="#br0">457 16 24575,'6'-6'0,"-4"-2"0,-15 6 0,-11 11 0,-9 3 0,-10 5 0,-11 7 0,-2 0 0,1-6 0,5 2 0,4-4 0,10 3 0,5-2 0,8-5-8191</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0T12:11:04.159"/>
    </inkml:context>
    <inkml:brush xml:id="br0">
      <inkml:brushProperty name="width" value="0.05" units="cm"/>
      <inkml:brushProperty name="height" value="0.05" units="cm"/>
      <inkml:brushProperty name="color" value="#E71224"/>
    </inkml:brush>
  </inkml:definitions>
  <inkml:trace contextRef="#ctx0" brushRef="#br0">0 1 24575,'13'6'0,"10"9"0,13 1 0,1 5 0,7 4 0,2-1 0,0 1 0,4 2 0,0-2 0,-3-1 0,-2 3 0,-3-3 0,-2-7 0,-2 1 0,-1-2 0,-1-5 0,1-4 0,-7-3-8191</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0T12:11:05.776"/>
    </inkml:context>
    <inkml:brush xml:id="br0">
      <inkml:brushProperty name="width" value="0.05" units="cm"/>
      <inkml:brushProperty name="height" value="0.05" units="cm"/>
      <inkml:brushProperty name="color" value="#E71224"/>
    </inkml:brush>
  </inkml:definitions>
  <inkml:trace contextRef="#ctx0" brushRef="#br0">0 1 24575,'7'0'0,"7"0"0,9 6 0,5 2 0,0 6 0,-6 7 0,-7 0-8191</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0T12:11:06.667"/>
    </inkml:context>
    <inkml:brush xml:id="br0">
      <inkml:brushProperty name="width" value="0.05" units="cm"/>
      <inkml:brushProperty name="height" value="0.05" units="cm"/>
      <inkml:brushProperty name="color" value="#E71224"/>
    </inkml:brush>
  </inkml:definitions>
  <inkml:trace contextRef="#ctx0" brushRef="#br0">1 1 24575,'6'0'0,"8"0"0,15 6 0,8 8 0,-2 9 0,-7-1-8191</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0T12:11:07.970"/>
    </inkml:context>
    <inkml:brush xml:id="br0">
      <inkml:brushProperty name="width" value="0.05" units="cm"/>
      <inkml:brushProperty name="height" value="0.05" units="cm"/>
      <inkml:brushProperty name="color" value="#E71224"/>
    </inkml:brush>
  </inkml:definitions>
  <inkml:trace contextRef="#ctx0" brushRef="#br0">0 1 24575,'6'0'0,"9"6"0,13 9 0,3 1-8191</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0T12:12:04.416"/>
    </inkml:context>
    <inkml:brush xml:id="br0">
      <inkml:brushProperty name="width" value="0.05" units="cm"/>
      <inkml:brushProperty name="height" value="0.05" units="cm"/>
      <inkml:brushProperty name="color" value="#E71224"/>
    </inkml:brush>
  </inkml:definitions>
  <inkml:trace contextRef="#ctx0" brushRef="#br0">0 1 24575</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0T12:12:05.189"/>
    </inkml:context>
    <inkml:brush xml:id="br0">
      <inkml:brushProperty name="width" value="0.05" units="cm"/>
      <inkml:brushProperty name="height" value="0.05" units="cm"/>
      <inkml:brushProperty name="color" value="#E71224"/>
    </inkml:brush>
  </inkml:definitions>
  <inkml:trace contextRef="#ctx0" brushRef="#br0">1 1 24575</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0T11:46:42.843"/>
    </inkml:context>
    <inkml:brush xml:id="br0">
      <inkml:brushProperty name="width" value="0.05" units="cm"/>
      <inkml:brushProperty name="height" value="0.05" units="cm"/>
      <inkml:brushProperty name="color" value="#E71224"/>
    </inkml:brush>
  </inkml:definitions>
  <inkml:trace contextRef="#ctx0" brushRef="#br0">214 1 24575,'1'0'0,"0"1"0,1-1 0,-1 1 0,0 0 0,0-1 0,0 1 0,0 0 0,0 0 0,0 0 0,0 0 0,0 0 0,0 0 0,0 0 0,0 0 0,-1 1 0,1-1 0,0 0 0,-1 0 0,1 1 0,-1-1 0,0 0 0,1 0 0,-1 1 0,0 1 0,7 36 0,-7-10 0,-2-1 0,0 0 0,-11 44 0,7-39 0,-1-7 0,-1 0 0,-2 0 0,0-1 0,-1 0 0,-2 0 0,-1-2 0,-17 24 0,27-40-105,-1-1 0,0 0 0,0-1 0,-1 1 0,1-1 0,-1 0 0,0 0 0,-1-1 0,1 0 0,-1 0 0,1-1 0,-11 5 0,-12 0-6721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0T11:46:43.414"/>
    </inkml:context>
    <inkml:brush xml:id="br0">
      <inkml:brushProperty name="width" value="0.05" units="cm"/>
      <inkml:brushProperty name="height" value="0.05" units="cm"/>
      <inkml:brushProperty name="color" value="#E71224"/>
    </inkml:brush>
  </inkml:definitions>
  <inkml:trace contextRef="#ctx0" brushRef="#br0">0 1 24575,'7'0'0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0T12:08:42.434"/>
    </inkml:context>
    <inkml:brush xml:id="br0">
      <inkml:brushProperty name="width" value="0.1" units="cm"/>
      <inkml:brushProperty name="height" value="0.1" units="cm"/>
    </inkml:brush>
  </inkml:definitions>
  <inkml:trace contextRef="#ctx0" brushRef="#br0">0 1 24575</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0T12:08:45.414"/>
    </inkml:context>
    <inkml:brush xml:id="br0">
      <inkml:brushProperty name="width" value="0.1" units="cm"/>
      <inkml:brushProperty name="height" value="0.1" units="cm"/>
    </inkml:brush>
  </inkml:definitions>
  <inkml:trace contextRef="#ctx0" brushRef="#br0">7 1 24575,'-1'0'0,"1"1"0,-1 0 0,0 0 0,1 0 0,-1 0 0,1 0 0,-1-1 0,1 1 0,0 0 0,-1 0 0,1 0 0,0 0 0,0 0 0,0 0 0,0 0 0,-1 0 0,1 0 0,1 0 0,-1 0 0,0 0 0,0 0 0,0 0 0,0 0 0,1 0 0,-1 0 0,0 0 0,1 0 0,-1 0 0,1 0 0,-1 0 0,1 0 0,0 0 0,-1-1 0,1 1 0,0 0 0,-1-1 0,1 1 0,0 0 0,0-1 0,0 1 0,0-1 0,0 1 0,-1-1 0,1 1 0,2 0 0,47 22 0,-8-12 0,0-1 0,1-2 0,55 4 0,136-4 0,-179-7 0,851-1 0,-398-2 0,-488 3 0,1 2 0,-1 0 0,0 2 0,0 0 0,-1 1 0,1 1 0,-1 1 0,19 10 0,-17-7 0,0-2 0,1 0 0,1-1 0,-1-2 0,42 8 0,-15-11 0,1-2 0,0-3 0,-1-1 0,1-3 0,-1-1 0,-1-3 0,48-16 0,-60 17 13,0 1 0,1 2-1,56-2 1,114 10-302,-108 0-838,-59-1-5699</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0T12:08:47.126"/>
    </inkml:context>
    <inkml:brush xml:id="br0">
      <inkml:brushProperty name="width" value="0.1" units="cm"/>
      <inkml:brushProperty name="height" value="0.1" units="cm"/>
    </inkml:brush>
  </inkml:definitions>
  <inkml:trace contextRef="#ctx0" brushRef="#br0">0 1 24575,'3461'0'-1365,"-3429"0"-5461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0T12:08:49.651"/>
    </inkml:context>
    <inkml:brush xml:id="br0">
      <inkml:brushProperty name="width" value="0.1" units="cm"/>
      <inkml:brushProperty name="height" value="0.1" units="cm"/>
    </inkml:brush>
  </inkml:definitions>
  <inkml:trace contextRef="#ctx0" brushRef="#br0">0 0 24575,'2243'0'0,"-1865"19"0,-65-1 0,147-16 0,-274-3 0,-145 3 67,78 14 0,7 1-1566,-93-15-5327</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6BC4DEB-2DC1-4DB0-BFAB-4A882FA18990}" type="datetimeFigureOut">
              <a:rPr lang="en-IN" smtClean="0"/>
              <a:t>21-09-2022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38F3BCD-9870-44E7-AB3E-2503D9F33C42}" type="slidenum">
              <a:rPr lang="en-IN" smtClean="0"/>
              <a:t>‹#›</a:t>
            </a:fld>
            <a:endParaRPr lang="en-IN"/>
          </a:p>
        </p:txBody>
      </p:sp>
    </p:spTree>
    <p:extLst>
      <p:ext uri="{BB962C8B-B14F-4D97-AF65-F5344CB8AC3E}">
        <p14:creationId xmlns:p14="http://schemas.microsoft.com/office/powerpoint/2010/main" val="26536501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F5FFE7-E43F-B538-4A5E-67A90D48BB5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F450066-F00E-4133-35A9-44447BA78AE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F4D3FC7-5194-5F6D-F273-1CFB6FBC4D2E}"/>
              </a:ext>
            </a:extLst>
          </p:cNvPr>
          <p:cNvSpPr>
            <a:spLocks noGrp="1"/>
          </p:cNvSpPr>
          <p:nvPr>
            <p:ph type="dt" sz="half" idx="10"/>
          </p:nvPr>
        </p:nvSpPr>
        <p:spPr/>
        <p:txBody>
          <a:bodyPr/>
          <a:lstStyle/>
          <a:p>
            <a:fld id="{80352A38-9AEE-43FF-AA36-A620B96B38BD}" type="datetimeFigureOut">
              <a:rPr lang="en-IN" smtClean="0"/>
              <a:t>21-09-2022</a:t>
            </a:fld>
            <a:endParaRPr lang="en-IN"/>
          </a:p>
        </p:txBody>
      </p:sp>
      <p:sp>
        <p:nvSpPr>
          <p:cNvPr id="5" name="Footer Placeholder 4">
            <a:extLst>
              <a:ext uri="{FF2B5EF4-FFF2-40B4-BE49-F238E27FC236}">
                <a16:creationId xmlns:a16="http://schemas.microsoft.com/office/drawing/2014/main" id="{C6D9A029-455A-19B1-1643-4F387251101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6126656-19E9-67A4-5CBE-B4EC0A7DC59D}"/>
              </a:ext>
            </a:extLst>
          </p:cNvPr>
          <p:cNvSpPr>
            <a:spLocks noGrp="1"/>
          </p:cNvSpPr>
          <p:nvPr>
            <p:ph type="sldNum" sz="quarter" idx="12"/>
          </p:nvPr>
        </p:nvSpPr>
        <p:spPr/>
        <p:txBody>
          <a:bodyPr/>
          <a:lstStyle/>
          <a:p>
            <a:fld id="{66C0861A-29FF-4494-8282-075CE8862073}" type="slidenum">
              <a:rPr lang="en-IN" smtClean="0"/>
              <a:t>‹#›</a:t>
            </a:fld>
            <a:endParaRPr lang="en-IN"/>
          </a:p>
        </p:txBody>
      </p:sp>
    </p:spTree>
    <p:extLst>
      <p:ext uri="{BB962C8B-B14F-4D97-AF65-F5344CB8AC3E}">
        <p14:creationId xmlns:p14="http://schemas.microsoft.com/office/powerpoint/2010/main" val="29999583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40407-7520-E1E7-32B4-79176C50223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6662CA5-50EB-15C7-16E3-36B0E305620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5E72B0A-3A60-A237-02A0-8C0086C478B8}"/>
              </a:ext>
            </a:extLst>
          </p:cNvPr>
          <p:cNvSpPr>
            <a:spLocks noGrp="1"/>
          </p:cNvSpPr>
          <p:nvPr>
            <p:ph type="dt" sz="half" idx="10"/>
          </p:nvPr>
        </p:nvSpPr>
        <p:spPr/>
        <p:txBody>
          <a:bodyPr/>
          <a:lstStyle/>
          <a:p>
            <a:fld id="{80352A38-9AEE-43FF-AA36-A620B96B38BD}" type="datetimeFigureOut">
              <a:rPr lang="en-IN" smtClean="0"/>
              <a:t>21-09-2022</a:t>
            </a:fld>
            <a:endParaRPr lang="en-IN"/>
          </a:p>
        </p:txBody>
      </p:sp>
      <p:sp>
        <p:nvSpPr>
          <p:cNvPr id="5" name="Footer Placeholder 4">
            <a:extLst>
              <a:ext uri="{FF2B5EF4-FFF2-40B4-BE49-F238E27FC236}">
                <a16:creationId xmlns:a16="http://schemas.microsoft.com/office/drawing/2014/main" id="{C5F2571F-A892-BC73-1611-B0AB74DCE41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C1F8D72-6AA6-A5DE-425B-76C199273C69}"/>
              </a:ext>
            </a:extLst>
          </p:cNvPr>
          <p:cNvSpPr>
            <a:spLocks noGrp="1"/>
          </p:cNvSpPr>
          <p:nvPr>
            <p:ph type="sldNum" sz="quarter" idx="12"/>
          </p:nvPr>
        </p:nvSpPr>
        <p:spPr/>
        <p:txBody>
          <a:bodyPr/>
          <a:lstStyle/>
          <a:p>
            <a:fld id="{66C0861A-29FF-4494-8282-075CE8862073}" type="slidenum">
              <a:rPr lang="en-IN" smtClean="0"/>
              <a:t>‹#›</a:t>
            </a:fld>
            <a:endParaRPr lang="en-IN"/>
          </a:p>
        </p:txBody>
      </p:sp>
    </p:spTree>
    <p:extLst>
      <p:ext uri="{BB962C8B-B14F-4D97-AF65-F5344CB8AC3E}">
        <p14:creationId xmlns:p14="http://schemas.microsoft.com/office/powerpoint/2010/main" val="17498769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5553BC9-B60E-F083-2EED-E2E914E92FE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105601E-27AF-A61C-8E0D-B812BACB929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D0596A0-5F47-CF66-400F-E9F967D47E74}"/>
              </a:ext>
            </a:extLst>
          </p:cNvPr>
          <p:cNvSpPr>
            <a:spLocks noGrp="1"/>
          </p:cNvSpPr>
          <p:nvPr>
            <p:ph type="dt" sz="half" idx="10"/>
          </p:nvPr>
        </p:nvSpPr>
        <p:spPr/>
        <p:txBody>
          <a:bodyPr/>
          <a:lstStyle/>
          <a:p>
            <a:fld id="{80352A38-9AEE-43FF-AA36-A620B96B38BD}" type="datetimeFigureOut">
              <a:rPr lang="en-IN" smtClean="0"/>
              <a:t>21-09-2022</a:t>
            </a:fld>
            <a:endParaRPr lang="en-IN"/>
          </a:p>
        </p:txBody>
      </p:sp>
      <p:sp>
        <p:nvSpPr>
          <p:cNvPr id="5" name="Footer Placeholder 4">
            <a:extLst>
              <a:ext uri="{FF2B5EF4-FFF2-40B4-BE49-F238E27FC236}">
                <a16:creationId xmlns:a16="http://schemas.microsoft.com/office/drawing/2014/main" id="{993E7B6C-7300-AD06-B928-813284C3C78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11D4F82-F7D1-50BE-B34B-263B6FBC94FF}"/>
              </a:ext>
            </a:extLst>
          </p:cNvPr>
          <p:cNvSpPr>
            <a:spLocks noGrp="1"/>
          </p:cNvSpPr>
          <p:nvPr>
            <p:ph type="sldNum" sz="quarter" idx="12"/>
          </p:nvPr>
        </p:nvSpPr>
        <p:spPr/>
        <p:txBody>
          <a:bodyPr/>
          <a:lstStyle/>
          <a:p>
            <a:fld id="{66C0861A-29FF-4494-8282-075CE8862073}" type="slidenum">
              <a:rPr lang="en-IN" smtClean="0"/>
              <a:t>‹#›</a:t>
            </a:fld>
            <a:endParaRPr lang="en-IN"/>
          </a:p>
        </p:txBody>
      </p:sp>
    </p:spTree>
    <p:extLst>
      <p:ext uri="{BB962C8B-B14F-4D97-AF65-F5344CB8AC3E}">
        <p14:creationId xmlns:p14="http://schemas.microsoft.com/office/powerpoint/2010/main" val="26544770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76971-D398-F98E-4B15-D3E7B918A4D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8E69E37-92A0-B421-92C3-46B193CBB15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FF1CD19-FCF4-5FFC-FC4D-54B25A7267B8}"/>
              </a:ext>
            </a:extLst>
          </p:cNvPr>
          <p:cNvSpPr>
            <a:spLocks noGrp="1"/>
          </p:cNvSpPr>
          <p:nvPr>
            <p:ph type="dt" sz="half" idx="10"/>
          </p:nvPr>
        </p:nvSpPr>
        <p:spPr/>
        <p:txBody>
          <a:bodyPr/>
          <a:lstStyle/>
          <a:p>
            <a:fld id="{80352A38-9AEE-43FF-AA36-A620B96B38BD}" type="datetimeFigureOut">
              <a:rPr lang="en-IN" smtClean="0"/>
              <a:t>21-09-2022</a:t>
            </a:fld>
            <a:endParaRPr lang="en-IN"/>
          </a:p>
        </p:txBody>
      </p:sp>
      <p:sp>
        <p:nvSpPr>
          <p:cNvPr id="5" name="Footer Placeholder 4">
            <a:extLst>
              <a:ext uri="{FF2B5EF4-FFF2-40B4-BE49-F238E27FC236}">
                <a16:creationId xmlns:a16="http://schemas.microsoft.com/office/drawing/2014/main" id="{21DB90C9-0059-CC34-C930-7763DBE1F9F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FA20D3F-B224-DCD6-F7EA-6C2B6B3C7BD5}"/>
              </a:ext>
            </a:extLst>
          </p:cNvPr>
          <p:cNvSpPr>
            <a:spLocks noGrp="1"/>
          </p:cNvSpPr>
          <p:nvPr>
            <p:ph type="sldNum" sz="quarter" idx="12"/>
          </p:nvPr>
        </p:nvSpPr>
        <p:spPr/>
        <p:txBody>
          <a:bodyPr/>
          <a:lstStyle/>
          <a:p>
            <a:fld id="{66C0861A-29FF-4494-8282-075CE8862073}" type="slidenum">
              <a:rPr lang="en-IN" smtClean="0"/>
              <a:t>‹#›</a:t>
            </a:fld>
            <a:endParaRPr lang="en-IN"/>
          </a:p>
        </p:txBody>
      </p:sp>
    </p:spTree>
    <p:extLst>
      <p:ext uri="{BB962C8B-B14F-4D97-AF65-F5344CB8AC3E}">
        <p14:creationId xmlns:p14="http://schemas.microsoft.com/office/powerpoint/2010/main" val="26520334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3F1618-D849-0D8E-5322-05AFF102266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A8AE2BA-D4FB-D349-09F3-4700450BD26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704C820-F57A-B042-3B0C-2B280FEB7254}"/>
              </a:ext>
            </a:extLst>
          </p:cNvPr>
          <p:cNvSpPr>
            <a:spLocks noGrp="1"/>
          </p:cNvSpPr>
          <p:nvPr>
            <p:ph type="dt" sz="half" idx="10"/>
          </p:nvPr>
        </p:nvSpPr>
        <p:spPr/>
        <p:txBody>
          <a:bodyPr/>
          <a:lstStyle/>
          <a:p>
            <a:fld id="{80352A38-9AEE-43FF-AA36-A620B96B38BD}" type="datetimeFigureOut">
              <a:rPr lang="en-IN" smtClean="0"/>
              <a:t>21-09-2022</a:t>
            </a:fld>
            <a:endParaRPr lang="en-IN"/>
          </a:p>
        </p:txBody>
      </p:sp>
      <p:sp>
        <p:nvSpPr>
          <p:cNvPr id="5" name="Footer Placeholder 4">
            <a:extLst>
              <a:ext uri="{FF2B5EF4-FFF2-40B4-BE49-F238E27FC236}">
                <a16:creationId xmlns:a16="http://schemas.microsoft.com/office/drawing/2014/main" id="{DC5C3A28-0B7D-AE49-6FBB-7A58F5AA086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A4D8068-82AB-259A-D70F-7F32ACF997C5}"/>
              </a:ext>
            </a:extLst>
          </p:cNvPr>
          <p:cNvSpPr>
            <a:spLocks noGrp="1"/>
          </p:cNvSpPr>
          <p:nvPr>
            <p:ph type="sldNum" sz="quarter" idx="12"/>
          </p:nvPr>
        </p:nvSpPr>
        <p:spPr/>
        <p:txBody>
          <a:bodyPr/>
          <a:lstStyle/>
          <a:p>
            <a:fld id="{66C0861A-29FF-4494-8282-075CE8862073}" type="slidenum">
              <a:rPr lang="en-IN" smtClean="0"/>
              <a:t>‹#›</a:t>
            </a:fld>
            <a:endParaRPr lang="en-IN"/>
          </a:p>
        </p:txBody>
      </p:sp>
    </p:spTree>
    <p:extLst>
      <p:ext uri="{BB962C8B-B14F-4D97-AF65-F5344CB8AC3E}">
        <p14:creationId xmlns:p14="http://schemas.microsoft.com/office/powerpoint/2010/main" val="28073995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5D4432-0F28-D4CE-CB62-328DF0EA4D9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5C8E265-63BC-1622-EE00-FD837F3CC7A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77B486D-27FD-1841-483F-F1AB83D92C7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D6AEBA7-31A3-FE7D-FEA7-BAA4016383DE}"/>
              </a:ext>
            </a:extLst>
          </p:cNvPr>
          <p:cNvSpPr>
            <a:spLocks noGrp="1"/>
          </p:cNvSpPr>
          <p:nvPr>
            <p:ph type="dt" sz="half" idx="10"/>
          </p:nvPr>
        </p:nvSpPr>
        <p:spPr/>
        <p:txBody>
          <a:bodyPr/>
          <a:lstStyle/>
          <a:p>
            <a:fld id="{80352A38-9AEE-43FF-AA36-A620B96B38BD}" type="datetimeFigureOut">
              <a:rPr lang="en-IN" smtClean="0"/>
              <a:t>21-09-2022</a:t>
            </a:fld>
            <a:endParaRPr lang="en-IN"/>
          </a:p>
        </p:txBody>
      </p:sp>
      <p:sp>
        <p:nvSpPr>
          <p:cNvPr id="6" name="Footer Placeholder 5">
            <a:extLst>
              <a:ext uri="{FF2B5EF4-FFF2-40B4-BE49-F238E27FC236}">
                <a16:creationId xmlns:a16="http://schemas.microsoft.com/office/drawing/2014/main" id="{D5CD53FF-5512-BE3E-182A-7CC23420AC8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B74EF52-70BD-55E9-B218-83B2939E5375}"/>
              </a:ext>
            </a:extLst>
          </p:cNvPr>
          <p:cNvSpPr>
            <a:spLocks noGrp="1"/>
          </p:cNvSpPr>
          <p:nvPr>
            <p:ph type="sldNum" sz="quarter" idx="12"/>
          </p:nvPr>
        </p:nvSpPr>
        <p:spPr/>
        <p:txBody>
          <a:bodyPr/>
          <a:lstStyle/>
          <a:p>
            <a:fld id="{66C0861A-29FF-4494-8282-075CE8862073}" type="slidenum">
              <a:rPr lang="en-IN" smtClean="0"/>
              <a:t>‹#›</a:t>
            </a:fld>
            <a:endParaRPr lang="en-IN"/>
          </a:p>
        </p:txBody>
      </p:sp>
    </p:spTree>
    <p:extLst>
      <p:ext uri="{BB962C8B-B14F-4D97-AF65-F5344CB8AC3E}">
        <p14:creationId xmlns:p14="http://schemas.microsoft.com/office/powerpoint/2010/main" val="22622378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7B3DF8-8517-3EC9-79E7-E589C53E5AA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1DD90B9-50E9-963D-F328-105DDA12457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252BE9D-952C-4DE0-0E18-885CEFE4B67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DB8D358-2E5A-0FE7-C428-EC173FD5C33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5901712-F8B5-3E6C-076A-CB1620F112F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6EA66BC-6FF1-D937-6A4B-A2C2290AA33F}"/>
              </a:ext>
            </a:extLst>
          </p:cNvPr>
          <p:cNvSpPr>
            <a:spLocks noGrp="1"/>
          </p:cNvSpPr>
          <p:nvPr>
            <p:ph type="dt" sz="half" idx="10"/>
          </p:nvPr>
        </p:nvSpPr>
        <p:spPr/>
        <p:txBody>
          <a:bodyPr/>
          <a:lstStyle/>
          <a:p>
            <a:fld id="{80352A38-9AEE-43FF-AA36-A620B96B38BD}" type="datetimeFigureOut">
              <a:rPr lang="en-IN" smtClean="0"/>
              <a:t>21-09-2022</a:t>
            </a:fld>
            <a:endParaRPr lang="en-IN"/>
          </a:p>
        </p:txBody>
      </p:sp>
      <p:sp>
        <p:nvSpPr>
          <p:cNvPr id="8" name="Footer Placeholder 7">
            <a:extLst>
              <a:ext uri="{FF2B5EF4-FFF2-40B4-BE49-F238E27FC236}">
                <a16:creationId xmlns:a16="http://schemas.microsoft.com/office/drawing/2014/main" id="{4CADEC6C-9FE3-1C6D-DE2A-2CB01D2A876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C732547-F902-768C-BCB9-385109306EA3}"/>
              </a:ext>
            </a:extLst>
          </p:cNvPr>
          <p:cNvSpPr>
            <a:spLocks noGrp="1"/>
          </p:cNvSpPr>
          <p:nvPr>
            <p:ph type="sldNum" sz="quarter" idx="12"/>
          </p:nvPr>
        </p:nvSpPr>
        <p:spPr/>
        <p:txBody>
          <a:bodyPr/>
          <a:lstStyle/>
          <a:p>
            <a:fld id="{66C0861A-29FF-4494-8282-075CE8862073}" type="slidenum">
              <a:rPr lang="en-IN" smtClean="0"/>
              <a:t>‹#›</a:t>
            </a:fld>
            <a:endParaRPr lang="en-IN"/>
          </a:p>
        </p:txBody>
      </p:sp>
    </p:spTree>
    <p:extLst>
      <p:ext uri="{BB962C8B-B14F-4D97-AF65-F5344CB8AC3E}">
        <p14:creationId xmlns:p14="http://schemas.microsoft.com/office/powerpoint/2010/main" val="19879518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767CA1-E15E-AD8F-C5AD-A411A79850B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0872341-17DE-BFE4-1363-95ECC279F95D}"/>
              </a:ext>
            </a:extLst>
          </p:cNvPr>
          <p:cNvSpPr>
            <a:spLocks noGrp="1"/>
          </p:cNvSpPr>
          <p:nvPr>
            <p:ph type="dt" sz="half" idx="10"/>
          </p:nvPr>
        </p:nvSpPr>
        <p:spPr/>
        <p:txBody>
          <a:bodyPr/>
          <a:lstStyle/>
          <a:p>
            <a:fld id="{80352A38-9AEE-43FF-AA36-A620B96B38BD}" type="datetimeFigureOut">
              <a:rPr lang="en-IN" smtClean="0"/>
              <a:t>21-09-2022</a:t>
            </a:fld>
            <a:endParaRPr lang="en-IN"/>
          </a:p>
        </p:txBody>
      </p:sp>
      <p:sp>
        <p:nvSpPr>
          <p:cNvPr id="4" name="Footer Placeholder 3">
            <a:extLst>
              <a:ext uri="{FF2B5EF4-FFF2-40B4-BE49-F238E27FC236}">
                <a16:creationId xmlns:a16="http://schemas.microsoft.com/office/drawing/2014/main" id="{E5D338F8-90BD-96E4-29BF-CB508E00C55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8508C05-BBE2-E97B-B4A7-0B089EE389C0}"/>
              </a:ext>
            </a:extLst>
          </p:cNvPr>
          <p:cNvSpPr>
            <a:spLocks noGrp="1"/>
          </p:cNvSpPr>
          <p:nvPr>
            <p:ph type="sldNum" sz="quarter" idx="12"/>
          </p:nvPr>
        </p:nvSpPr>
        <p:spPr/>
        <p:txBody>
          <a:bodyPr/>
          <a:lstStyle/>
          <a:p>
            <a:fld id="{66C0861A-29FF-4494-8282-075CE8862073}" type="slidenum">
              <a:rPr lang="en-IN" smtClean="0"/>
              <a:t>‹#›</a:t>
            </a:fld>
            <a:endParaRPr lang="en-IN"/>
          </a:p>
        </p:txBody>
      </p:sp>
    </p:spTree>
    <p:extLst>
      <p:ext uri="{BB962C8B-B14F-4D97-AF65-F5344CB8AC3E}">
        <p14:creationId xmlns:p14="http://schemas.microsoft.com/office/powerpoint/2010/main" val="12566340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D5C6629-FC30-128B-1F53-703251F7C53D}"/>
              </a:ext>
            </a:extLst>
          </p:cNvPr>
          <p:cNvSpPr>
            <a:spLocks noGrp="1"/>
          </p:cNvSpPr>
          <p:nvPr>
            <p:ph type="dt" sz="half" idx="10"/>
          </p:nvPr>
        </p:nvSpPr>
        <p:spPr/>
        <p:txBody>
          <a:bodyPr/>
          <a:lstStyle/>
          <a:p>
            <a:fld id="{80352A38-9AEE-43FF-AA36-A620B96B38BD}" type="datetimeFigureOut">
              <a:rPr lang="en-IN" smtClean="0"/>
              <a:t>21-09-2022</a:t>
            </a:fld>
            <a:endParaRPr lang="en-IN"/>
          </a:p>
        </p:txBody>
      </p:sp>
      <p:sp>
        <p:nvSpPr>
          <p:cNvPr id="3" name="Footer Placeholder 2">
            <a:extLst>
              <a:ext uri="{FF2B5EF4-FFF2-40B4-BE49-F238E27FC236}">
                <a16:creationId xmlns:a16="http://schemas.microsoft.com/office/drawing/2014/main" id="{00EE80C5-0287-CC26-4314-7B2F8EDC51F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34BB058-041E-63D4-8181-2EE22DA96C2E}"/>
              </a:ext>
            </a:extLst>
          </p:cNvPr>
          <p:cNvSpPr>
            <a:spLocks noGrp="1"/>
          </p:cNvSpPr>
          <p:nvPr>
            <p:ph type="sldNum" sz="quarter" idx="12"/>
          </p:nvPr>
        </p:nvSpPr>
        <p:spPr/>
        <p:txBody>
          <a:bodyPr/>
          <a:lstStyle/>
          <a:p>
            <a:fld id="{66C0861A-29FF-4494-8282-075CE8862073}" type="slidenum">
              <a:rPr lang="en-IN" smtClean="0"/>
              <a:t>‹#›</a:t>
            </a:fld>
            <a:endParaRPr lang="en-IN"/>
          </a:p>
        </p:txBody>
      </p:sp>
    </p:spTree>
    <p:extLst>
      <p:ext uri="{BB962C8B-B14F-4D97-AF65-F5344CB8AC3E}">
        <p14:creationId xmlns:p14="http://schemas.microsoft.com/office/powerpoint/2010/main" val="2237994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20380-6A35-4AF2-7AE1-A245BAEB6D8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0D2687B-AFD4-9AC2-A06E-F781375AFDA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DA0E980-1F2E-3FA0-7E77-64D01738C76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B6560B-EC26-F88A-2F0A-02EE9329C442}"/>
              </a:ext>
            </a:extLst>
          </p:cNvPr>
          <p:cNvSpPr>
            <a:spLocks noGrp="1"/>
          </p:cNvSpPr>
          <p:nvPr>
            <p:ph type="dt" sz="half" idx="10"/>
          </p:nvPr>
        </p:nvSpPr>
        <p:spPr/>
        <p:txBody>
          <a:bodyPr/>
          <a:lstStyle/>
          <a:p>
            <a:fld id="{80352A38-9AEE-43FF-AA36-A620B96B38BD}" type="datetimeFigureOut">
              <a:rPr lang="en-IN" smtClean="0"/>
              <a:t>21-09-2022</a:t>
            </a:fld>
            <a:endParaRPr lang="en-IN"/>
          </a:p>
        </p:txBody>
      </p:sp>
      <p:sp>
        <p:nvSpPr>
          <p:cNvPr id="6" name="Footer Placeholder 5">
            <a:extLst>
              <a:ext uri="{FF2B5EF4-FFF2-40B4-BE49-F238E27FC236}">
                <a16:creationId xmlns:a16="http://schemas.microsoft.com/office/drawing/2014/main" id="{66B9ADD7-BD13-D3C1-6322-A3C7CAF9FC0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176A456-CE4E-9C9D-DA92-BF2918AFD631}"/>
              </a:ext>
            </a:extLst>
          </p:cNvPr>
          <p:cNvSpPr>
            <a:spLocks noGrp="1"/>
          </p:cNvSpPr>
          <p:nvPr>
            <p:ph type="sldNum" sz="quarter" idx="12"/>
          </p:nvPr>
        </p:nvSpPr>
        <p:spPr/>
        <p:txBody>
          <a:bodyPr/>
          <a:lstStyle/>
          <a:p>
            <a:fld id="{66C0861A-29FF-4494-8282-075CE8862073}" type="slidenum">
              <a:rPr lang="en-IN" smtClean="0"/>
              <a:t>‹#›</a:t>
            </a:fld>
            <a:endParaRPr lang="en-IN"/>
          </a:p>
        </p:txBody>
      </p:sp>
    </p:spTree>
    <p:extLst>
      <p:ext uri="{BB962C8B-B14F-4D97-AF65-F5344CB8AC3E}">
        <p14:creationId xmlns:p14="http://schemas.microsoft.com/office/powerpoint/2010/main" val="15277397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21B2A-4797-9B01-ED5F-3907F83A20F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08A3D6A-A57F-3798-BE84-C0B98471D19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AE62BC8-B820-C195-437F-47BEF8689AE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08E5D7E-0031-11D7-DE30-B90B45D30549}"/>
              </a:ext>
            </a:extLst>
          </p:cNvPr>
          <p:cNvSpPr>
            <a:spLocks noGrp="1"/>
          </p:cNvSpPr>
          <p:nvPr>
            <p:ph type="dt" sz="half" idx="10"/>
          </p:nvPr>
        </p:nvSpPr>
        <p:spPr/>
        <p:txBody>
          <a:bodyPr/>
          <a:lstStyle/>
          <a:p>
            <a:fld id="{80352A38-9AEE-43FF-AA36-A620B96B38BD}" type="datetimeFigureOut">
              <a:rPr lang="en-IN" smtClean="0"/>
              <a:t>21-09-2022</a:t>
            </a:fld>
            <a:endParaRPr lang="en-IN"/>
          </a:p>
        </p:txBody>
      </p:sp>
      <p:sp>
        <p:nvSpPr>
          <p:cNvPr id="6" name="Footer Placeholder 5">
            <a:extLst>
              <a:ext uri="{FF2B5EF4-FFF2-40B4-BE49-F238E27FC236}">
                <a16:creationId xmlns:a16="http://schemas.microsoft.com/office/drawing/2014/main" id="{56304796-3A2B-5034-125F-37D7E84EF27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E216FD1-4380-D779-03FF-C8B586C0E505}"/>
              </a:ext>
            </a:extLst>
          </p:cNvPr>
          <p:cNvSpPr>
            <a:spLocks noGrp="1"/>
          </p:cNvSpPr>
          <p:nvPr>
            <p:ph type="sldNum" sz="quarter" idx="12"/>
          </p:nvPr>
        </p:nvSpPr>
        <p:spPr/>
        <p:txBody>
          <a:bodyPr/>
          <a:lstStyle/>
          <a:p>
            <a:fld id="{66C0861A-29FF-4494-8282-075CE8862073}" type="slidenum">
              <a:rPr lang="en-IN" smtClean="0"/>
              <a:t>‹#›</a:t>
            </a:fld>
            <a:endParaRPr lang="en-IN"/>
          </a:p>
        </p:txBody>
      </p:sp>
    </p:spTree>
    <p:extLst>
      <p:ext uri="{BB962C8B-B14F-4D97-AF65-F5344CB8AC3E}">
        <p14:creationId xmlns:p14="http://schemas.microsoft.com/office/powerpoint/2010/main" val="7446390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76FED95-3F65-CD32-0E11-35E08E8AA1D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B984E83-F1C0-C8BF-7C1F-CEA1F4A6951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95069FE-9222-8FF8-165B-809EDC7D7F2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0352A38-9AEE-43FF-AA36-A620B96B38BD}" type="datetimeFigureOut">
              <a:rPr lang="en-IN" smtClean="0"/>
              <a:t>21-09-2022</a:t>
            </a:fld>
            <a:endParaRPr lang="en-IN"/>
          </a:p>
        </p:txBody>
      </p:sp>
      <p:sp>
        <p:nvSpPr>
          <p:cNvPr id="5" name="Footer Placeholder 4">
            <a:extLst>
              <a:ext uri="{FF2B5EF4-FFF2-40B4-BE49-F238E27FC236}">
                <a16:creationId xmlns:a16="http://schemas.microsoft.com/office/drawing/2014/main" id="{7D95B5FF-ECA0-7AB0-783A-E8F61ACCAAF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5A18D76-8B6A-FD25-76B6-2577E9E8699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6C0861A-29FF-4494-8282-075CE8862073}" type="slidenum">
              <a:rPr lang="en-IN" smtClean="0"/>
              <a:t>‹#›</a:t>
            </a:fld>
            <a:endParaRPr lang="en-IN"/>
          </a:p>
        </p:txBody>
      </p:sp>
    </p:spTree>
    <p:extLst>
      <p:ext uri="{BB962C8B-B14F-4D97-AF65-F5344CB8AC3E}">
        <p14:creationId xmlns:p14="http://schemas.microsoft.com/office/powerpoint/2010/main" val="35538058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5.emf"/><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8" Type="http://schemas.openxmlformats.org/officeDocument/2006/relationships/customXml" Target="../ink/ink4.xml"/><Relationship Id="rId3" Type="http://schemas.openxmlformats.org/officeDocument/2006/relationships/image" Target="../media/image140.png"/><Relationship Id="rId7" Type="http://schemas.openxmlformats.org/officeDocument/2006/relationships/image" Target="../media/image16.png"/><Relationship Id="rId2" Type="http://schemas.openxmlformats.org/officeDocument/2006/relationships/customXml" Target="../ink/ink1.xml"/><Relationship Id="rId1" Type="http://schemas.openxmlformats.org/officeDocument/2006/relationships/slideLayout" Target="../slideLayouts/slideLayout2.xml"/><Relationship Id="rId6" Type="http://schemas.openxmlformats.org/officeDocument/2006/relationships/customXml" Target="../ink/ink3.xml"/><Relationship Id="rId11" Type="http://schemas.openxmlformats.org/officeDocument/2006/relationships/image" Target="../media/image18.png"/><Relationship Id="rId5" Type="http://schemas.openxmlformats.org/officeDocument/2006/relationships/image" Target="../media/image15.png"/><Relationship Id="rId10" Type="http://schemas.openxmlformats.org/officeDocument/2006/relationships/customXml" Target="../ink/ink5.xml"/><Relationship Id="rId4" Type="http://schemas.openxmlformats.org/officeDocument/2006/relationships/customXml" Target="../ink/ink2.xml"/><Relationship Id="rId9" Type="http://schemas.openxmlformats.org/officeDocument/2006/relationships/image" Target="../media/image17.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3" Type="http://schemas.openxmlformats.org/officeDocument/2006/relationships/image" Target="../media/image24.png"/><Relationship Id="rId18" Type="http://schemas.openxmlformats.org/officeDocument/2006/relationships/customXml" Target="../ink/ink14.xml"/><Relationship Id="rId26" Type="http://schemas.openxmlformats.org/officeDocument/2006/relationships/customXml" Target="../ink/ink18.xml"/><Relationship Id="rId39" Type="http://schemas.openxmlformats.org/officeDocument/2006/relationships/image" Target="../media/image37.png"/><Relationship Id="rId21" Type="http://schemas.openxmlformats.org/officeDocument/2006/relationships/image" Target="../media/image28.png"/><Relationship Id="rId34" Type="http://schemas.openxmlformats.org/officeDocument/2006/relationships/customXml" Target="../ink/ink22.xml"/><Relationship Id="rId42" Type="http://schemas.openxmlformats.org/officeDocument/2006/relationships/customXml" Target="../ink/ink26.xml"/><Relationship Id="rId47" Type="http://schemas.openxmlformats.org/officeDocument/2006/relationships/image" Target="../media/image41.png"/><Relationship Id="rId50" Type="http://schemas.openxmlformats.org/officeDocument/2006/relationships/customXml" Target="../ink/ink30.xml"/><Relationship Id="rId55" Type="http://schemas.openxmlformats.org/officeDocument/2006/relationships/image" Target="../media/image45.png"/><Relationship Id="rId7" Type="http://schemas.openxmlformats.org/officeDocument/2006/relationships/image" Target="../media/image21.png"/><Relationship Id="rId2" Type="http://schemas.openxmlformats.org/officeDocument/2006/relationships/customXml" Target="../ink/ink6.xml"/><Relationship Id="rId16" Type="http://schemas.openxmlformats.org/officeDocument/2006/relationships/customXml" Target="../ink/ink13.xml"/><Relationship Id="rId20" Type="http://schemas.openxmlformats.org/officeDocument/2006/relationships/customXml" Target="../ink/ink15.xml"/><Relationship Id="rId29" Type="http://schemas.openxmlformats.org/officeDocument/2006/relationships/image" Target="../media/image32.png"/><Relationship Id="rId41" Type="http://schemas.openxmlformats.org/officeDocument/2006/relationships/image" Target="../media/image38.png"/><Relationship Id="rId54" Type="http://schemas.openxmlformats.org/officeDocument/2006/relationships/customXml" Target="../ink/ink32.xml"/><Relationship Id="rId62" Type="http://schemas.openxmlformats.org/officeDocument/2006/relationships/customXml" Target="../ink/ink36.xml"/><Relationship Id="rId1" Type="http://schemas.openxmlformats.org/officeDocument/2006/relationships/slideLayout" Target="../slideLayouts/slideLayout7.xml"/><Relationship Id="rId6" Type="http://schemas.openxmlformats.org/officeDocument/2006/relationships/customXml" Target="../ink/ink8.xml"/><Relationship Id="rId11" Type="http://schemas.openxmlformats.org/officeDocument/2006/relationships/image" Target="../media/image23.png"/><Relationship Id="rId24" Type="http://schemas.openxmlformats.org/officeDocument/2006/relationships/customXml" Target="../ink/ink17.xml"/><Relationship Id="rId32" Type="http://schemas.openxmlformats.org/officeDocument/2006/relationships/customXml" Target="../ink/ink21.xml"/><Relationship Id="rId37" Type="http://schemas.openxmlformats.org/officeDocument/2006/relationships/image" Target="../media/image36.png"/><Relationship Id="rId40" Type="http://schemas.openxmlformats.org/officeDocument/2006/relationships/customXml" Target="../ink/ink25.xml"/><Relationship Id="rId45" Type="http://schemas.openxmlformats.org/officeDocument/2006/relationships/image" Target="../media/image40.png"/><Relationship Id="rId53" Type="http://schemas.openxmlformats.org/officeDocument/2006/relationships/image" Target="../media/image44.png"/><Relationship Id="rId58" Type="http://schemas.openxmlformats.org/officeDocument/2006/relationships/customXml" Target="../ink/ink34.xml"/><Relationship Id="rId5" Type="http://schemas.openxmlformats.org/officeDocument/2006/relationships/image" Target="../media/image20.png"/><Relationship Id="rId15" Type="http://schemas.openxmlformats.org/officeDocument/2006/relationships/image" Target="../media/image25.png"/><Relationship Id="rId23" Type="http://schemas.openxmlformats.org/officeDocument/2006/relationships/image" Target="../media/image29.png"/><Relationship Id="rId28" Type="http://schemas.openxmlformats.org/officeDocument/2006/relationships/customXml" Target="../ink/ink19.xml"/><Relationship Id="rId36" Type="http://schemas.openxmlformats.org/officeDocument/2006/relationships/customXml" Target="../ink/ink23.xml"/><Relationship Id="rId49" Type="http://schemas.openxmlformats.org/officeDocument/2006/relationships/image" Target="../media/image42.png"/><Relationship Id="rId57" Type="http://schemas.openxmlformats.org/officeDocument/2006/relationships/image" Target="../media/image46.png"/><Relationship Id="rId61" Type="http://schemas.openxmlformats.org/officeDocument/2006/relationships/image" Target="../media/image48.png"/><Relationship Id="rId10" Type="http://schemas.openxmlformats.org/officeDocument/2006/relationships/customXml" Target="../ink/ink10.xml"/><Relationship Id="rId19" Type="http://schemas.openxmlformats.org/officeDocument/2006/relationships/image" Target="../media/image27.png"/><Relationship Id="rId31" Type="http://schemas.openxmlformats.org/officeDocument/2006/relationships/image" Target="../media/image33.png"/><Relationship Id="rId44" Type="http://schemas.openxmlformats.org/officeDocument/2006/relationships/customXml" Target="../ink/ink27.xml"/><Relationship Id="rId52" Type="http://schemas.openxmlformats.org/officeDocument/2006/relationships/customXml" Target="../ink/ink31.xml"/><Relationship Id="rId60" Type="http://schemas.openxmlformats.org/officeDocument/2006/relationships/customXml" Target="../ink/ink35.xml"/><Relationship Id="rId4" Type="http://schemas.openxmlformats.org/officeDocument/2006/relationships/customXml" Target="../ink/ink7.xml"/><Relationship Id="rId9" Type="http://schemas.openxmlformats.org/officeDocument/2006/relationships/image" Target="../media/image22.png"/><Relationship Id="rId14" Type="http://schemas.openxmlformats.org/officeDocument/2006/relationships/customXml" Target="../ink/ink12.xml"/><Relationship Id="rId22" Type="http://schemas.openxmlformats.org/officeDocument/2006/relationships/customXml" Target="../ink/ink16.xml"/><Relationship Id="rId27" Type="http://schemas.openxmlformats.org/officeDocument/2006/relationships/image" Target="../media/image31.png"/><Relationship Id="rId30" Type="http://schemas.openxmlformats.org/officeDocument/2006/relationships/customXml" Target="../ink/ink20.xml"/><Relationship Id="rId35" Type="http://schemas.openxmlformats.org/officeDocument/2006/relationships/image" Target="../media/image35.png"/><Relationship Id="rId43" Type="http://schemas.openxmlformats.org/officeDocument/2006/relationships/image" Target="../media/image39.png"/><Relationship Id="rId48" Type="http://schemas.openxmlformats.org/officeDocument/2006/relationships/customXml" Target="../ink/ink29.xml"/><Relationship Id="rId56" Type="http://schemas.openxmlformats.org/officeDocument/2006/relationships/customXml" Target="../ink/ink33.xml"/><Relationship Id="rId8" Type="http://schemas.openxmlformats.org/officeDocument/2006/relationships/customXml" Target="../ink/ink9.xml"/><Relationship Id="rId51" Type="http://schemas.openxmlformats.org/officeDocument/2006/relationships/image" Target="../media/image43.png"/><Relationship Id="rId3" Type="http://schemas.openxmlformats.org/officeDocument/2006/relationships/image" Target="../media/image19.png"/><Relationship Id="rId12" Type="http://schemas.openxmlformats.org/officeDocument/2006/relationships/customXml" Target="../ink/ink11.xml"/><Relationship Id="rId17" Type="http://schemas.openxmlformats.org/officeDocument/2006/relationships/image" Target="../media/image26.png"/><Relationship Id="rId25" Type="http://schemas.openxmlformats.org/officeDocument/2006/relationships/image" Target="../media/image30.png"/><Relationship Id="rId33" Type="http://schemas.openxmlformats.org/officeDocument/2006/relationships/image" Target="../media/image34.png"/><Relationship Id="rId38" Type="http://schemas.openxmlformats.org/officeDocument/2006/relationships/customXml" Target="../ink/ink24.xml"/><Relationship Id="rId46" Type="http://schemas.openxmlformats.org/officeDocument/2006/relationships/customXml" Target="../ink/ink28.xml"/><Relationship Id="rId59" Type="http://schemas.openxmlformats.org/officeDocument/2006/relationships/image" Target="../media/image47.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image" Target="../media/image18.emf"/><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image" Target="../media/image21.emf"/><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image" Target="../media/image28.emf"/><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image" Target="../media/image30.emf"/><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89803-51F3-58E0-E39D-CF856E10345C}"/>
              </a:ext>
            </a:extLst>
          </p:cNvPr>
          <p:cNvSpPr>
            <a:spLocks noGrp="1"/>
          </p:cNvSpPr>
          <p:nvPr>
            <p:ph type="ctrTitle"/>
          </p:nvPr>
        </p:nvSpPr>
        <p:spPr/>
        <p:txBody>
          <a:bodyPr/>
          <a:lstStyle/>
          <a:p>
            <a:r>
              <a:rPr lang="en-US" altLang="ko-KR" sz="6000" b="1" dirty="0"/>
              <a:t>Unit – 5 : PIPELINING  AND  VECTOR  PROCESSING</a:t>
            </a:r>
            <a:endParaRPr lang="en-IN" b="1" dirty="0"/>
          </a:p>
        </p:txBody>
      </p:sp>
    </p:spTree>
    <p:extLst>
      <p:ext uri="{BB962C8B-B14F-4D97-AF65-F5344CB8AC3E}">
        <p14:creationId xmlns:p14="http://schemas.microsoft.com/office/powerpoint/2010/main" val="37729727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5159AA05-2601-7D84-A075-B129577E3EA6}"/>
              </a:ext>
            </a:extLst>
          </p:cNvPr>
          <p:cNvSpPr>
            <a:spLocks noGrp="1" noChangeArrowheads="1"/>
          </p:cNvSpPr>
          <p:nvPr>
            <p:ph type="title"/>
          </p:nvPr>
        </p:nvSpPr>
        <p:spPr/>
        <p:txBody>
          <a:bodyPr/>
          <a:lstStyle/>
          <a:p>
            <a:pPr eaLnBrk="1" hangingPunct="1"/>
            <a:r>
              <a:rPr lang="en-US" altLang="en-US" sz="2800" b="1" dirty="0">
                <a:latin typeface="+mn-lt"/>
                <a:ea typeface="맑은 고딕" panose="020B0503020000020004" pitchFamily="34" charset="-127"/>
              </a:rPr>
              <a:t>Multiple instruction stream, single data stream – MISD</a:t>
            </a:r>
            <a:br>
              <a:rPr lang="en-US" altLang="en-US" sz="2800" dirty="0">
                <a:ea typeface="맑은 고딕" panose="020B0503020000020004" pitchFamily="34" charset="-127"/>
              </a:rPr>
            </a:br>
            <a:endParaRPr lang="en-US" altLang="en-US" sz="2800" dirty="0">
              <a:ea typeface="맑은 고딕" panose="020B0503020000020004" pitchFamily="34" charset="-127"/>
            </a:endParaRPr>
          </a:p>
        </p:txBody>
      </p:sp>
      <p:sp>
        <p:nvSpPr>
          <p:cNvPr id="14339" name="Rectangle 3">
            <a:extLst>
              <a:ext uri="{FF2B5EF4-FFF2-40B4-BE49-F238E27FC236}">
                <a16:creationId xmlns:a16="http://schemas.microsoft.com/office/drawing/2014/main" id="{651AEDB9-C25E-7208-A172-90F43A2DFE26}"/>
              </a:ext>
            </a:extLst>
          </p:cNvPr>
          <p:cNvSpPr>
            <a:spLocks noGrp="1" noChangeArrowheads="1"/>
          </p:cNvSpPr>
          <p:nvPr>
            <p:ph idx="1"/>
          </p:nvPr>
        </p:nvSpPr>
        <p:spPr>
          <a:xfrm>
            <a:off x="2063749" y="1457325"/>
            <a:ext cx="8988563" cy="1696692"/>
          </a:xfrm>
        </p:spPr>
        <p:txBody>
          <a:bodyPr/>
          <a:lstStyle/>
          <a:p>
            <a:pPr eaLnBrk="1" hangingPunct="1"/>
            <a:r>
              <a:rPr lang="en-US" altLang="en-US" b="1" dirty="0">
                <a:ea typeface="맑은 고딕" panose="020B0503020000020004" pitchFamily="34" charset="-127"/>
              </a:rPr>
              <a:t>Theoretical only</a:t>
            </a:r>
          </a:p>
          <a:p>
            <a:pPr eaLnBrk="1" hangingPunct="1"/>
            <a:r>
              <a:rPr lang="en-US" altLang="en-US" sz="2400" dirty="0">
                <a:ea typeface="맑은 고딕" panose="020B0503020000020004" pitchFamily="34" charset="-127"/>
              </a:rPr>
              <a:t>processors receive different instructions, but operate on same data. </a:t>
            </a:r>
            <a:endParaRPr lang="en-US" altLang="en-US" dirty="0">
              <a:ea typeface="맑은 고딕" panose="020B0503020000020004" pitchFamily="34" charset="-127"/>
            </a:endParaRPr>
          </a:p>
        </p:txBody>
      </p:sp>
      <p:pic>
        <p:nvPicPr>
          <p:cNvPr id="8" name="Picture 6">
            <a:extLst>
              <a:ext uri="{FF2B5EF4-FFF2-40B4-BE49-F238E27FC236}">
                <a16:creationId xmlns:a16="http://schemas.microsoft.com/office/drawing/2014/main" id="{9806A89B-3EE8-FCEC-9CE8-AC78247EAF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56600" y="3429000"/>
            <a:ext cx="3795712" cy="3128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47">
            <a:extLst>
              <a:ext uri="{FF2B5EF4-FFF2-40B4-BE49-F238E27FC236}">
                <a16:creationId xmlns:a16="http://schemas.microsoft.com/office/drawing/2014/main" id="{D5081C85-D696-107A-8B0A-43479325CB37}"/>
              </a:ext>
            </a:extLst>
          </p:cNvPr>
          <p:cNvSpPr>
            <a:spLocks noChangeArrowheads="1"/>
          </p:cNvSpPr>
          <p:nvPr/>
        </p:nvSpPr>
        <p:spPr bwMode="auto">
          <a:xfrm>
            <a:off x="995846" y="3154017"/>
            <a:ext cx="5334000" cy="100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3500" tIns="25400" rIns="63500" bIns="25400">
            <a:spAutoFit/>
          </a:bodyPr>
          <a:lstStyle>
            <a:lvl1pPr defTabSz="762000">
              <a:defRPr kumimoji="1" sz="1400" b="1">
                <a:solidFill>
                  <a:schemeClr val="tx1"/>
                </a:solidFill>
                <a:latin typeface="Arial" panose="020B0604020202020204" pitchFamily="34" charset="0"/>
                <a:ea typeface="돋움" panose="020B0600000101010101" pitchFamily="34" charset="-127"/>
              </a:defRPr>
            </a:lvl1pPr>
            <a:lvl2pPr marL="742950" indent="-285750" defTabSz="762000">
              <a:defRPr kumimoji="1" sz="1400" b="1">
                <a:solidFill>
                  <a:schemeClr val="tx1"/>
                </a:solidFill>
                <a:latin typeface="Arial" panose="020B0604020202020204" pitchFamily="34" charset="0"/>
                <a:ea typeface="돋움" panose="020B0600000101010101" pitchFamily="34" charset="-127"/>
              </a:defRPr>
            </a:lvl2pPr>
            <a:lvl3pPr marL="1143000" indent="-228600" defTabSz="762000">
              <a:defRPr kumimoji="1" sz="1400" b="1">
                <a:solidFill>
                  <a:schemeClr val="tx1"/>
                </a:solidFill>
                <a:latin typeface="Arial" panose="020B0604020202020204" pitchFamily="34" charset="0"/>
                <a:ea typeface="돋움" panose="020B0600000101010101" pitchFamily="34" charset="-127"/>
              </a:defRPr>
            </a:lvl3pPr>
            <a:lvl4pPr marL="1600200" indent="-228600" defTabSz="762000">
              <a:defRPr kumimoji="1" sz="1400" b="1">
                <a:solidFill>
                  <a:schemeClr val="tx1"/>
                </a:solidFill>
                <a:latin typeface="Arial" panose="020B0604020202020204" pitchFamily="34" charset="0"/>
                <a:ea typeface="돋움" panose="020B0600000101010101" pitchFamily="34" charset="-127"/>
              </a:defRPr>
            </a:lvl4pPr>
            <a:lvl5pPr marL="2057400" indent="-228600" defTabSz="762000">
              <a:defRPr kumimoji="1" sz="1400" b="1">
                <a:solidFill>
                  <a:schemeClr val="tx1"/>
                </a:solidFill>
                <a:latin typeface="Arial" panose="020B0604020202020204" pitchFamily="34" charset="0"/>
                <a:ea typeface="돋움" panose="020B0600000101010101" pitchFamily="34" charset="-127"/>
              </a:defRPr>
            </a:lvl5pPr>
            <a:lvl6pPr marL="25146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anose="020B0600000101010101" pitchFamily="34" charset="-127"/>
              </a:defRPr>
            </a:lvl6pPr>
            <a:lvl7pPr marL="29718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anose="020B0600000101010101" pitchFamily="34" charset="-127"/>
              </a:defRPr>
            </a:lvl7pPr>
            <a:lvl8pPr marL="34290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anose="020B0600000101010101" pitchFamily="34" charset="-127"/>
              </a:defRPr>
            </a:lvl8pPr>
            <a:lvl9pPr marL="38862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anose="020B0600000101010101" pitchFamily="34" charset="-127"/>
              </a:defRPr>
            </a:lvl9pPr>
          </a:lstStyle>
          <a:p>
            <a:pPr>
              <a:lnSpc>
                <a:spcPct val="85000"/>
              </a:lnSpc>
            </a:pPr>
            <a:r>
              <a:rPr lang="en-US" altLang="ko-KR" sz="2000" dirty="0"/>
              <a:t>Characteristics</a:t>
            </a:r>
          </a:p>
          <a:p>
            <a:pPr>
              <a:lnSpc>
                <a:spcPct val="85000"/>
              </a:lnSpc>
            </a:pPr>
            <a:endParaRPr lang="en-US" altLang="ko-KR" sz="1800" dirty="0"/>
          </a:p>
          <a:p>
            <a:pPr>
              <a:lnSpc>
                <a:spcPct val="85000"/>
              </a:lnSpc>
            </a:pPr>
            <a:r>
              <a:rPr lang="en-US" altLang="ko-KR" sz="1800" dirty="0"/>
              <a:t>     - There is no computer at present that can be</a:t>
            </a:r>
          </a:p>
          <a:p>
            <a:pPr>
              <a:lnSpc>
                <a:spcPct val="85000"/>
              </a:lnSpc>
            </a:pPr>
            <a:r>
              <a:rPr lang="en-US" altLang="ko-KR" sz="1800" dirty="0"/>
              <a:t>        classified as MISD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checkerboard(across)">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4FB53EEC-E279-A2FB-D1D6-C011D0310841}"/>
              </a:ext>
            </a:extLst>
          </p:cNvPr>
          <p:cNvSpPr>
            <a:spLocks noGrp="1" noChangeArrowheads="1"/>
          </p:cNvSpPr>
          <p:nvPr>
            <p:ph type="title"/>
          </p:nvPr>
        </p:nvSpPr>
        <p:spPr>
          <a:xfrm>
            <a:off x="838200" y="365125"/>
            <a:ext cx="10515600" cy="693537"/>
          </a:xfrm>
        </p:spPr>
        <p:txBody>
          <a:bodyPr/>
          <a:lstStyle/>
          <a:p>
            <a:pPr eaLnBrk="1" hangingPunct="1"/>
            <a:r>
              <a:rPr lang="en-US" altLang="en-US" sz="3200" b="1" dirty="0">
                <a:latin typeface="+mn-lt"/>
                <a:ea typeface="맑은 고딕" panose="020B0503020000020004" pitchFamily="34" charset="-127"/>
              </a:rPr>
              <a:t>Multiple instruction stream, multiple data stream – MIMD</a:t>
            </a:r>
          </a:p>
        </p:txBody>
      </p:sp>
      <p:sp>
        <p:nvSpPr>
          <p:cNvPr id="15363" name="Rectangle 3">
            <a:extLst>
              <a:ext uri="{FF2B5EF4-FFF2-40B4-BE49-F238E27FC236}">
                <a16:creationId xmlns:a16="http://schemas.microsoft.com/office/drawing/2014/main" id="{55DE0CCE-0865-3A12-5413-455B1D76AC4C}"/>
              </a:ext>
            </a:extLst>
          </p:cNvPr>
          <p:cNvSpPr>
            <a:spLocks noGrp="1" noChangeArrowheads="1"/>
          </p:cNvSpPr>
          <p:nvPr>
            <p:ph idx="1"/>
          </p:nvPr>
        </p:nvSpPr>
        <p:spPr>
          <a:xfrm>
            <a:off x="838200" y="1433312"/>
            <a:ext cx="10334832" cy="2092325"/>
          </a:xfrm>
        </p:spPr>
        <p:txBody>
          <a:bodyPr/>
          <a:lstStyle/>
          <a:p>
            <a:pPr eaLnBrk="1" hangingPunct="1"/>
            <a:r>
              <a:rPr lang="en-US" altLang="en-US" sz="2400" dirty="0">
                <a:ea typeface="맑은 고딕" panose="020B0503020000020004" pitchFamily="34" charset="-127"/>
              </a:rPr>
              <a:t>A computer system capable of processing several programs at the same time. </a:t>
            </a:r>
            <a:br>
              <a:rPr lang="en-US" altLang="en-US" sz="2400" dirty="0">
                <a:ea typeface="맑은 고딕" panose="020B0503020000020004" pitchFamily="34" charset="-127"/>
              </a:rPr>
            </a:br>
            <a:endParaRPr lang="en-US" altLang="en-US" sz="2400" dirty="0">
              <a:ea typeface="맑은 고딕" panose="020B0503020000020004" pitchFamily="34" charset="-127"/>
            </a:endParaRPr>
          </a:p>
          <a:p>
            <a:pPr eaLnBrk="1" hangingPunct="1"/>
            <a:r>
              <a:rPr lang="en-US" altLang="en-US" sz="2400" dirty="0">
                <a:ea typeface="맑은 고딕" panose="020B0503020000020004" pitchFamily="34" charset="-127"/>
              </a:rPr>
              <a:t>Most multiprocessor and multicomputer systems can be classified in this category </a:t>
            </a:r>
          </a:p>
        </p:txBody>
      </p:sp>
      <p:pic>
        <p:nvPicPr>
          <p:cNvPr id="12295" name="Picture 7">
            <a:extLst>
              <a:ext uri="{FF2B5EF4-FFF2-40B4-BE49-F238E27FC236}">
                <a16:creationId xmlns:a16="http://schemas.microsoft.com/office/drawing/2014/main" id="{46BFE3D1-4CDE-F9E9-0E4C-887590F72B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69761" y="2819404"/>
            <a:ext cx="2596463" cy="21175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24">
            <a:extLst>
              <a:ext uri="{FF2B5EF4-FFF2-40B4-BE49-F238E27FC236}">
                <a16:creationId xmlns:a16="http://schemas.microsoft.com/office/drawing/2014/main" id="{E3CE8C33-A195-AC4A-F456-B5AD2FD3D930}"/>
              </a:ext>
            </a:extLst>
          </p:cNvPr>
          <p:cNvSpPr>
            <a:spLocks noChangeArrowheads="1"/>
          </p:cNvSpPr>
          <p:nvPr/>
        </p:nvSpPr>
        <p:spPr bwMode="auto">
          <a:xfrm>
            <a:off x="223630" y="3306763"/>
            <a:ext cx="6206827" cy="3452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3500" tIns="25400" rIns="63500" bIns="25400">
            <a:spAutoFit/>
          </a:bodyPr>
          <a:lstStyle>
            <a:lvl1pPr defTabSz="762000">
              <a:defRPr kumimoji="1" sz="1400" b="1">
                <a:solidFill>
                  <a:schemeClr val="tx1"/>
                </a:solidFill>
                <a:latin typeface="Arial" panose="020B0604020202020204" pitchFamily="34" charset="0"/>
                <a:ea typeface="돋움" panose="020B0600000101010101" pitchFamily="34" charset="-127"/>
              </a:defRPr>
            </a:lvl1pPr>
            <a:lvl2pPr marL="742950" indent="-285750" defTabSz="762000">
              <a:defRPr kumimoji="1" sz="1400" b="1">
                <a:solidFill>
                  <a:schemeClr val="tx1"/>
                </a:solidFill>
                <a:latin typeface="Arial" panose="020B0604020202020204" pitchFamily="34" charset="0"/>
                <a:ea typeface="돋움" panose="020B0600000101010101" pitchFamily="34" charset="-127"/>
              </a:defRPr>
            </a:lvl2pPr>
            <a:lvl3pPr marL="1143000" indent="-228600" defTabSz="762000">
              <a:defRPr kumimoji="1" sz="1400" b="1">
                <a:solidFill>
                  <a:schemeClr val="tx1"/>
                </a:solidFill>
                <a:latin typeface="Arial" panose="020B0604020202020204" pitchFamily="34" charset="0"/>
                <a:ea typeface="돋움" panose="020B0600000101010101" pitchFamily="34" charset="-127"/>
              </a:defRPr>
            </a:lvl3pPr>
            <a:lvl4pPr marL="1600200" indent="-228600" defTabSz="762000">
              <a:defRPr kumimoji="1" sz="1400" b="1">
                <a:solidFill>
                  <a:schemeClr val="tx1"/>
                </a:solidFill>
                <a:latin typeface="Arial" panose="020B0604020202020204" pitchFamily="34" charset="0"/>
                <a:ea typeface="돋움" panose="020B0600000101010101" pitchFamily="34" charset="-127"/>
              </a:defRPr>
            </a:lvl4pPr>
            <a:lvl5pPr marL="2057400" indent="-228600" defTabSz="762000">
              <a:defRPr kumimoji="1" sz="1400" b="1">
                <a:solidFill>
                  <a:schemeClr val="tx1"/>
                </a:solidFill>
                <a:latin typeface="Arial" panose="020B0604020202020204" pitchFamily="34" charset="0"/>
                <a:ea typeface="돋움" panose="020B0600000101010101" pitchFamily="34" charset="-127"/>
              </a:defRPr>
            </a:lvl5pPr>
            <a:lvl6pPr marL="25146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anose="020B0600000101010101" pitchFamily="34" charset="-127"/>
              </a:defRPr>
            </a:lvl6pPr>
            <a:lvl7pPr marL="29718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anose="020B0600000101010101" pitchFamily="34" charset="-127"/>
              </a:defRPr>
            </a:lvl7pPr>
            <a:lvl8pPr marL="34290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anose="020B0600000101010101" pitchFamily="34" charset="-127"/>
              </a:defRPr>
            </a:lvl8pPr>
            <a:lvl9pPr marL="38862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anose="020B0600000101010101" pitchFamily="34" charset="-127"/>
              </a:defRPr>
            </a:lvl9pPr>
          </a:lstStyle>
          <a:p>
            <a:pPr>
              <a:lnSpc>
                <a:spcPct val="85000"/>
              </a:lnSpc>
            </a:pPr>
            <a:r>
              <a:rPr lang="en-US" altLang="ko-KR" sz="2000" dirty="0"/>
              <a:t>Characteristics</a:t>
            </a:r>
            <a:endParaRPr lang="en-US" altLang="ko-KR" sz="2000" u="sng" dirty="0"/>
          </a:p>
          <a:p>
            <a:pPr>
              <a:lnSpc>
                <a:spcPct val="85000"/>
              </a:lnSpc>
            </a:pPr>
            <a:endParaRPr lang="en-US" altLang="ko-KR" sz="1800" u="sng" dirty="0"/>
          </a:p>
          <a:p>
            <a:pPr>
              <a:lnSpc>
                <a:spcPct val="85000"/>
              </a:lnSpc>
            </a:pPr>
            <a:r>
              <a:rPr lang="en-US" altLang="ko-KR" sz="1800" dirty="0"/>
              <a:t>     - Multiple processing units</a:t>
            </a:r>
          </a:p>
          <a:p>
            <a:pPr>
              <a:lnSpc>
                <a:spcPct val="85000"/>
              </a:lnSpc>
            </a:pPr>
            <a:endParaRPr lang="en-US" altLang="ko-KR" sz="1800" dirty="0"/>
          </a:p>
          <a:p>
            <a:pPr>
              <a:lnSpc>
                <a:spcPct val="85000"/>
              </a:lnSpc>
            </a:pPr>
            <a:r>
              <a:rPr lang="en-US" altLang="ko-KR" sz="1800" dirty="0"/>
              <a:t>     - Execution of  multiple instructions on multiple data</a:t>
            </a:r>
          </a:p>
          <a:p>
            <a:pPr>
              <a:lnSpc>
                <a:spcPct val="85000"/>
              </a:lnSpc>
            </a:pPr>
            <a:endParaRPr lang="en-US" altLang="ko-KR" sz="1800" dirty="0"/>
          </a:p>
          <a:p>
            <a:pPr>
              <a:lnSpc>
                <a:spcPct val="85000"/>
              </a:lnSpc>
            </a:pPr>
            <a:r>
              <a:rPr lang="en-US" altLang="ko-KR" sz="1800" dirty="0"/>
              <a:t>EX – </a:t>
            </a:r>
            <a:r>
              <a:rPr lang="en-US" altLang="ko-KR" sz="1800" b="0" dirty="0"/>
              <a:t>Multiple pipeline (super scaler computer)</a:t>
            </a:r>
          </a:p>
          <a:p>
            <a:pPr>
              <a:lnSpc>
                <a:spcPct val="85000"/>
              </a:lnSpc>
            </a:pPr>
            <a:endParaRPr lang="en-US" altLang="ko-KR" sz="1800" b="0" dirty="0"/>
          </a:p>
          <a:p>
            <a:pPr>
              <a:lnSpc>
                <a:spcPct val="85000"/>
              </a:lnSpc>
            </a:pPr>
            <a:endParaRPr lang="en-US" altLang="ko-KR" sz="2000" b="0" dirty="0"/>
          </a:p>
          <a:p>
            <a:pPr>
              <a:lnSpc>
                <a:spcPct val="85000"/>
              </a:lnSpc>
            </a:pPr>
            <a:r>
              <a:rPr lang="en-US" altLang="ko-KR" sz="2000" dirty="0"/>
              <a:t>Types of MIMD computer systems</a:t>
            </a:r>
          </a:p>
          <a:p>
            <a:pPr>
              <a:lnSpc>
                <a:spcPct val="85000"/>
              </a:lnSpc>
            </a:pPr>
            <a:endParaRPr lang="en-US" altLang="ko-KR" sz="2000" u="sng" dirty="0"/>
          </a:p>
          <a:p>
            <a:pPr>
              <a:lnSpc>
                <a:spcPct val="85000"/>
              </a:lnSpc>
            </a:pPr>
            <a:r>
              <a:rPr lang="en-US" altLang="ko-KR" sz="1800" b="0" dirty="0"/>
              <a:t>     </a:t>
            </a:r>
            <a:r>
              <a:rPr lang="en-US" altLang="ko-KR" sz="1800" dirty="0"/>
              <a:t>- Shared memory multiprocessors</a:t>
            </a:r>
          </a:p>
          <a:p>
            <a:pPr>
              <a:lnSpc>
                <a:spcPct val="85000"/>
              </a:lnSpc>
            </a:pPr>
            <a:endParaRPr lang="en-US" altLang="ko-KR" sz="1800" dirty="0"/>
          </a:p>
          <a:p>
            <a:pPr>
              <a:lnSpc>
                <a:spcPct val="85000"/>
              </a:lnSpc>
            </a:pPr>
            <a:r>
              <a:rPr lang="en-US" altLang="ko-KR" sz="1800" dirty="0"/>
              <a:t>     - Message-passing multicomputer</a:t>
            </a:r>
          </a:p>
        </p:txBody>
      </p:sp>
      <p:sp>
        <p:nvSpPr>
          <p:cNvPr id="3" name="Rectangle 3">
            <a:extLst>
              <a:ext uri="{FF2B5EF4-FFF2-40B4-BE49-F238E27FC236}">
                <a16:creationId xmlns:a16="http://schemas.microsoft.com/office/drawing/2014/main" id="{663E1613-8F6F-CB39-4DF8-A6C40A16A051}"/>
              </a:ext>
            </a:extLst>
          </p:cNvPr>
          <p:cNvSpPr>
            <a:spLocks noChangeArrowheads="1"/>
          </p:cNvSpPr>
          <p:nvPr/>
        </p:nvSpPr>
        <p:spPr bwMode="auto">
          <a:xfrm>
            <a:off x="8738848" y="5665653"/>
            <a:ext cx="2203450" cy="242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3500" tIns="25400" rIns="63500" bIns="25400">
            <a:spAutoFit/>
          </a:bodyPr>
          <a:lstStyle>
            <a:lvl1pPr defTabSz="762000">
              <a:defRPr kumimoji="1" sz="1400" b="1">
                <a:solidFill>
                  <a:schemeClr val="tx1"/>
                </a:solidFill>
                <a:latin typeface="Arial" panose="020B0604020202020204" pitchFamily="34" charset="0"/>
                <a:ea typeface="돋움" panose="020B0600000101010101" pitchFamily="34" charset="-127"/>
              </a:defRPr>
            </a:lvl1pPr>
            <a:lvl2pPr marL="742950" indent="-285750" defTabSz="762000">
              <a:defRPr kumimoji="1" sz="1400" b="1">
                <a:solidFill>
                  <a:schemeClr val="tx1"/>
                </a:solidFill>
                <a:latin typeface="Arial" panose="020B0604020202020204" pitchFamily="34" charset="0"/>
                <a:ea typeface="돋움" panose="020B0600000101010101" pitchFamily="34" charset="-127"/>
              </a:defRPr>
            </a:lvl2pPr>
            <a:lvl3pPr marL="1143000" indent="-228600" defTabSz="762000">
              <a:defRPr kumimoji="1" sz="1400" b="1">
                <a:solidFill>
                  <a:schemeClr val="tx1"/>
                </a:solidFill>
                <a:latin typeface="Arial" panose="020B0604020202020204" pitchFamily="34" charset="0"/>
                <a:ea typeface="돋움" panose="020B0600000101010101" pitchFamily="34" charset="-127"/>
              </a:defRPr>
            </a:lvl3pPr>
            <a:lvl4pPr marL="1600200" indent="-228600" defTabSz="762000">
              <a:defRPr kumimoji="1" sz="1400" b="1">
                <a:solidFill>
                  <a:schemeClr val="tx1"/>
                </a:solidFill>
                <a:latin typeface="Arial" panose="020B0604020202020204" pitchFamily="34" charset="0"/>
                <a:ea typeface="돋움" panose="020B0600000101010101" pitchFamily="34" charset="-127"/>
              </a:defRPr>
            </a:lvl4pPr>
            <a:lvl5pPr marL="2057400" indent="-228600" defTabSz="762000">
              <a:defRPr kumimoji="1" sz="1400" b="1">
                <a:solidFill>
                  <a:schemeClr val="tx1"/>
                </a:solidFill>
                <a:latin typeface="Arial" panose="020B0604020202020204" pitchFamily="34" charset="0"/>
                <a:ea typeface="돋움" panose="020B0600000101010101" pitchFamily="34" charset="-127"/>
              </a:defRPr>
            </a:lvl5pPr>
            <a:lvl6pPr marL="25146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anose="020B0600000101010101" pitchFamily="34" charset="-127"/>
              </a:defRPr>
            </a:lvl6pPr>
            <a:lvl7pPr marL="29718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anose="020B0600000101010101" pitchFamily="34" charset="-127"/>
              </a:defRPr>
            </a:lvl7pPr>
            <a:lvl8pPr marL="34290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anose="020B0600000101010101" pitchFamily="34" charset="-127"/>
              </a:defRPr>
            </a:lvl8pPr>
            <a:lvl9pPr marL="38862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anose="020B0600000101010101" pitchFamily="34" charset="-127"/>
              </a:defRPr>
            </a:lvl9pPr>
          </a:lstStyle>
          <a:p>
            <a:r>
              <a:rPr lang="en-US" altLang="ko-KR"/>
              <a:t>Interconnection Network</a:t>
            </a:r>
          </a:p>
        </p:txBody>
      </p:sp>
      <p:sp>
        <p:nvSpPr>
          <p:cNvPr id="4" name="Rectangle 4">
            <a:extLst>
              <a:ext uri="{FF2B5EF4-FFF2-40B4-BE49-F238E27FC236}">
                <a16:creationId xmlns:a16="http://schemas.microsoft.com/office/drawing/2014/main" id="{7D5A000B-7B29-1991-6430-ADA11A76B6AF}"/>
              </a:ext>
            </a:extLst>
          </p:cNvPr>
          <p:cNvSpPr>
            <a:spLocks noChangeArrowheads="1"/>
          </p:cNvSpPr>
          <p:nvPr/>
        </p:nvSpPr>
        <p:spPr bwMode="auto">
          <a:xfrm>
            <a:off x="7592673" y="5591040"/>
            <a:ext cx="4264025" cy="376238"/>
          </a:xfrm>
          <a:prstGeom prst="rect">
            <a:avLst/>
          </a:prstGeom>
          <a:noFill/>
          <a:ln w="25399">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1400" b="1">
                <a:solidFill>
                  <a:schemeClr val="tx1"/>
                </a:solidFill>
                <a:latin typeface="Arial" panose="020B0604020202020204" pitchFamily="34" charset="0"/>
                <a:ea typeface="돋움" panose="020B0600000101010101" pitchFamily="34" charset="-127"/>
              </a:defRPr>
            </a:lvl1pPr>
            <a:lvl2pPr marL="742950" indent="-285750">
              <a:defRPr kumimoji="1" sz="1400" b="1">
                <a:solidFill>
                  <a:schemeClr val="tx1"/>
                </a:solidFill>
                <a:latin typeface="Arial" panose="020B0604020202020204" pitchFamily="34" charset="0"/>
                <a:ea typeface="돋움" panose="020B0600000101010101" pitchFamily="34" charset="-127"/>
              </a:defRPr>
            </a:lvl2pPr>
            <a:lvl3pPr marL="1143000" indent="-228600">
              <a:defRPr kumimoji="1" sz="1400" b="1">
                <a:solidFill>
                  <a:schemeClr val="tx1"/>
                </a:solidFill>
                <a:latin typeface="Arial" panose="020B0604020202020204" pitchFamily="34" charset="0"/>
                <a:ea typeface="돋움" panose="020B0600000101010101" pitchFamily="34" charset="-127"/>
              </a:defRPr>
            </a:lvl3pPr>
            <a:lvl4pPr marL="1600200" indent="-228600">
              <a:defRPr kumimoji="1" sz="1400" b="1">
                <a:solidFill>
                  <a:schemeClr val="tx1"/>
                </a:solidFill>
                <a:latin typeface="Arial" panose="020B0604020202020204" pitchFamily="34" charset="0"/>
                <a:ea typeface="돋움" panose="020B0600000101010101" pitchFamily="34" charset="-127"/>
              </a:defRPr>
            </a:lvl4pPr>
            <a:lvl5pPr marL="2057400" indent="-228600">
              <a:defRPr kumimoji="1" sz="1400" b="1">
                <a:solidFill>
                  <a:schemeClr val="tx1"/>
                </a:solidFill>
                <a:latin typeface="Arial" panose="020B0604020202020204" pitchFamily="34" charset="0"/>
                <a:ea typeface="돋움" panose="020B0600000101010101" pitchFamily="34" charset="-127"/>
              </a:defRPr>
            </a:lvl5pPr>
            <a:lvl6pPr marL="25146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anose="020B0600000101010101" pitchFamily="34" charset="-127"/>
              </a:defRPr>
            </a:lvl6pPr>
            <a:lvl7pPr marL="29718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anose="020B0600000101010101" pitchFamily="34" charset="-127"/>
              </a:defRPr>
            </a:lvl7pPr>
            <a:lvl8pPr marL="34290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anose="020B0600000101010101" pitchFamily="34" charset="-127"/>
              </a:defRPr>
            </a:lvl8pPr>
            <a:lvl9pPr marL="38862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anose="020B0600000101010101" pitchFamily="34" charset="-127"/>
              </a:defRPr>
            </a:lvl9pPr>
          </a:lstStyle>
          <a:p>
            <a:endParaRPr lang="en-US" altLang="en-US"/>
          </a:p>
        </p:txBody>
      </p:sp>
      <p:sp>
        <p:nvSpPr>
          <p:cNvPr id="5" name="Rectangle 5">
            <a:extLst>
              <a:ext uri="{FF2B5EF4-FFF2-40B4-BE49-F238E27FC236}">
                <a16:creationId xmlns:a16="http://schemas.microsoft.com/office/drawing/2014/main" id="{64BFD603-D224-60BF-16B4-0057D8EF2FF9}"/>
              </a:ext>
            </a:extLst>
          </p:cNvPr>
          <p:cNvSpPr>
            <a:spLocks noChangeArrowheads="1"/>
          </p:cNvSpPr>
          <p:nvPr/>
        </p:nvSpPr>
        <p:spPr bwMode="auto">
          <a:xfrm>
            <a:off x="7592673" y="4965565"/>
            <a:ext cx="717550" cy="250825"/>
          </a:xfrm>
          <a:prstGeom prst="rect">
            <a:avLst/>
          </a:prstGeom>
          <a:noFill/>
          <a:ln w="25399">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1400" b="1">
                <a:solidFill>
                  <a:schemeClr val="tx1"/>
                </a:solidFill>
                <a:latin typeface="Arial" panose="020B0604020202020204" pitchFamily="34" charset="0"/>
                <a:ea typeface="돋움" panose="020B0600000101010101" pitchFamily="34" charset="-127"/>
              </a:defRPr>
            </a:lvl1pPr>
            <a:lvl2pPr marL="742950" indent="-285750">
              <a:defRPr kumimoji="1" sz="1400" b="1">
                <a:solidFill>
                  <a:schemeClr val="tx1"/>
                </a:solidFill>
                <a:latin typeface="Arial" panose="020B0604020202020204" pitchFamily="34" charset="0"/>
                <a:ea typeface="돋움" panose="020B0600000101010101" pitchFamily="34" charset="-127"/>
              </a:defRPr>
            </a:lvl2pPr>
            <a:lvl3pPr marL="1143000" indent="-228600">
              <a:defRPr kumimoji="1" sz="1400" b="1">
                <a:solidFill>
                  <a:schemeClr val="tx1"/>
                </a:solidFill>
                <a:latin typeface="Arial" panose="020B0604020202020204" pitchFamily="34" charset="0"/>
                <a:ea typeface="돋움" panose="020B0600000101010101" pitchFamily="34" charset="-127"/>
              </a:defRPr>
            </a:lvl3pPr>
            <a:lvl4pPr marL="1600200" indent="-228600">
              <a:defRPr kumimoji="1" sz="1400" b="1">
                <a:solidFill>
                  <a:schemeClr val="tx1"/>
                </a:solidFill>
                <a:latin typeface="Arial" panose="020B0604020202020204" pitchFamily="34" charset="0"/>
                <a:ea typeface="돋움" panose="020B0600000101010101" pitchFamily="34" charset="-127"/>
              </a:defRPr>
            </a:lvl4pPr>
            <a:lvl5pPr marL="2057400" indent="-228600">
              <a:defRPr kumimoji="1" sz="1400" b="1">
                <a:solidFill>
                  <a:schemeClr val="tx1"/>
                </a:solidFill>
                <a:latin typeface="Arial" panose="020B0604020202020204" pitchFamily="34" charset="0"/>
                <a:ea typeface="돋움" panose="020B0600000101010101" pitchFamily="34" charset="-127"/>
              </a:defRPr>
            </a:lvl5pPr>
            <a:lvl6pPr marL="25146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anose="020B0600000101010101" pitchFamily="34" charset="-127"/>
              </a:defRPr>
            </a:lvl6pPr>
            <a:lvl7pPr marL="29718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anose="020B0600000101010101" pitchFamily="34" charset="-127"/>
              </a:defRPr>
            </a:lvl7pPr>
            <a:lvl8pPr marL="34290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anose="020B0600000101010101" pitchFamily="34" charset="-127"/>
              </a:defRPr>
            </a:lvl8pPr>
            <a:lvl9pPr marL="38862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anose="020B0600000101010101" pitchFamily="34" charset="-127"/>
              </a:defRPr>
            </a:lvl9pPr>
          </a:lstStyle>
          <a:p>
            <a:endParaRPr lang="en-US" altLang="en-US"/>
          </a:p>
        </p:txBody>
      </p:sp>
      <p:sp>
        <p:nvSpPr>
          <p:cNvPr id="7" name="Line 6">
            <a:extLst>
              <a:ext uri="{FF2B5EF4-FFF2-40B4-BE49-F238E27FC236}">
                <a16:creationId xmlns:a16="http://schemas.microsoft.com/office/drawing/2014/main" id="{7C46D981-9664-794D-AEB7-97703C6C7E02}"/>
              </a:ext>
            </a:extLst>
          </p:cNvPr>
          <p:cNvSpPr>
            <a:spLocks noChangeShapeType="1"/>
          </p:cNvSpPr>
          <p:nvPr/>
        </p:nvSpPr>
        <p:spPr bwMode="auto">
          <a:xfrm>
            <a:off x="7945098" y="4956040"/>
            <a:ext cx="0" cy="269875"/>
          </a:xfrm>
          <a:prstGeom prst="line">
            <a:avLst/>
          </a:prstGeom>
          <a:noFill/>
          <a:ln w="25399">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8" name="Rectangle 7">
            <a:extLst>
              <a:ext uri="{FF2B5EF4-FFF2-40B4-BE49-F238E27FC236}">
                <a16:creationId xmlns:a16="http://schemas.microsoft.com/office/drawing/2014/main" id="{3D3F241A-0671-2045-012F-DEF52F2A9290}"/>
              </a:ext>
            </a:extLst>
          </p:cNvPr>
          <p:cNvSpPr>
            <a:spLocks noChangeArrowheads="1"/>
          </p:cNvSpPr>
          <p:nvPr/>
        </p:nvSpPr>
        <p:spPr bwMode="auto">
          <a:xfrm>
            <a:off x="7640298" y="4998903"/>
            <a:ext cx="246063" cy="242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3500" tIns="25400" rIns="63500" bIns="25400">
            <a:spAutoFit/>
          </a:bodyPr>
          <a:lstStyle>
            <a:lvl1pPr defTabSz="762000">
              <a:defRPr kumimoji="1" sz="1400" b="1">
                <a:solidFill>
                  <a:schemeClr val="tx1"/>
                </a:solidFill>
                <a:latin typeface="Arial" panose="020B0604020202020204" pitchFamily="34" charset="0"/>
                <a:ea typeface="돋움" panose="020B0600000101010101" pitchFamily="34" charset="-127"/>
              </a:defRPr>
            </a:lvl1pPr>
            <a:lvl2pPr marL="742950" indent="-285750" defTabSz="762000">
              <a:defRPr kumimoji="1" sz="1400" b="1">
                <a:solidFill>
                  <a:schemeClr val="tx1"/>
                </a:solidFill>
                <a:latin typeface="Arial" panose="020B0604020202020204" pitchFamily="34" charset="0"/>
                <a:ea typeface="돋움" panose="020B0600000101010101" pitchFamily="34" charset="-127"/>
              </a:defRPr>
            </a:lvl2pPr>
            <a:lvl3pPr marL="1143000" indent="-228600" defTabSz="762000">
              <a:defRPr kumimoji="1" sz="1400" b="1">
                <a:solidFill>
                  <a:schemeClr val="tx1"/>
                </a:solidFill>
                <a:latin typeface="Arial" panose="020B0604020202020204" pitchFamily="34" charset="0"/>
                <a:ea typeface="돋움" panose="020B0600000101010101" pitchFamily="34" charset="-127"/>
              </a:defRPr>
            </a:lvl3pPr>
            <a:lvl4pPr marL="1600200" indent="-228600" defTabSz="762000">
              <a:defRPr kumimoji="1" sz="1400" b="1">
                <a:solidFill>
                  <a:schemeClr val="tx1"/>
                </a:solidFill>
                <a:latin typeface="Arial" panose="020B0604020202020204" pitchFamily="34" charset="0"/>
                <a:ea typeface="돋움" panose="020B0600000101010101" pitchFamily="34" charset="-127"/>
              </a:defRPr>
            </a:lvl4pPr>
            <a:lvl5pPr marL="2057400" indent="-228600" defTabSz="762000">
              <a:defRPr kumimoji="1" sz="1400" b="1">
                <a:solidFill>
                  <a:schemeClr val="tx1"/>
                </a:solidFill>
                <a:latin typeface="Arial" panose="020B0604020202020204" pitchFamily="34" charset="0"/>
                <a:ea typeface="돋움" panose="020B0600000101010101" pitchFamily="34" charset="-127"/>
              </a:defRPr>
            </a:lvl5pPr>
            <a:lvl6pPr marL="25146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anose="020B0600000101010101" pitchFamily="34" charset="-127"/>
              </a:defRPr>
            </a:lvl6pPr>
            <a:lvl7pPr marL="29718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anose="020B0600000101010101" pitchFamily="34" charset="-127"/>
              </a:defRPr>
            </a:lvl7pPr>
            <a:lvl8pPr marL="34290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anose="020B0600000101010101" pitchFamily="34" charset="-127"/>
              </a:defRPr>
            </a:lvl8pPr>
            <a:lvl9pPr marL="38862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anose="020B0600000101010101" pitchFamily="34" charset="-127"/>
              </a:defRPr>
            </a:lvl9pPr>
          </a:lstStyle>
          <a:p>
            <a:r>
              <a:rPr lang="en-US" altLang="ko-KR"/>
              <a:t>P</a:t>
            </a:r>
          </a:p>
        </p:txBody>
      </p:sp>
      <p:sp>
        <p:nvSpPr>
          <p:cNvPr id="9" name="Rectangle 8">
            <a:extLst>
              <a:ext uri="{FF2B5EF4-FFF2-40B4-BE49-F238E27FC236}">
                <a16:creationId xmlns:a16="http://schemas.microsoft.com/office/drawing/2014/main" id="{9085BC4C-A74E-9250-5D84-32DE92CF2BB6}"/>
              </a:ext>
            </a:extLst>
          </p:cNvPr>
          <p:cNvSpPr>
            <a:spLocks noChangeArrowheads="1"/>
          </p:cNvSpPr>
          <p:nvPr/>
        </p:nvSpPr>
        <p:spPr bwMode="auto">
          <a:xfrm>
            <a:off x="8003836" y="4989378"/>
            <a:ext cx="274637" cy="242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3500" tIns="25400" rIns="63500" bIns="25400">
            <a:spAutoFit/>
          </a:bodyPr>
          <a:lstStyle>
            <a:lvl1pPr defTabSz="762000">
              <a:defRPr kumimoji="1" sz="1400" b="1">
                <a:solidFill>
                  <a:schemeClr val="tx1"/>
                </a:solidFill>
                <a:latin typeface="Arial" panose="020B0604020202020204" pitchFamily="34" charset="0"/>
                <a:ea typeface="돋움" panose="020B0600000101010101" pitchFamily="34" charset="-127"/>
              </a:defRPr>
            </a:lvl1pPr>
            <a:lvl2pPr marL="742950" indent="-285750" defTabSz="762000">
              <a:defRPr kumimoji="1" sz="1400" b="1">
                <a:solidFill>
                  <a:schemeClr val="tx1"/>
                </a:solidFill>
                <a:latin typeface="Arial" panose="020B0604020202020204" pitchFamily="34" charset="0"/>
                <a:ea typeface="돋움" panose="020B0600000101010101" pitchFamily="34" charset="-127"/>
              </a:defRPr>
            </a:lvl2pPr>
            <a:lvl3pPr marL="1143000" indent="-228600" defTabSz="762000">
              <a:defRPr kumimoji="1" sz="1400" b="1">
                <a:solidFill>
                  <a:schemeClr val="tx1"/>
                </a:solidFill>
                <a:latin typeface="Arial" panose="020B0604020202020204" pitchFamily="34" charset="0"/>
                <a:ea typeface="돋움" panose="020B0600000101010101" pitchFamily="34" charset="-127"/>
              </a:defRPr>
            </a:lvl3pPr>
            <a:lvl4pPr marL="1600200" indent="-228600" defTabSz="762000">
              <a:defRPr kumimoji="1" sz="1400" b="1">
                <a:solidFill>
                  <a:schemeClr val="tx1"/>
                </a:solidFill>
                <a:latin typeface="Arial" panose="020B0604020202020204" pitchFamily="34" charset="0"/>
                <a:ea typeface="돋움" panose="020B0600000101010101" pitchFamily="34" charset="-127"/>
              </a:defRPr>
            </a:lvl4pPr>
            <a:lvl5pPr marL="2057400" indent="-228600" defTabSz="762000">
              <a:defRPr kumimoji="1" sz="1400" b="1">
                <a:solidFill>
                  <a:schemeClr val="tx1"/>
                </a:solidFill>
                <a:latin typeface="Arial" panose="020B0604020202020204" pitchFamily="34" charset="0"/>
                <a:ea typeface="돋움" panose="020B0600000101010101" pitchFamily="34" charset="-127"/>
              </a:defRPr>
            </a:lvl5pPr>
            <a:lvl6pPr marL="25146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anose="020B0600000101010101" pitchFamily="34" charset="-127"/>
              </a:defRPr>
            </a:lvl6pPr>
            <a:lvl7pPr marL="29718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anose="020B0600000101010101" pitchFamily="34" charset="-127"/>
              </a:defRPr>
            </a:lvl7pPr>
            <a:lvl8pPr marL="34290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anose="020B0600000101010101" pitchFamily="34" charset="-127"/>
              </a:defRPr>
            </a:lvl8pPr>
            <a:lvl9pPr marL="38862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anose="020B0600000101010101" pitchFamily="34" charset="-127"/>
              </a:defRPr>
            </a:lvl9pPr>
          </a:lstStyle>
          <a:p>
            <a:r>
              <a:rPr lang="en-US" altLang="ko-KR"/>
              <a:t>M</a:t>
            </a:r>
          </a:p>
        </p:txBody>
      </p:sp>
      <p:sp>
        <p:nvSpPr>
          <p:cNvPr id="10" name="Rectangle 9">
            <a:extLst>
              <a:ext uri="{FF2B5EF4-FFF2-40B4-BE49-F238E27FC236}">
                <a16:creationId xmlns:a16="http://schemas.microsoft.com/office/drawing/2014/main" id="{D0905425-EF51-D09D-D869-D33D08228E64}"/>
              </a:ext>
            </a:extLst>
          </p:cNvPr>
          <p:cNvSpPr>
            <a:spLocks noChangeArrowheads="1"/>
          </p:cNvSpPr>
          <p:nvPr/>
        </p:nvSpPr>
        <p:spPr bwMode="auto">
          <a:xfrm>
            <a:off x="11139148" y="4965565"/>
            <a:ext cx="717550" cy="250825"/>
          </a:xfrm>
          <a:prstGeom prst="rect">
            <a:avLst/>
          </a:prstGeom>
          <a:noFill/>
          <a:ln w="25399">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1400" b="1">
                <a:solidFill>
                  <a:schemeClr val="tx1"/>
                </a:solidFill>
                <a:latin typeface="Arial" panose="020B0604020202020204" pitchFamily="34" charset="0"/>
                <a:ea typeface="돋움" panose="020B0600000101010101" pitchFamily="34" charset="-127"/>
              </a:defRPr>
            </a:lvl1pPr>
            <a:lvl2pPr marL="742950" indent="-285750">
              <a:defRPr kumimoji="1" sz="1400" b="1">
                <a:solidFill>
                  <a:schemeClr val="tx1"/>
                </a:solidFill>
                <a:latin typeface="Arial" panose="020B0604020202020204" pitchFamily="34" charset="0"/>
                <a:ea typeface="돋움" panose="020B0600000101010101" pitchFamily="34" charset="-127"/>
              </a:defRPr>
            </a:lvl2pPr>
            <a:lvl3pPr marL="1143000" indent="-228600">
              <a:defRPr kumimoji="1" sz="1400" b="1">
                <a:solidFill>
                  <a:schemeClr val="tx1"/>
                </a:solidFill>
                <a:latin typeface="Arial" panose="020B0604020202020204" pitchFamily="34" charset="0"/>
                <a:ea typeface="돋움" panose="020B0600000101010101" pitchFamily="34" charset="-127"/>
              </a:defRPr>
            </a:lvl3pPr>
            <a:lvl4pPr marL="1600200" indent="-228600">
              <a:defRPr kumimoji="1" sz="1400" b="1">
                <a:solidFill>
                  <a:schemeClr val="tx1"/>
                </a:solidFill>
                <a:latin typeface="Arial" panose="020B0604020202020204" pitchFamily="34" charset="0"/>
                <a:ea typeface="돋움" panose="020B0600000101010101" pitchFamily="34" charset="-127"/>
              </a:defRPr>
            </a:lvl4pPr>
            <a:lvl5pPr marL="2057400" indent="-228600">
              <a:defRPr kumimoji="1" sz="1400" b="1">
                <a:solidFill>
                  <a:schemeClr val="tx1"/>
                </a:solidFill>
                <a:latin typeface="Arial" panose="020B0604020202020204" pitchFamily="34" charset="0"/>
                <a:ea typeface="돋움" panose="020B0600000101010101" pitchFamily="34" charset="-127"/>
              </a:defRPr>
            </a:lvl5pPr>
            <a:lvl6pPr marL="25146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anose="020B0600000101010101" pitchFamily="34" charset="-127"/>
              </a:defRPr>
            </a:lvl6pPr>
            <a:lvl7pPr marL="29718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anose="020B0600000101010101" pitchFamily="34" charset="-127"/>
              </a:defRPr>
            </a:lvl7pPr>
            <a:lvl8pPr marL="34290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anose="020B0600000101010101" pitchFamily="34" charset="-127"/>
              </a:defRPr>
            </a:lvl8pPr>
            <a:lvl9pPr marL="38862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anose="020B0600000101010101" pitchFamily="34" charset="-127"/>
              </a:defRPr>
            </a:lvl9pPr>
          </a:lstStyle>
          <a:p>
            <a:endParaRPr lang="en-US" altLang="en-US"/>
          </a:p>
        </p:txBody>
      </p:sp>
      <p:sp>
        <p:nvSpPr>
          <p:cNvPr id="11" name="Line 10">
            <a:extLst>
              <a:ext uri="{FF2B5EF4-FFF2-40B4-BE49-F238E27FC236}">
                <a16:creationId xmlns:a16="http://schemas.microsoft.com/office/drawing/2014/main" id="{59AA57FB-7B6A-65B6-1126-68F1CCBA2EAE}"/>
              </a:ext>
            </a:extLst>
          </p:cNvPr>
          <p:cNvSpPr>
            <a:spLocks noChangeShapeType="1"/>
          </p:cNvSpPr>
          <p:nvPr/>
        </p:nvSpPr>
        <p:spPr bwMode="auto">
          <a:xfrm>
            <a:off x="11491573" y="4956040"/>
            <a:ext cx="0" cy="269875"/>
          </a:xfrm>
          <a:prstGeom prst="line">
            <a:avLst/>
          </a:prstGeom>
          <a:noFill/>
          <a:ln w="25399">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12" name="Rectangle 11">
            <a:extLst>
              <a:ext uri="{FF2B5EF4-FFF2-40B4-BE49-F238E27FC236}">
                <a16:creationId xmlns:a16="http://schemas.microsoft.com/office/drawing/2014/main" id="{534278D6-9B84-689F-2B89-C5C7683CCC51}"/>
              </a:ext>
            </a:extLst>
          </p:cNvPr>
          <p:cNvSpPr>
            <a:spLocks noChangeArrowheads="1"/>
          </p:cNvSpPr>
          <p:nvPr/>
        </p:nvSpPr>
        <p:spPr bwMode="auto">
          <a:xfrm>
            <a:off x="11185186" y="4998903"/>
            <a:ext cx="246062" cy="242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3500" tIns="25400" rIns="63500" bIns="25400">
            <a:spAutoFit/>
          </a:bodyPr>
          <a:lstStyle>
            <a:lvl1pPr defTabSz="762000">
              <a:defRPr kumimoji="1" sz="1400" b="1">
                <a:solidFill>
                  <a:schemeClr val="tx1"/>
                </a:solidFill>
                <a:latin typeface="Arial" panose="020B0604020202020204" pitchFamily="34" charset="0"/>
                <a:ea typeface="돋움" panose="020B0600000101010101" pitchFamily="34" charset="-127"/>
              </a:defRPr>
            </a:lvl1pPr>
            <a:lvl2pPr marL="742950" indent="-285750" defTabSz="762000">
              <a:defRPr kumimoji="1" sz="1400" b="1">
                <a:solidFill>
                  <a:schemeClr val="tx1"/>
                </a:solidFill>
                <a:latin typeface="Arial" panose="020B0604020202020204" pitchFamily="34" charset="0"/>
                <a:ea typeface="돋움" panose="020B0600000101010101" pitchFamily="34" charset="-127"/>
              </a:defRPr>
            </a:lvl2pPr>
            <a:lvl3pPr marL="1143000" indent="-228600" defTabSz="762000">
              <a:defRPr kumimoji="1" sz="1400" b="1">
                <a:solidFill>
                  <a:schemeClr val="tx1"/>
                </a:solidFill>
                <a:latin typeface="Arial" panose="020B0604020202020204" pitchFamily="34" charset="0"/>
                <a:ea typeface="돋움" panose="020B0600000101010101" pitchFamily="34" charset="-127"/>
              </a:defRPr>
            </a:lvl3pPr>
            <a:lvl4pPr marL="1600200" indent="-228600" defTabSz="762000">
              <a:defRPr kumimoji="1" sz="1400" b="1">
                <a:solidFill>
                  <a:schemeClr val="tx1"/>
                </a:solidFill>
                <a:latin typeface="Arial" panose="020B0604020202020204" pitchFamily="34" charset="0"/>
                <a:ea typeface="돋움" panose="020B0600000101010101" pitchFamily="34" charset="-127"/>
              </a:defRPr>
            </a:lvl4pPr>
            <a:lvl5pPr marL="2057400" indent="-228600" defTabSz="762000">
              <a:defRPr kumimoji="1" sz="1400" b="1">
                <a:solidFill>
                  <a:schemeClr val="tx1"/>
                </a:solidFill>
                <a:latin typeface="Arial" panose="020B0604020202020204" pitchFamily="34" charset="0"/>
                <a:ea typeface="돋움" panose="020B0600000101010101" pitchFamily="34" charset="-127"/>
              </a:defRPr>
            </a:lvl5pPr>
            <a:lvl6pPr marL="25146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anose="020B0600000101010101" pitchFamily="34" charset="-127"/>
              </a:defRPr>
            </a:lvl6pPr>
            <a:lvl7pPr marL="29718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anose="020B0600000101010101" pitchFamily="34" charset="-127"/>
              </a:defRPr>
            </a:lvl7pPr>
            <a:lvl8pPr marL="34290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anose="020B0600000101010101" pitchFamily="34" charset="-127"/>
              </a:defRPr>
            </a:lvl8pPr>
            <a:lvl9pPr marL="38862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anose="020B0600000101010101" pitchFamily="34" charset="-127"/>
              </a:defRPr>
            </a:lvl9pPr>
          </a:lstStyle>
          <a:p>
            <a:r>
              <a:rPr lang="en-US" altLang="ko-KR"/>
              <a:t>P</a:t>
            </a:r>
          </a:p>
        </p:txBody>
      </p:sp>
      <p:sp>
        <p:nvSpPr>
          <p:cNvPr id="13" name="Rectangle 12">
            <a:extLst>
              <a:ext uri="{FF2B5EF4-FFF2-40B4-BE49-F238E27FC236}">
                <a16:creationId xmlns:a16="http://schemas.microsoft.com/office/drawing/2014/main" id="{5A00E6E6-EFB4-84E9-C622-4DDDE4D64A79}"/>
              </a:ext>
            </a:extLst>
          </p:cNvPr>
          <p:cNvSpPr>
            <a:spLocks noChangeArrowheads="1"/>
          </p:cNvSpPr>
          <p:nvPr/>
        </p:nvSpPr>
        <p:spPr bwMode="auto">
          <a:xfrm>
            <a:off x="11551898" y="4989378"/>
            <a:ext cx="274638" cy="242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3500" tIns="25400" rIns="63500" bIns="25400">
            <a:spAutoFit/>
          </a:bodyPr>
          <a:lstStyle>
            <a:lvl1pPr defTabSz="762000">
              <a:defRPr kumimoji="1" sz="1400" b="1">
                <a:solidFill>
                  <a:schemeClr val="tx1"/>
                </a:solidFill>
                <a:latin typeface="Arial" panose="020B0604020202020204" pitchFamily="34" charset="0"/>
                <a:ea typeface="돋움" panose="020B0600000101010101" pitchFamily="34" charset="-127"/>
              </a:defRPr>
            </a:lvl1pPr>
            <a:lvl2pPr marL="742950" indent="-285750" defTabSz="762000">
              <a:defRPr kumimoji="1" sz="1400" b="1">
                <a:solidFill>
                  <a:schemeClr val="tx1"/>
                </a:solidFill>
                <a:latin typeface="Arial" panose="020B0604020202020204" pitchFamily="34" charset="0"/>
                <a:ea typeface="돋움" panose="020B0600000101010101" pitchFamily="34" charset="-127"/>
              </a:defRPr>
            </a:lvl2pPr>
            <a:lvl3pPr marL="1143000" indent="-228600" defTabSz="762000">
              <a:defRPr kumimoji="1" sz="1400" b="1">
                <a:solidFill>
                  <a:schemeClr val="tx1"/>
                </a:solidFill>
                <a:latin typeface="Arial" panose="020B0604020202020204" pitchFamily="34" charset="0"/>
                <a:ea typeface="돋움" panose="020B0600000101010101" pitchFamily="34" charset="-127"/>
              </a:defRPr>
            </a:lvl3pPr>
            <a:lvl4pPr marL="1600200" indent="-228600" defTabSz="762000">
              <a:defRPr kumimoji="1" sz="1400" b="1">
                <a:solidFill>
                  <a:schemeClr val="tx1"/>
                </a:solidFill>
                <a:latin typeface="Arial" panose="020B0604020202020204" pitchFamily="34" charset="0"/>
                <a:ea typeface="돋움" panose="020B0600000101010101" pitchFamily="34" charset="-127"/>
              </a:defRPr>
            </a:lvl4pPr>
            <a:lvl5pPr marL="2057400" indent="-228600" defTabSz="762000">
              <a:defRPr kumimoji="1" sz="1400" b="1">
                <a:solidFill>
                  <a:schemeClr val="tx1"/>
                </a:solidFill>
                <a:latin typeface="Arial" panose="020B0604020202020204" pitchFamily="34" charset="0"/>
                <a:ea typeface="돋움" panose="020B0600000101010101" pitchFamily="34" charset="-127"/>
              </a:defRPr>
            </a:lvl5pPr>
            <a:lvl6pPr marL="25146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anose="020B0600000101010101" pitchFamily="34" charset="-127"/>
              </a:defRPr>
            </a:lvl6pPr>
            <a:lvl7pPr marL="29718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anose="020B0600000101010101" pitchFamily="34" charset="-127"/>
              </a:defRPr>
            </a:lvl7pPr>
            <a:lvl8pPr marL="34290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anose="020B0600000101010101" pitchFamily="34" charset="-127"/>
              </a:defRPr>
            </a:lvl8pPr>
            <a:lvl9pPr marL="38862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anose="020B0600000101010101" pitchFamily="34" charset="-127"/>
              </a:defRPr>
            </a:lvl9pPr>
          </a:lstStyle>
          <a:p>
            <a:r>
              <a:rPr lang="en-US" altLang="ko-KR"/>
              <a:t>M</a:t>
            </a:r>
          </a:p>
        </p:txBody>
      </p:sp>
      <p:sp>
        <p:nvSpPr>
          <p:cNvPr id="14" name="Rectangle 13">
            <a:extLst>
              <a:ext uri="{FF2B5EF4-FFF2-40B4-BE49-F238E27FC236}">
                <a16:creationId xmlns:a16="http://schemas.microsoft.com/office/drawing/2014/main" id="{9938803B-B1AE-93B2-25F9-192F827B518C}"/>
              </a:ext>
            </a:extLst>
          </p:cNvPr>
          <p:cNvSpPr>
            <a:spLocks noChangeArrowheads="1"/>
          </p:cNvSpPr>
          <p:nvPr/>
        </p:nvSpPr>
        <p:spPr bwMode="auto">
          <a:xfrm>
            <a:off x="8661061" y="4965565"/>
            <a:ext cx="717550" cy="250825"/>
          </a:xfrm>
          <a:prstGeom prst="rect">
            <a:avLst/>
          </a:prstGeom>
          <a:noFill/>
          <a:ln w="25399">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1400" b="1">
                <a:solidFill>
                  <a:schemeClr val="tx1"/>
                </a:solidFill>
                <a:latin typeface="Arial" panose="020B0604020202020204" pitchFamily="34" charset="0"/>
                <a:ea typeface="돋움" panose="020B0600000101010101" pitchFamily="34" charset="-127"/>
              </a:defRPr>
            </a:lvl1pPr>
            <a:lvl2pPr marL="742950" indent="-285750">
              <a:defRPr kumimoji="1" sz="1400" b="1">
                <a:solidFill>
                  <a:schemeClr val="tx1"/>
                </a:solidFill>
                <a:latin typeface="Arial" panose="020B0604020202020204" pitchFamily="34" charset="0"/>
                <a:ea typeface="돋움" panose="020B0600000101010101" pitchFamily="34" charset="-127"/>
              </a:defRPr>
            </a:lvl2pPr>
            <a:lvl3pPr marL="1143000" indent="-228600">
              <a:defRPr kumimoji="1" sz="1400" b="1">
                <a:solidFill>
                  <a:schemeClr val="tx1"/>
                </a:solidFill>
                <a:latin typeface="Arial" panose="020B0604020202020204" pitchFamily="34" charset="0"/>
                <a:ea typeface="돋움" panose="020B0600000101010101" pitchFamily="34" charset="-127"/>
              </a:defRPr>
            </a:lvl3pPr>
            <a:lvl4pPr marL="1600200" indent="-228600">
              <a:defRPr kumimoji="1" sz="1400" b="1">
                <a:solidFill>
                  <a:schemeClr val="tx1"/>
                </a:solidFill>
                <a:latin typeface="Arial" panose="020B0604020202020204" pitchFamily="34" charset="0"/>
                <a:ea typeface="돋움" panose="020B0600000101010101" pitchFamily="34" charset="-127"/>
              </a:defRPr>
            </a:lvl4pPr>
            <a:lvl5pPr marL="2057400" indent="-228600">
              <a:defRPr kumimoji="1" sz="1400" b="1">
                <a:solidFill>
                  <a:schemeClr val="tx1"/>
                </a:solidFill>
                <a:latin typeface="Arial" panose="020B0604020202020204" pitchFamily="34" charset="0"/>
                <a:ea typeface="돋움" panose="020B0600000101010101" pitchFamily="34" charset="-127"/>
              </a:defRPr>
            </a:lvl5pPr>
            <a:lvl6pPr marL="25146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anose="020B0600000101010101" pitchFamily="34" charset="-127"/>
              </a:defRPr>
            </a:lvl6pPr>
            <a:lvl7pPr marL="29718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anose="020B0600000101010101" pitchFamily="34" charset="-127"/>
              </a:defRPr>
            </a:lvl7pPr>
            <a:lvl8pPr marL="34290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anose="020B0600000101010101" pitchFamily="34" charset="-127"/>
              </a:defRPr>
            </a:lvl8pPr>
            <a:lvl9pPr marL="38862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anose="020B0600000101010101" pitchFamily="34" charset="-127"/>
              </a:defRPr>
            </a:lvl9pPr>
          </a:lstStyle>
          <a:p>
            <a:endParaRPr lang="en-US" altLang="en-US"/>
          </a:p>
        </p:txBody>
      </p:sp>
      <p:sp>
        <p:nvSpPr>
          <p:cNvPr id="15" name="Line 14">
            <a:extLst>
              <a:ext uri="{FF2B5EF4-FFF2-40B4-BE49-F238E27FC236}">
                <a16:creationId xmlns:a16="http://schemas.microsoft.com/office/drawing/2014/main" id="{4CC4F3DE-FDFC-F2D0-9331-EBAEB9B11FDF}"/>
              </a:ext>
            </a:extLst>
          </p:cNvPr>
          <p:cNvSpPr>
            <a:spLocks noChangeShapeType="1"/>
          </p:cNvSpPr>
          <p:nvPr/>
        </p:nvSpPr>
        <p:spPr bwMode="auto">
          <a:xfrm>
            <a:off x="9013486" y="4956040"/>
            <a:ext cx="0" cy="269875"/>
          </a:xfrm>
          <a:prstGeom prst="line">
            <a:avLst/>
          </a:prstGeom>
          <a:noFill/>
          <a:ln w="25399">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16" name="Rectangle 15">
            <a:extLst>
              <a:ext uri="{FF2B5EF4-FFF2-40B4-BE49-F238E27FC236}">
                <a16:creationId xmlns:a16="http://schemas.microsoft.com/office/drawing/2014/main" id="{D5A49DAD-7374-C3E2-4671-C909B6DC17C5}"/>
              </a:ext>
            </a:extLst>
          </p:cNvPr>
          <p:cNvSpPr>
            <a:spLocks noChangeArrowheads="1"/>
          </p:cNvSpPr>
          <p:nvPr/>
        </p:nvSpPr>
        <p:spPr bwMode="auto">
          <a:xfrm>
            <a:off x="8708686" y="4998903"/>
            <a:ext cx="246062" cy="242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3500" tIns="25400" rIns="63500" bIns="25400">
            <a:spAutoFit/>
          </a:bodyPr>
          <a:lstStyle>
            <a:lvl1pPr defTabSz="762000">
              <a:defRPr kumimoji="1" sz="1400" b="1">
                <a:solidFill>
                  <a:schemeClr val="tx1"/>
                </a:solidFill>
                <a:latin typeface="Arial" panose="020B0604020202020204" pitchFamily="34" charset="0"/>
                <a:ea typeface="돋움" panose="020B0600000101010101" pitchFamily="34" charset="-127"/>
              </a:defRPr>
            </a:lvl1pPr>
            <a:lvl2pPr marL="742950" indent="-285750" defTabSz="762000">
              <a:defRPr kumimoji="1" sz="1400" b="1">
                <a:solidFill>
                  <a:schemeClr val="tx1"/>
                </a:solidFill>
                <a:latin typeface="Arial" panose="020B0604020202020204" pitchFamily="34" charset="0"/>
                <a:ea typeface="돋움" panose="020B0600000101010101" pitchFamily="34" charset="-127"/>
              </a:defRPr>
            </a:lvl2pPr>
            <a:lvl3pPr marL="1143000" indent="-228600" defTabSz="762000">
              <a:defRPr kumimoji="1" sz="1400" b="1">
                <a:solidFill>
                  <a:schemeClr val="tx1"/>
                </a:solidFill>
                <a:latin typeface="Arial" panose="020B0604020202020204" pitchFamily="34" charset="0"/>
                <a:ea typeface="돋움" panose="020B0600000101010101" pitchFamily="34" charset="-127"/>
              </a:defRPr>
            </a:lvl3pPr>
            <a:lvl4pPr marL="1600200" indent="-228600" defTabSz="762000">
              <a:defRPr kumimoji="1" sz="1400" b="1">
                <a:solidFill>
                  <a:schemeClr val="tx1"/>
                </a:solidFill>
                <a:latin typeface="Arial" panose="020B0604020202020204" pitchFamily="34" charset="0"/>
                <a:ea typeface="돋움" panose="020B0600000101010101" pitchFamily="34" charset="-127"/>
              </a:defRPr>
            </a:lvl4pPr>
            <a:lvl5pPr marL="2057400" indent="-228600" defTabSz="762000">
              <a:defRPr kumimoji="1" sz="1400" b="1">
                <a:solidFill>
                  <a:schemeClr val="tx1"/>
                </a:solidFill>
                <a:latin typeface="Arial" panose="020B0604020202020204" pitchFamily="34" charset="0"/>
                <a:ea typeface="돋움" panose="020B0600000101010101" pitchFamily="34" charset="-127"/>
              </a:defRPr>
            </a:lvl5pPr>
            <a:lvl6pPr marL="25146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anose="020B0600000101010101" pitchFamily="34" charset="-127"/>
              </a:defRPr>
            </a:lvl6pPr>
            <a:lvl7pPr marL="29718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anose="020B0600000101010101" pitchFamily="34" charset="-127"/>
              </a:defRPr>
            </a:lvl7pPr>
            <a:lvl8pPr marL="34290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anose="020B0600000101010101" pitchFamily="34" charset="-127"/>
              </a:defRPr>
            </a:lvl8pPr>
            <a:lvl9pPr marL="38862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anose="020B0600000101010101" pitchFamily="34" charset="-127"/>
              </a:defRPr>
            </a:lvl9pPr>
          </a:lstStyle>
          <a:p>
            <a:r>
              <a:rPr lang="en-US" altLang="ko-KR"/>
              <a:t>P</a:t>
            </a:r>
          </a:p>
        </p:txBody>
      </p:sp>
      <p:sp>
        <p:nvSpPr>
          <p:cNvPr id="17" name="Rectangle 16">
            <a:extLst>
              <a:ext uri="{FF2B5EF4-FFF2-40B4-BE49-F238E27FC236}">
                <a16:creationId xmlns:a16="http://schemas.microsoft.com/office/drawing/2014/main" id="{304B745E-39C8-8061-5A80-133ABD50F656}"/>
              </a:ext>
            </a:extLst>
          </p:cNvPr>
          <p:cNvSpPr>
            <a:spLocks noChangeArrowheads="1"/>
          </p:cNvSpPr>
          <p:nvPr/>
        </p:nvSpPr>
        <p:spPr bwMode="auto">
          <a:xfrm>
            <a:off x="9073811" y="4989378"/>
            <a:ext cx="274637" cy="242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3500" tIns="25400" rIns="63500" bIns="25400">
            <a:spAutoFit/>
          </a:bodyPr>
          <a:lstStyle>
            <a:lvl1pPr defTabSz="762000">
              <a:defRPr kumimoji="1" sz="1400" b="1">
                <a:solidFill>
                  <a:schemeClr val="tx1"/>
                </a:solidFill>
                <a:latin typeface="Arial" panose="020B0604020202020204" pitchFamily="34" charset="0"/>
                <a:ea typeface="돋움" panose="020B0600000101010101" pitchFamily="34" charset="-127"/>
              </a:defRPr>
            </a:lvl1pPr>
            <a:lvl2pPr marL="742950" indent="-285750" defTabSz="762000">
              <a:defRPr kumimoji="1" sz="1400" b="1">
                <a:solidFill>
                  <a:schemeClr val="tx1"/>
                </a:solidFill>
                <a:latin typeface="Arial" panose="020B0604020202020204" pitchFamily="34" charset="0"/>
                <a:ea typeface="돋움" panose="020B0600000101010101" pitchFamily="34" charset="-127"/>
              </a:defRPr>
            </a:lvl2pPr>
            <a:lvl3pPr marL="1143000" indent="-228600" defTabSz="762000">
              <a:defRPr kumimoji="1" sz="1400" b="1">
                <a:solidFill>
                  <a:schemeClr val="tx1"/>
                </a:solidFill>
                <a:latin typeface="Arial" panose="020B0604020202020204" pitchFamily="34" charset="0"/>
                <a:ea typeface="돋움" panose="020B0600000101010101" pitchFamily="34" charset="-127"/>
              </a:defRPr>
            </a:lvl3pPr>
            <a:lvl4pPr marL="1600200" indent="-228600" defTabSz="762000">
              <a:defRPr kumimoji="1" sz="1400" b="1">
                <a:solidFill>
                  <a:schemeClr val="tx1"/>
                </a:solidFill>
                <a:latin typeface="Arial" panose="020B0604020202020204" pitchFamily="34" charset="0"/>
                <a:ea typeface="돋움" panose="020B0600000101010101" pitchFamily="34" charset="-127"/>
              </a:defRPr>
            </a:lvl4pPr>
            <a:lvl5pPr marL="2057400" indent="-228600" defTabSz="762000">
              <a:defRPr kumimoji="1" sz="1400" b="1">
                <a:solidFill>
                  <a:schemeClr val="tx1"/>
                </a:solidFill>
                <a:latin typeface="Arial" panose="020B0604020202020204" pitchFamily="34" charset="0"/>
                <a:ea typeface="돋움" panose="020B0600000101010101" pitchFamily="34" charset="-127"/>
              </a:defRPr>
            </a:lvl5pPr>
            <a:lvl6pPr marL="25146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anose="020B0600000101010101" pitchFamily="34" charset="-127"/>
              </a:defRPr>
            </a:lvl6pPr>
            <a:lvl7pPr marL="29718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anose="020B0600000101010101" pitchFamily="34" charset="-127"/>
              </a:defRPr>
            </a:lvl7pPr>
            <a:lvl8pPr marL="34290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anose="020B0600000101010101" pitchFamily="34" charset="-127"/>
              </a:defRPr>
            </a:lvl8pPr>
            <a:lvl9pPr marL="38862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anose="020B0600000101010101" pitchFamily="34" charset="-127"/>
              </a:defRPr>
            </a:lvl9pPr>
          </a:lstStyle>
          <a:p>
            <a:r>
              <a:rPr lang="en-US" altLang="ko-KR"/>
              <a:t>M</a:t>
            </a:r>
          </a:p>
        </p:txBody>
      </p:sp>
      <p:sp>
        <p:nvSpPr>
          <p:cNvPr id="18" name="Line 17">
            <a:extLst>
              <a:ext uri="{FF2B5EF4-FFF2-40B4-BE49-F238E27FC236}">
                <a16:creationId xmlns:a16="http://schemas.microsoft.com/office/drawing/2014/main" id="{94A9C0D5-ED50-228C-760D-6F6F6EF6D903}"/>
              </a:ext>
            </a:extLst>
          </p:cNvPr>
          <p:cNvSpPr>
            <a:spLocks noChangeShapeType="1"/>
          </p:cNvSpPr>
          <p:nvPr/>
        </p:nvSpPr>
        <p:spPr bwMode="auto">
          <a:xfrm>
            <a:off x="7748248" y="5225915"/>
            <a:ext cx="0" cy="357188"/>
          </a:xfrm>
          <a:prstGeom prst="line">
            <a:avLst/>
          </a:prstGeom>
          <a:noFill/>
          <a:ln w="25399">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IN"/>
          </a:p>
        </p:txBody>
      </p:sp>
      <p:sp>
        <p:nvSpPr>
          <p:cNvPr id="19" name="Line 18">
            <a:extLst>
              <a:ext uri="{FF2B5EF4-FFF2-40B4-BE49-F238E27FC236}">
                <a16:creationId xmlns:a16="http://schemas.microsoft.com/office/drawing/2014/main" id="{FE858A82-338B-C10D-E6C8-9BB9E2C90B8C}"/>
              </a:ext>
            </a:extLst>
          </p:cNvPr>
          <p:cNvSpPr>
            <a:spLocks noChangeShapeType="1"/>
          </p:cNvSpPr>
          <p:nvPr/>
        </p:nvSpPr>
        <p:spPr bwMode="auto">
          <a:xfrm>
            <a:off x="8830923" y="5225915"/>
            <a:ext cx="0" cy="357188"/>
          </a:xfrm>
          <a:prstGeom prst="line">
            <a:avLst/>
          </a:prstGeom>
          <a:noFill/>
          <a:ln w="25399">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IN"/>
          </a:p>
        </p:txBody>
      </p:sp>
      <p:sp>
        <p:nvSpPr>
          <p:cNvPr id="20" name="Line 19">
            <a:extLst>
              <a:ext uri="{FF2B5EF4-FFF2-40B4-BE49-F238E27FC236}">
                <a16:creationId xmlns:a16="http://schemas.microsoft.com/office/drawing/2014/main" id="{6CDB4EB7-06A0-1CBC-D494-F5EFAD67BDD3}"/>
              </a:ext>
            </a:extLst>
          </p:cNvPr>
          <p:cNvSpPr>
            <a:spLocks noChangeShapeType="1"/>
          </p:cNvSpPr>
          <p:nvPr/>
        </p:nvSpPr>
        <p:spPr bwMode="auto">
          <a:xfrm>
            <a:off x="11307423" y="5225915"/>
            <a:ext cx="0" cy="357188"/>
          </a:xfrm>
          <a:prstGeom prst="line">
            <a:avLst/>
          </a:prstGeom>
          <a:noFill/>
          <a:ln w="25399">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IN"/>
          </a:p>
        </p:txBody>
      </p:sp>
      <p:sp>
        <p:nvSpPr>
          <p:cNvPr id="21" name="Rectangle 20">
            <a:extLst>
              <a:ext uri="{FF2B5EF4-FFF2-40B4-BE49-F238E27FC236}">
                <a16:creationId xmlns:a16="http://schemas.microsoft.com/office/drawing/2014/main" id="{1477AC80-4762-86E3-EA46-D6CF9EB9AF59}"/>
              </a:ext>
            </a:extLst>
          </p:cNvPr>
          <p:cNvSpPr>
            <a:spLocks noChangeArrowheads="1"/>
          </p:cNvSpPr>
          <p:nvPr/>
        </p:nvSpPr>
        <p:spPr bwMode="auto">
          <a:xfrm>
            <a:off x="9967573" y="5017953"/>
            <a:ext cx="411163" cy="242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3500" tIns="25400" rIns="63500" bIns="25400">
            <a:spAutoFit/>
          </a:bodyPr>
          <a:lstStyle>
            <a:lvl1pPr defTabSz="762000">
              <a:defRPr kumimoji="1" sz="1400" b="1">
                <a:solidFill>
                  <a:schemeClr val="tx1"/>
                </a:solidFill>
                <a:latin typeface="Arial" panose="020B0604020202020204" pitchFamily="34" charset="0"/>
                <a:ea typeface="돋움" panose="020B0600000101010101" pitchFamily="34" charset="-127"/>
              </a:defRPr>
            </a:lvl1pPr>
            <a:lvl2pPr marL="742950" indent="-285750" defTabSz="762000">
              <a:defRPr kumimoji="1" sz="1400" b="1">
                <a:solidFill>
                  <a:schemeClr val="tx1"/>
                </a:solidFill>
                <a:latin typeface="Arial" panose="020B0604020202020204" pitchFamily="34" charset="0"/>
                <a:ea typeface="돋움" panose="020B0600000101010101" pitchFamily="34" charset="-127"/>
              </a:defRPr>
            </a:lvl2pPr>
            <a:lvl3pPr marL="1143000" indent="-228600" defTabSz="762000">
              <a:defRPr kumimoji="1" sz="1400" b="1">
                <a:solidFill>
                  <a:schemeClr val="tx1"/>
                </a:solidFill>
                <a:latin typeface="Arial" panose="020B0604020202020204" pitchFamily="34" charset="0"/>
                <a:ea typeface="돋움" panose="020B0600000101010101" pitchFamily="34" charset="-127"/>
              </a:defRPr>
            </a:lvl3pPr>
            <a:lvl4pPr marL="1600200" indent="-228600" defTabSz="762000">
              <a:defRPr kumimoji="1" sz="1400" b="1">
                <a:solidFill>
                  <a:schemeClr val="tx1"/>
                </a:solidFill>
                <a:latin typeface="Arial" panose="020B0604020202020204" pitchFamily="34" charset="0"/>
                <a:ea typeface="돋움" panose="020B0600000101010101" pitchFamily="34" charset="-127"/>
              </a:defRPr>
            </a:lvl4pPr>
            <a:lvl5pPr marL="2057400" indent="-228600" defTabSz="762000">
              <a:defRPr kumimoji="1" sz="1400" b="1">
                <a:solidFill>
                  <a:schemeClr val="tx1"/>
                </a:solidFill>
                <a:latin typeface="Arial" panose="020B0604020202020204" pitchFamily="34" charset="0"/>
                <a:ea typeface="돋움" panose="020B0600000101010101" pitchFamily="34" charset="-127"/>
              </a:defRPr>
            </a:lvl5pPr>
            <a:lvl6pPr marL="25146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anose="020B0600000101010101" pitchFamily="34" charset="-127"/>
              </a:defRPr>
            </a:lvl6pPr>
            <a:lvl7pPr marL="29718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anose="020B0600000101010101" pitchFamily="34" charset="-127"/>
              </a:defRPr>
            </a:lvl7pPr>
            <a:lvl8pPr marL="34290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anose="020B0600000101010101" pitchFamily="34" charset="-127"/>
              </a:defRPr>
            </a:lvl8pPr>
            <a:lvl9pPr marL="38862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anose="020B0600000101010101" pitchFamily="34" charset="-127"/>
              </a:defRPr>
            </a:lvl9pPr>
          </a:lstStyle>
          <a:p>
            <a:r>
              <a:rPr lang="en-US" altLang="ko-KR"/>
              <a:t>• • •</a:t>
            </a:r>
          </a:p>
        </p:txBody>
      </p:sp>
      <p:sp>
        <p:nvSpPr>
          <p:cNvPr id="22" name="Rectangle 21">
            <a:extLst>
              <a:ext uri="{FF2B5EF4-FFF2-40B4-BE49-F238E27FC236}">
                <a16:creationId xmlns:a16="http://schemas.microsoft.com/office/drawing/2014/main" id="{C20854F7-1C32-39D7-F9FA-208DD39156CE}"/>
              </a:ext>
            </a:extLst>
          </p:cNvPr>
          <p:cNvSpPr>
            <a:spLocks noChangeArrowheads="1"/>
          </p:cNvSpPr>
          <p:nvPr/>
        </p:nvSpPr>
        <p:spPr bwMode="auto">
          <a:xfrm>
            <a:off x="8919823" y="6544399"/>
            <a:ext cx="1458913" cy="242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3500" tIns="25400" rIns="63500" bIns="25400">
            <a:spAutoFit/>
          </a:bodyPr>
          <a:lstStyle>
            <a:lvl1pPr defTabSz="762000">
              <a:defRPr kumimoji="1" sz="1400" b="1">
                <a:solidFill>
                  <a:schemeClr val="tx1"/>
                </a:solidFill>
                <a:latin typeface="Arial" panose="020B0604020202020204" pitchFamily="34" charset="0"/>
                <a:ea typeface="돋움" panose="020B0600000101010101" pitchFamily="34" charset="-127"/>
              </a:defRPr>
            </a:lvl1pPr>
            <a:lvl2pPr marL="742950" indent="-285750" defTabSz="762000">
              <a:defRPr kumimoji="1" sz="1400" b="1">
                <a:solidFill>
                  <a:schemeClr val="tx1"/>
                </a:solidFill>
                <a:latin typeface="Arial" panose="020B0604020202020204" pitchFamily="34" charset="0"/>
                <a:ea typeface="돋움" panose="020B0600000101010101" pitchFamily="34" charset="-127"/>
              </a:defRPr>
            </a:lvl2pPr>
            <a:lvl3pPr marL="1143000" indent="-228600" defTabSz="762000">
              <a:defRPr kumimoji="1" sz="1400" b="1">
                <a:solidFill>
                  <a:schemeClr val="tx1"/>
                </a:solidFill>
                <a:latin typeface="Arial" panose="020B0604020202020204" pitchFamily="34" charset="0"/>
                <a:ea typeface="돋움" panose="020B0600000101010101" pitchFamily="34" charset="-127"/>
              </a:defRPr>
            </a:lvl3pPr>
            <a:lvl4pPr marL="1600200" indent="-228600" defTabSz="762000">
              <a:defRPr kumimoji="1" sz="1400" b="1">
                <a:solidFill>
                  <a:schemeClr val="tx1"/>
                </a:solidFill>
                <a:latin typeface="Arial" panose="020B0604020202020204" pitchFamily="34" charset="0"/>
                <a:ea typeface="돋움" panose="020B0600000101010101" pitchFamily="34" charset="-127"/>
              </a:defRPr>
            </a:lvl4pPr>
            <a:lvl5pPr marL="2057400" indent="-228600" defTabSz="762000">
              <a:defRPr kumimoji="1" sz="1400" b="1">
                <a:solidFill>
                  <a:schemeClr val="tx1"/>
                </a:solidFill>
                <a:latin typeface="Arial" panose="020B0604020202020204" pitchFamily="34" charset="0"/>
                <a:ea typeface="돋움" panose="020B0600000101010101" pitchFamily="34" charset="-127"/>
              </a:defRPr>
            </a:lvl5pPr>
            <a:lvl6pPr marL="25146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anose="020B0600000101010101" pitchFamily="34" charset="-127"/>
              </a:defRPr>
            </a:lvl6pPr>
            <a:lvl7pPr marL="29718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anose="020B0600000101010101" pitchFamily="34" charset="-127"/>
              </a:defRPr>
            </a:lvl7pPr>
            <a:lvl8pPr marL="34290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anose="020B0600000101010101" pitchFamily="34" charset="-127"/>
              </a:defRPr>
            </a:lvl8pPr>
            <a:lvl9pPr marL="38862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anose="020B0600000101010101" pitchFamily="34" charset="-127"/>
              </a:defRPr>
            </a:lvl9pPr>
          </a:lstStyle>
          <a:p>
            <a:r>
              <a:rPr lang="en-US" altLang="ko-KR" dirty="0"/>
              <a:t>Shared Memory</a:t>
            </a:r>
          </a:p>
        </p:txBody>
      </p:sp>
      <p:sp>
        <p:nvSpPr>
          <p:cNvPr id="23" name="Rectangle 22">
            <a:extLst>
              <a:ext uri="{FF2B5EF4-FFF2-40B4-BE49-F238E27FC236}">
                <a16:creationId xmlns:a16="http://schemas.microsoft.com/office/drawing/2014/main" id="{F53B24CD-4287-6911-679B-090E7A52FE8B}"/>
              </a:ext>
            </a:extLst>
          </p:cNvPr>
          <p:cNvSpPr>
            <a:spLocks noChangeArrowheads="1"/>
          </p:cNvSpPr>
          <p:nvPr/>
        </p:nvSpPr>
        <p:spPr bwMode="auto">
          <a:xfrm>
            <a:off x="8830923" y="6524982"/>
            <a:ext cx="1552575" cy="357188"/>
          </a:xfrm>
          <a:prstGeom prst="rect">
            <a:avLst/>
          </a:prstGeom>
          <a:noFill/>
          <a:ln w="25399">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1400" b="1">
                <a:solidFill>
                  <a:schemeClr val="tx1"/>
                </a:solidFill>
                <a:latin typeface="Arial" panose="020B0604020202020204" pitchFamily="34" charset="0"/>
                <a:ea typeface="돋움" panose="020B0600000101010101" pitchFamily="34" charset="-127"/>
              </a:defRPr>
            </a:lvl1pPr>
            <a:lvl2pPr marL="742950" indent="-285750">
              <a:defRPr kumimoji="1" sz="1400" b="1">
                <a:solidFill>
                  <a:schemeClr val="tx1"/>
                </a:solidFill>
                <a:latin typeface="Arial" panose="020B0604020202020204" pitchFamily="34" charset="0"/>
                <a:ea typeface="돋움" panose="020B0600000101010101" pitchFamily="34" charset="-127"/>
              </a:defRPr>
            </a:lvl2pPr>
            <a:lvl3pPr marL="1143000" indent="-228600">
              <a:defRPr kumimoji="1" sz="1400" b="1">
                <a:solidFill>
                  <a:schemeClr val="tx1"/>
                </a:solidFill>
                <a:latin typeface="Arial" panose="020B0604020202020204" pitchFamily="34" charset="0"/>
                <a:ea typeface="돋움" panose="020B0600000101010101" pitchFamily="34" charset="-127"/>
              </a:defRPr>
            </a:lvl3pPr>
            <a:lvl4pPr marL="1600200" indent="-228600">
              <a:defRPr kumimoji="1" sz="1400" b="1">
                <a:solidFill>
                  <a:schemeClr val="tx1"/>
                </a:solidFill>
                <a:latin typeface="Arial" panose="020B0604020202020204" pitchFamily="34" charset="0"/>
                <a:ea typeface="돋움" panose="020B0600000101010101" pitchFamily="34" charset="-127"/>
              </a:defRPr>
            </a:lvl4pPr>
            <a:lvl5pPr marL="2057400" indent="-228600">
              <a:defRPr kumimoji="1" sz="1400" b="1">
                <a:solidFill>
                  <a:schemeClr val="tx1"/>
                </a:solidFill>
                <a:latin typeface="Arial" panose="020B0604020202020204" pitchFamily="34" charset="0"/>
                <a:ea typeface="돋움" panose="020B0600000101010101" pitchFamily="34" charset="-127"/>
              </a:defRPr>
            </a:lvl5pPr>
            <a:lvl6pPr marL="25146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anose="020B0600000101010101" pitchFamily="34" charset="-127"/>
              </a:defRPr>
            </a:lvl6pPr>
            <a:lvl7pPr marL="29718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anose="020B0600000101010101" pitchFamily="34" charset="-127"/>
              </a:defRPr>
            </a:lvl7pPr>
            <a:lvl8pPr marL="34290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anose="020B0600000101010101" pitchFamily="34" charset="-127"/>
              </a:defRPr>
            </a:lvl8pPr>
            <a:lvl9pPr marL="38862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anose="020B0600000101010101" pitchFamily="34" charset="-127"/>
              </a:defRPr>
            </a:lvl9pPr>
          </a:lstStyle>
          <a:p>
            <a:endParaRPr lang="en-US" altLang="en-US"/>
          </a:p>
        </p:txBody>
      </p:sp>
      <p:sp>
        <p:nvSpPr>
          <p:cNvPr id="24" name="Line 23">
            <a:extLst>
              <a:ext uri="{FF2B5EF4-FFF2-40B4-BE49-F238E27FC236}">
                <a16:creationId xmlns:a16="http://schemas.microsoft.com/office/drawing/2014/main" id="{CEEFB9F5-3D15-527D-C837-83138A28F484}"/>
              </a:ext>
            </a:extLst>
          </p:cNvPr>
          <p:cNvSpPr>
            <a:spLocks noChangeShapeType="1"/>
          </p:cNvSpPr>
          <p:nvPr/>
        </p:nvSpPr>
        <p:spPr bwMode="auto">
          <a:xfrm>
            <a:off x="9691348" y="5975215"/>
            <a:ext cx="0" cy="520700"/>
          </a:xfrm>
          <a:prstGeom prst="line">
            <a:avLst/>
          </a:prstGeom>
          <a:noFill/>
          <a:ln w="25399">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I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12295"/>
                                        </p:tgtEl>
                                        <p:attrNameLst>
                                          <p:attrName>style.visibility</p:attrName>
                                        </p:attrNameLst>
                                      </p:cBhvr>
                                      <p:to>
                                        <p:strVal val="visible"/>
                                      </p:to>
                                    </p:set>
                                    <p:animEffect transition="in" filter="checkerboard(across)">
                                      <p:cBhvr>
                                        <p:cTn id="7" dur="500"/>
                                        <p:tgtEl>
                                          <p:spTgt spid="122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3E9E3-7F5D-ED96-A993-5B0645D2ED77}"/>
              </a:ext>
            </a:extLst>
          </p:cNvPr>
          <p:cNvSpPr>
            <a:spLocks noGrp="1"/>
          </p:cNvSpPr>
          <p:nvPr>
            <p:ph type="title"/>
          </p:nvPr>
        </p:nvSpPr>
        <p:spPr>
          <a:xfrm>
            <a:off x="718931" y="192157"/>
            <a:ext cx="10515600" cy="549965"/>
          </a:xfrm>
        </p:spPr>
        <p:txBody>
          <a:bodyPr>
            <a:normAutofit fontScale="90000"/>
          </a:bodyPr>
          <a:lstStyle/>
          <a:p>
            <a:r>
              <a:rPr lang="en-IN" b="1" dirty="0"/>
              <a:t>PIPELINING : </a:t>
            </a:r>
          </a:p>
        </p:txBody>
      </p:sp>
      <p:sp>
        <p:nvSpPr>
          <p:cNvPr id="3" name="Content Placeholder 2">
            <a:extLst>
              <a:ext uri="{FF2B5EF4-FFF2-40B4-BE49-F238E27FC236}">
                <a16:creationId xmlns:a16="http://schemas.microsoft.com/office/drawing/2014/main" id="{5DFC8EC4-4FF6-1460-3CA9-3CFFA5B44838}"/>
              </a:ext>
            </a:extLst>
          </p:cNvPr>
          <p:cNvSpPr>
            <a:spLocks noGrp="1"/>
          </p:cNvSpPr>
          <p:nvPr>
            <p:ph idx="1"/>
          </p:nvPr>
        </p:nvSpPr>
        <p:spPr>
          <a:xfrm>
            <a:off x="838200" y="861392"/>
            <a:ext cx="10515600" cy="5804452"/>
          </a:xfrm>
        </p:spPr>
        <p:txBody>
          <a:bodyPr>
            <a:normAutofit/>
          </a:bodyPr>
          <a:lstStyle/>
          <a:p>
            <a:pPr algn="just"/>
            <a:r>
              <a:rPr lang="en-IN" dirty="0"/>
              <a:t>Pipelining is useful, when </a:t>
            </a:r>
            <a:r>
              <a:rPr lang="en-IN" b="1" dirty="0"/>
              <a:t>same processing </a:t>
            </a:r>
            <a:r>
              <a:rPr lang="en-IN" dirty="0"/>
              <a:t>is applied over </a:t>
            </a:r>
            <a:r>
              <a:rPr lang="en-IN" b="1" dirty="0"/>
              <a:t>multiple inputs</a:t>
            </a:r>
            <a:r>
              <a:rPr lang="en-IN" dirty="0"/>
              <a:t>.</a:t>
            </a:r>
          </a:p>
          <a:p>
            <a:pPr algn="just"/>
            <a:r>
              <a:rPr lang="en-IN" dirty="0"/>
              <a:t>EX – Assembly line in manufacturing </a:t>
            </a:r>
          </a:p>
          <a:p>
            <a:pPr algn="just"/>
            <a:r>
              <a:rPr lang="en-IN" dirty="0"/>
              <a:t>Technique to decompose a sequential process into sub-operations</a:t>
            </a:r>
          </a:p>
          <a:p>
            <a:pPr algn="just"/>
            <a:r>
              <a:rPr lang="en-IN" dirty="0"/>
              <a:t>Sub-operations are performed in </a:t>
            </a:r>
            <a:r>
              <a:rPr lang="en-IN" b="1" dirty="0"/>
              <a:t>Segments</a:t>
            </a:r>
            <a:r>
              <a:rPr lang="en-IN" dirty="0"/>
              <a:t> (stage)</a:t>
            </a:r>
          </a:p>
          <a:p>
            <a:pPr algn="just"/>
            <a:r>
              <a:rPr lang="en-IN" b="1" dirty="0"/>
              <a:t>Task</a:t>
            </a:r>
            <a:r>
              <a:rPr lang="en-IN" dirty="0"/>
              <a:t>  : One operation performed in all segments</a:t>
            </a:r>
          </a:p>
          <a:p>
            <a:pPr algn="just"/>
            <a:r>
              <a:rPr lang="en-IN" dirty="0"/>
              <a:t>Each segment can perform it's respective sub operation over different input in parallel to other segments.</a:t>
            </a:r>
          </a:p>
          <a:p>
            <a:pPr algn="just"/>
            <a:r>
              <a:rPr lang="en-US" altLang="ko-KR" sz="2800" b="0" dirty="0"/>
              <a:t>A technique of decomposing a sequential process into suboperations, with each subprocess being executed in a partial dedicated segment that  operates concurrently with all other segments.</a:t>
            </a:r>
          </a:p>
          <a:p>
            <a:pPr algn="just"/>
            <a:endParaRPr lang="en-IN" dirty="0"/>
          </a:p>
          <a:p>
            <a:pPr algn="just"/>
            <a:endParaRPr lang="en-IN" dirty="0"/>
          </a:p>
          <a:p>
            <a:pPr algn="just"/>
            <a:endParaRPr lang="en-IN" dirty="0"/>
          </a:p>
        </p:txBody>
      </p:sp>
    </p:spTree>
    <p:extLst>
      <p:ext uri="{BB962C8B-B14F-4D97-AF65-F5344CB8AC3E}">
        <p14:creationId xmlns:p14="http://schemas.microsoft.com/office/powerpoint/2010/main" val="33950256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a:extLst>
              <a:ext uri="{FF2B5EF4-FFF2-40B4-BE49-F238E27FC236}">
                <a16:creationId xmlns:a16="http://schemas.microsoft.com/office/drawing/2014/main" id="{DA6157C2-D60A-810D-F4DD-0D7E48998A7F}"/>
              </a:ext>
            </a:extLst>
          </p:cNvPr>
          <p:cNvSpPr>
            <a:spLocks noChangeArrowheads="1"/>
          </p:cNvSpPr>
          <p:nvPr/>
        </p:nvSpPr>
        <p:spPr bwMode="auto">
          <a:xfrm>
            <a:off x="3005206" y="1358485"/>
            <a:ext cx="34925" cy="131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1400" b="1">
                <a:solidFill>
                  <a:schemeClr val="tx1"/>
                </a:solidFill>
                <a:latin typeface="Arial" panose="020B0604020202020204" pitchFamily="34" charset="0"/>
                <a:ea typeface="돋움" panose="020B0600000101010101" pitchFamily="34" charset="-127"/>
              </a:defRPr>
            </a:lvl1pPr>
            <a:lvl2pPr marL="742950" indent="-285750">
              <a:defRPr kumimoji="1" sz="1400" b="1">
                <a:solidFill>
                  <a:schemeClr val="tx1"/>
                </a:solidFill>
                <a:latin typeface="Arial" panose="020B0604020202020204" pitchFamily="34" charset="0"/>
                <a:ea typeface="돋움" panose="020B0600000101010101" pitchFamily="34" charset="-127"/>
              </a:defRPr>
            </a:lvl2pPr>
            <a:lvl3pPr marL="1143000" indent="-228600">
              <a:defRPr kumimoji="1" sz="1400" b="1">
                <a:solidFill>
                  <a:schemeClr val="tx1"/>
                </a:solidFill>
                <a:latin typeface="Arial" panose="020B0604020202020204" pitchFamily="34" charset="0"/>
                <a:ea typeface="돋움" panose="020B0600000101010101" pitchFamily="34" charset="-127"/>
              </a:defRPr>
            </a:lvl3pPr>
            <a:lvl4pPr marL="1600200" indent="-228600">
              <a:defRPr kumimoji="1" sz="1400" b="1">
                <a:solidFill>
                  <a:schemeClr val="tx1"/>
                </a:solidFill>
                <a:latin typeface="Arial" panose="020B0604020202020204" pitchFamily="34" charset="0"/>
                <a:ea typeface="돋움" panose="020B0600000101010101" pitchFamily="34" charset="-127"/>
              </a:defRPr>
            </a:lvl4pPr>
            <a:lvl5pPr marL="2057400" indent="-228600">
              <a:defRPr kumimoji="1" sz="1400" b="1">
                <a:solidFill>
                  <a:schemeClr val="tx1"/>
                </a:solidFill>
                <a:latin typeface="Arial" panose="020B0604020202020204" pitchFamily="34" charset="0"/>
                <a:ea typeface="돋움" panose="020B0600000101010101" pitchFamily="34" charset="-127"/>
              </a:defRPr>
            </a:lvl5pPr>
            <a:lvl6pPr marL="25146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anose="020B0600000101010101" pitchFamily="34" charset="-127"/>
              </a:defRPr>
            </a:lvl6pPr>
            <a:lvl7pPr marL="29718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anose="020B0600000101010101" pitchFamily="34" charset="-127"/>
              </a:defRPr>
            </a:lvl7pPr>
            <a:lvl8pPr marL="34290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anose="020B0600000101010101" pitchFamily="34" charset="-127"/>
              </a:defRPr>
            </a:lvl8pPr>
            <a:lvl9pPr marL="38862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anose="020B0600000101010101" pitchFamily="34" charset="-127"/>
              </a:defRPr>
            </a:lvl9pPr>
          </a:lstStyle>
          <a:p>
            <a:endParaRPr lang="en-US" altLang="en-US"/>
          </a:p>
        </p:txBody>
      </p:sp>
      <p:sp>
        <p:nvSpPr>
          <p:cNvPr id="4" name="Rectangle 5">
            <a:extLst>
              <a:ext uri="{FF2B5EF4-FFF2-40B4-BE49-F238E27FC236}">
                <a16:creationId xmlns:a16="http://schemas.microsoft.com/office/drawing/2014/main" id="{6323EE7F-FB89-9C23-DA68-C627A9AC215F}"/>
              </a:ext>
            </a:extLst>
          </p:cNvPr>
          <p:cNvSpPr>
            <a:spLocks noChangeArrowheads="1"/>
          </p:cNvSpPr>
          <p:nvPr/>
        </p:nvSpPr>
        <p:spPr bwMode="auto">
          <a:xfrm>
            <a:off x="715618" y="1490248"/>
            <a:ext cx="5307680" cy="862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3500" tIns="25400" rIns="63500" bIns="25400">
            <a:spAutoFit/>
          </a:bodyPr>
          <a:lstStyle>
            <a:lvl1pPr marL="381000" indent="-381000" defTabSz="152400">
              <a:tabLst>
                <a:tab pos="2349500" algn="l"/>
              </a:tabLst>
              <a:defRPr kumimoji="1" sz="1400" b="1">
                <a:solidFill>
                  <a:schemeClr val="tx1"/>
                </a:solidFill>
                <a:latin typeface="Arial" panose="020B0604020202020204" pitchFamily="34" charset="0"/>
                <a:ea typeface="돋움" panose="020B0600000101010101" pitchFamily="34" charset="-127"/>
              </a:defRPr>
            </a:lvl1pPr>
            <a:lvl2pPr marL="742950" indent="-285750" defTabSz="152400">
              <a:tabLst>
                <a:tab pos="2349500" algn="l"/>
              </a:tabLst>
              <a:defRPr kumimoji="1" sz="1400" b="1">
                <a:solidFill>
                  <a:schemeClr val="tx1"/>
                </a:solidFill>
                <a:latin typeface="Arial" panose="020B0604020202020204" pitchFamily="34" charset="0"/>
                <a:ea typeface="돋움" panose="020B0600000101010101" pitchFamily="34" charset="-127"/>
              </a:defRPr>
            </a:lvl2pPr>
            <a:lvl3pPr marL="1143000" indent="-228600" defTabSz="152400">
              <a:tabLst>
                <a:tab pos="2349500" algn="l"/>
              </a:tabLst>
              <a:defRPr kumimoji="1" sz="1400" b="1">
                <a:solidFill>
                  <a:schemeClr val="tx1"/>
                </a:solidFill>
                <a:latin typeface="Arial" panose="020B0604020202020204" pitchFamily="34" charset="0"/>
                <a:ea typeface="돋움" panose="020B0600000101010101" pitchFamily="34" charset="-127"/>
              </a:defRPr>
            </a:lvl3pPr>
            <a:lvl4pPr marL="1600200" indent="-228600" defTabSz="152400">
              <a:tabLst>
                <a:tab pos="2349500" algn="l"/>
              </a:tabLst>
              <a:defRPr kumimoji="1" sz="1400" b="1">
                <a:solidFill>
                  <a:schemeClr val="tx1"/>
                </a:solidFill>
                <a:latin typeface="Arial" panose="020B0604020202020204" pitchFamily="34" charset="0"/>
                <a:ea typeface="돋움" panose="020B0600000101010101" pitchFamily="34" charset="-127"/>
              </a:defRPr>
            </a:lvl4pPr>
            <a:lvl5pPr marL="2057400" indent="-228600" defTabSz="152400">
              <a:tabLst>
                <a:tab pos="2349500" algn="l"/>
              </a:tabLst>
              <a:defRPr kumimoji="1" sz="1400" b="1">
                <a:solidFill>
                  <a:schemeClr val="tx1"/>
                </a:solidFill>
                <a:latin typeface="Arial" panose="020B0604020202020204" pitchFamily="34" charset="0"/>
                <a:ea typeface="돋움" panose="020B0600000101010101" pitchFamily="34" charset="-127"/>
              </a:defRPr>
            </a:lvl5pPr>
            <a:lvl6pPr marL="2514600" indent="-228600" defTabSz="152400" eaLnBrk="0" fontAlgn="base" hangingPunct="0">
              <a:lnSpc>
                <a:spcPct val="90000"/>
              </a:lnSpc>
              <a:spcBef>
                <a:spcPct val="0"/>
              </a:spcBef>
              <a:spcAft>
                <a:spcPct val="0"/>
              </a:spcAft>
              <a:tabLst>
                <a:tab pos="2349500" algn="l"/>
              </a:tabLst>
              <a:defRPr kumimoji="1" sz="1400" b="1">
                <a:solidFill>
                  <a:schemeClr val="tx1"/>
                </a:solidFill>
                <a:latin typeface="Arial" panose="020B0604020202020204" pitchFamily="34" charset="0"/>
                <a:ea typeface="돋움" panose="020B0600000101010101" pitchFamily="34" charset="-127"/>
              </a:defRPr>
            </a:lvl6pPr>
            <a:lvl7pPr marL="2971800" indent="-228600" defTabSz="152400" eaLnBrk="0" fontAlgn="base" hangingPunct="0">
              <a:lnSpc>
                <a:spcPct val="90000"/>
              </a:lnSpc>
              <a:spcBef>
                <a:spcPct val="0"/>
              </a:spcBef>
              <a:spcAft>
                <a:spcPct val="0"/>
              </a:spcAft>
              <a:tabLst>
                <a:tab pos="2349500" algn="l"/>
              </a:tabLst>
              <a:defRPr kumimoji="1" sz="1400" b="1">
                <a:solidFill>
                  <a:schemeClr val="tx1"/>
                </a:solidFill>
                <a:latin typeface="Arial" panose="020B0604020202020204" pitchFamily="34" charset="0"/>
                <a:ea typeface="돋움" panose="020B0600000101010101" pitchFamily="34" charset="-127"/>
              </a:defRPr>
            </a:lvl7pPr>
            <a:lvl8pPr marL="3429000" indent="-228600" defTabSz="152400" eaLnBrk="0" fontAlgn="base" hangingPunct="0">
              <a:lnSpc>
                <a:spcPct val="90000"/>
              </a:lnSpc>
              <a:spcBef>
                <a:spcPct val="0"/>
              </a:spcBef>
              <a:spcAft>
                <a:spcPct val="0"/>
              </a:spcAft>
              <a:tabLst>
                <a:tab pos="2349500" algn="l"/>
              </a:tabLst>
              <a:defRPr kumimoji="1" sz="1400" b="1">
                <a:solidFill>
                  <a:schemeClr val="tx1"/>
                </a:solidFill>
                <a:latin typeface="Arial" panose="020B0604020202020204" pitchFamily="34" charset="0"/>
                <a:ea typeface="돋움" panose="020B0600000101010101" pitchFamily="34" charset="-127"/>
              </a:defRPr>
            </a:lvl8pPr>
            <a:lvl9pPr marL="3886200" indent="-228600" defTabSz="152400" eaLnBrk="0" fontAlgn="base" hangingPunct="0">
              <a:lnSpc>
                <a:spcPct val="90000"/>
              </a:lnSpc>
              <a:spcBef>
                <a:spcPct val="0"/>
              </a:spcBef>
              <a:spcAft>
                <a:spcPct val="0"/>
              </a:spcAft>
              <a:tabLst>
                <a:tab pos="2349500" algn="l"/>
              </a:tabLst>
              <a:defRPr kumimoji="1" sz="1400" b="1">
                <a:solidFill>
                  <a:schemeClr val="tx1"/>
                </a:solidFill>
                <a:latin typeface="Arial" panose="020B0604020202020204" pitchFamily="34" charset="0"/>
                <a:ea typeface="돋움" panose="020B0600000101010101" pitchFamily="34" charset="-127"/>
              </a:defRPr>
            </a:lvl9pPr>
          </a:lstStyle>
          <a:p>
            <a:pPr>
              <a:lnSpc>
                <a:spcPct val="85000"/>
              </a:lnSpc>
              <a:spcBef>
                <a:spcPct val="20000"/>
              </a:spcBef>
            </a:pPr>
            <a:r>
              <a:rPr lang="en-US" altLang="ko-KR" sz="1800"/>
              <a:t>R1 </a:t>
            </a:r>
            <a:r>
              <a:rPr lang="en-US" altLang="ko-KR" sz="1800">
                <a:sym typeface="Symbol" panose="05050102010706020507" pitchFamily="18" charset="2"/>
              </a:rPr>
              <a:t></a:t>
            </a:r>
            <a:r>
              <a:rPr lang="en-US" altLang="ko-KR" sz="1800"/>
              <a:t> A</a:t>
            </a:r>
            <a:r>
              <a:rPr lang="en-US" altLang="ko-KR" sz="1800" baseline="-25000"/>
              <a:t>i</a:t>
            </a:r>
            <a:r>
              <a:rPr lang="en-US" altLang="ko-KR" sz="1800"/>
              <a:t>,  R2 </a:t>
            </a:r>
            <a:r>
              <a:rPr lang="en-US" altLang="ko-KR" sz="1800">
                <a:sym typeface="Symbol" panose="05050102010706020507" pitchFamily="18" charset="2"/>
              </a:rPr>
              <a:t></a:t>
            </a:r>
            <a:r>
              <a:rPr lang="en-US" altLang="ko-KR" sz="1800"/>
              <a:t> B</a:t>
            </a:r>
            <a:r>
              <a:rPr lang="en-US" altLang="ko-KR" sz="1800" baseline="-25000"/>
              <a:t>i</a:t>
            </a:r>
            <a:r>
              <a:rPr lang="en-US" altLang="ko-KR" sz="1800"/>
              <a:t>	       Load A</a:t>
            </a:r>
            <a:r>
              <a:rPr lang="en-US" altLang="ko-KR" sz="1800" baseline="-25000"/>
              <a:t>i</a:t>
            </a:r>
            <a:r>
              <a:rPr lang="en-US" altLang="ko-KR" sz="1800"/>
              <a:t> and B</a:t>
            </a:r>
            <a:r>
              <a:rPr lang="en-US" altLang="ko-KR" sz="1800" baseline="-25000"/>
              <a:t>i</a:t>
            </a:r>
            <a:endParaRPr lang="en-US" altLang="ko-KR" sz="1800"/>
          </a:p>
          <a:p>
            <a:pPr>
              <a:lnSpc>
                <a:spcPct val="85000"/>
              </a:lnSpc>
              <a:spcBef>
                <a:spcPct val="20000"/>
              </a:spcBef>
            </a:pPr>
            <a:r>
              <a:rPr lang="en-US" altLang="ko-KR" sz="1800"/>
              <a:t>R3 </a:t>
            </a:r>
            <a:r>
              <a:rPr lang="en-US" altLang="ko-KR" sz="1800">
                <a:sym typeface="Symbol" panose="05050102010706020507" pitchFamily="18" charset="2"/>
              </a:rPr>
              <a:t></a:t>
            </a:r>
            <a:r>
              <a:rPr lang="en-US" altLang="ko-KR" sz="1800"/>
              <a:t> R1 * R2,  R4 </a:t>
            </a:r>
            <a:r>
              <a:rPr lang="en-US" altLang="ko-KR" sz="1800">
                <a:sym typeface="Symbol" panose="05050102010706020507" pitchFamily="18" charset="2"/>
              </a:rPr>
              <a:t></a:t>
            </a:r>
            <a:r>
              <a:rPr lang="en-US" altLang="ko-KR" sz="1800"/>
              <a:t> C</a:t>
            </a:r>
            <a:r>
              <a:rPr lang="en-US" altLang="ko-KR" sz="1800" baseline="-25000"/>
              <a:t>i</a:t>
            </a:r>
            <a:r>
              <a:rPr lang="en-US" altLang="ko-KR" sz="1800"/>
              <a:t>	   Multiply and load C</a:t>
            </a:r>
            <a:r>
              <a:rPr lang="en-US" altLang="ko-KR" sz="1800" baseline="-25000"/>
              <a:t>i</a:t>
            </a:r>
            <a:endParaRPr lang="en-US" altLang="ko-KR" sz="1800"/>
          </a:p>
          <a:p>
            <a:pPr>
              <a:lnSpc>
                <a:spcPct val="85000"/>
              </a:lnSpc>
              <a:spcBef>
                <a:spcPct val="20000"/>
              </a:spcBef>
            </a:pPr>
            <a:r>
              <a:rPr lang="en-US" altLang="ko-KR" sz="1800"/>
              <a:t>R5 </a:t>
            </a:r>
            <a:r>
              <a:rPr lang="en-US" altLang="ko-KR" sz="1800">
                <a:sym typeface="Symbol" panose="05050102010706020507" pitchFamily="18" charset="2"/>
              </a:rPr>
              <a:t></a:t>
            </a:r>
            <a:r>
              <a:rPr lang="en-US" altLang="ko-KR" sz="1800"/>
              <a:t> R3 + R4	       Add </a:t>
            </a:r>
          </a:p>
        </p:txBody>
      </p:sp>
      <p:sp>
        <p:nvSpPr>
          <p:cNvPr id="5" name="Rectangle 6">
            <a:extLst>
              <a:ext uri="{FF2B5EF4-FFF2-40B4-BE49-F238E27FC236}">
                <a16:creationId xmlns:a16="http://schemas.microsoft.com/office/drawing/2014/main" id="{BEC33C5B-47AB-DFAC-134D-47DFD7ABBCD2}"/>
              </a:ext>
            </a:extLst>
          </p:cNvPr>
          <p:cNvSpPr>
            <a:spLocks noChangeArrowheads="1"/>
          </p:cNvSpPr>
          <p:nvPr/>
        </p:nvSpPr>
        <p:spPr bwMode="auto">
          <a:xfrm>
            <a:off x="198783" y="238947"/>
            <a:ext cx="11465478" cy="4007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a:spAutoFit/>
          </a:bodyPr>
          <a:lstStyle>
            <a:lvl1pPr defTabSz="762000">
              <a:defRPr kumimoji="1" sz="1400" b="1">
                <a:solidFill>
                  <a:schemeClr val="tx1"/>
                </a:solidFill>
                <a:latin typeface="Arial" panose="020B0604020202020204" pitchFamily="34" charset="0"/>
                <a:ea typeface="돋움" panose="020B0600000101010101" pitchFamily="34" charset="-127"/>
              </a:defRPr>
            </a:lvl1pPr>
            <a:lvl2pPr marL="571500" defTabSz="762000">
              <a:defRPr kumimoji="1" sz="1400" b="1">
                <a:solidFill>
                  <a:schemeClr val="tx1"/>
                </a:solidFill>
                <a:latin typeface="Arial" panose="020B0604020202020204" pitchFamily="34" charset="0"/>
                <a:ea typeface="돋움" panose="020B0600000101010101" pitchFamily="34" charset="-127"/>
              </a:defRPr>
            </a:lvl2pPr>
            <a:lvl3pPr marL="1143000" indent="-228600" defTabSz="762000">
              <a:defRPr kumimoji="1" sz="1400" b="1">
                <a:solidFill>
                  <a:schemeClr val="tx1"/>
                </a:solidFill>
                <a:latin typeface="Arial" panose="020B0604020202020204" pitchFamily="34" charset="0"/>
                <a:ea typeface="돋움" panose="020B0600000101010101" pitchFamily="34" charset="-127"/>
              </a:defRPr>
            </a:lvl3pPr>
            <a:lvl4pPr marL="1600200" indent="-228600" defTabSz="762000">
              <a:defRPr kumimoji="1" sz="1400" b="1">
                <a:solidFill>
                  <a:schemeClr val="tx1"/>
                </a:solidFill>
                <a:latin typeface="Arial" panose="020B0604020202020204" pitchFamily="34" charset="0"/>
                <a:ea typeface="돋움" panose="020B0600000101010101" pitchFamily="34" charset="-127"/>
              </a:defRPr>
            </a:lvl4pPr>
            <a:lvl5pPr marL="2057400" indent="-228600" defTabSz="762000">
              <a:defRPr kumimoji="1" sz="1400" b="1">
                <a:solidFill>
                  <a:schemeClr val="tx1"/>
                </a:solidFill>
                <a:latin typeface="Arial" panose="020B0604020202020204" pitchFamily="34" charset="0"/>
                <a:ea typeface="돋움" panose="020B0600000101010101" pitchFamily="34" charset="-127"/>
              </a:defRPr>
            </a:lvl5pPr>
            <a:lvl6pPr marL="25146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anose="020B0600000101010101" pitchFamily="34" charset="-127"/>
              </a:defRPr>
            </a:lvl6pPr>
            <a:lvl7pPr marL="29718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anose="020B0600000101010101" pitchFamily="34" charset="-127"/>
              </a:defRPr>
            </a:lvl7pPr>
            <a:lvl8pPr marL="34290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anose="020B0600000101010101" pitchFamily="34" charset="-127"/>
              </a:defRPr>
            </a:lvl8pPr>
            <a:lvl9pPr marL="38862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anose="020B0600000101010101" pitchFamily="34" charset="-127"/>
              </a:defRPr>
            </a:lvl9pPr>
          </a:lstStyle>
          <a:p>
            <a:pPr latinLnBrk="1"/>
            <a:r>
              <a:rPr lang="en-US" altLang="ko-KR" sz="2000" dirty="0"/>
              <a:t>To perform multiply &amp; add operation with a stream of numbers. </a:t>
            </a:r>
          </a:p>
        </p:txBody>
      </p:sp>
      <p:sp>
        <p:nvSpPr>
          <p:cNvPr id="7" name="Rectangle 4">
            <a:extLst>
              <a:ext uri="{FF2B5EF4-FFF2-40B4-BE49-F238E27FC236}">
                <a16:creationId xmlns:a16="http://schemas.microsoft.com/office/drawing/2014/main" id="{57A89698-2D4E-80E1-C555-D31D24A34BB5}"/>
              </a:ext>
            </a:extLst>
          </p:cNvPr>
          <p:cNvSpPr>
            <a:spLocks noChangeArrowheads="1"/>
          </p:cNvSpPr>
          <p:nvPr/>
        </p:nvSpPr>
        <p:spPr bwMode="auto">
          <a:xfrm>
            <a:off x="1476444" y="861598"/>
            <a:ext cx="3443287"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3500" tIns="25400" rIns="63500" bIns="25400">
            <a:spAutoFit/>
          </a:bodyPr>
          <a:lstStyle>
            <a:lvl1pPr defTabSz="762000">
              <a:defRPr kumimoji="1" sz="1400" b="1">
                <a:solidFill>
                  <a:schemeClr val="tx1"/>
                </a:solidFill>
                <a:latin typeface="Arial" panose="020B0604020202020204" pitchFamily="34" charset="0"/>
                <a:ea typeface="돋움" panose="020B0600000101010101" pitchFamily="34" charset="-127"/>
              </a:defRPr>
            </a:lvl1pPr>
            <a:lvl2pPr marL="742950" indent="-285750" defTabSz="762000">
              <a:defRPr kumimoji="1" sz="1400" b="1">
                <a:solidFill>
                  <a:schemeClr val="tx1"/>
                </a:solidFill>
                <a:latin typeface="Arial" panose="020B0604020202020204" pitchFamily="34" charset="0"/>
                <a:ea typeface="돋움" panose="020B0600000101010101" pitchFamily="34" charset="-127"/>
              </a:defRPr>
            </a:lvl2pPr>
            <a:lvl3pPr marL="1143000" indent="-228600" defTabSz="762000">
              <a:defRPr kumimoji="1" sz="1400" b="1">
                <a:solidFill>
                  <a:schemeClr val="tx1"/>
                </a:solidFill>
                <a:latin typeface="Arial" panose="020B0604020202020204" pitchFamily="34" charset="0"/>
                <a:ea typeface="돋움" panose="020B0600000101010101" pitchFamily="34" charset="-127"/>
              </a:defRPr>
            </a:lvl3pPr>
            <a:lvl4pPr marL="1600200" indent="-228600" defTabSz="762000">
              <a:defRPr kumimoji="1" sz="1400" b="1">
                <a:solidFill>
                  <a:schemeClr val="tx1"/>
                </a:solidFill>
                <a:latin typeface="Arial" panose="020B0604020202020204" pitchFamily="34" charset="0"/>
                <a:ea typeface="돋움" panose="020B0600000101010101" pitchFamily="34" charset="-127"/>
              </a:defRPr>
            </a:lvl4pPr>
            <a:lvl5pPr marL="2057400" indent="-228600" defTabSz="762000">
              <a:defRPr kumimoji="1" sz="1400" b="1">
                <a:solidFill>
                  <a:schemeClr val="tx1"/>
                </a:solidFill>
                <a:latin typeface="Arial" panose="020B0604020202020204" pitchFamily="34" charset="0"/>
                <a:ea typeface="돋움" panose="020B0600000101010101" pitchFamily="34" charset="-127"/>
              </a:defRPr>
            </a:lvl5pPr>
            <a:lvl6pPr marL="25146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anose="020B0600000101010101" pitchFamily="34" charset="-127"/>
              </a:defRPr>
            </a:lvl6pPr>
            <a:lvl7pPr marL="29718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anose="020B0600000101010101" pitchFamily="34" charset="-127"/>
              </a:defRPr>
            </a:lvl7pPr>
            <a:lvl8pPr marL="34290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anose="020B0600000101010101" pitchFamily="34" charset="-127"/>
              </a:defRPr>
            </a:lvl8pPr>
            <a:lvl9pPr marL="38862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anose="020B0600000101010101" pitchFamily="34" charset="-127"/>
              </a:defRPr>
            </a:lvl9pPr>
          </a:lstStyle>
          <a:p>
            <a:pPr>
              <a:lnSpc>
                <a:spcPct val="88000"/>
              </a:lnSpc>
            </a:pPr>
            <a:r>
              <a:rPr lang="en-US" altLang="ko-KR" sz="1800" dirty="0"/>
              <a:t>A</a:t>
            </a:r>
            <a:r>
              <a:rPr lang="en-US" altLang="ko-KR" sz="1800" baseline="-25000" dirty="0"/>
              <a:t>i</a:t>
            </a:r>
            <a:r>
              <a:rPr lang="en-US" altLang="ko-KR" sz="1800" dirty="0"/>
              <a:t> * B</a:t>
            </a:r>
            <a:r>
              <a:rPr lang="en-US" altLang="ko-KR" sz="1800" baseline="-25000" dirty="0"/>
              <a:t>i</a:t>
            </a:r>
            <a:r>
              <a:rPr lang="en-US" altLang="ko-KR" sz="1800" dirty="0"/>
              <a:t> + C</a:t>
            </a:r>
            <a:r>
              <a:rPr lang="en-US" altLang="ko-KR" sz="1800" baseline="-25000" dirty="0"/>
              <a:t>i</a:t>
            </a:r>
            <a:r>
              <a:rPr lang="en-US" altLang="ko-KR" sz="1800" dirty="0"/>
              <a:t>    for </a:t>
            </a:r>
            <a:r>
              <a:rPr lang="en-US" altLang="ko-KR" sz="1800" dirty="0" err="1"/>
              <a:t>i</a:t>
            </a:r>
            <a:r>
              <a:rPr lang="en-US" altLang="ko-KR" sz="1800" dirty="0"/>
              <a:t> = 1, 2, 3, ... , 7</a:t>
            </a:r>
          </a:p>
        </p:txBody>
      </p:sp>
      <p:pic>
        <p:nvPicPr>
          <p:cNvPr id="58" name="Picture 57">
            <a:extLst>
              <a:ext uri="{FF2B5EF4-FFF2-40B4-BE49-F238E27FC236}">
                <a16:creationId xmlns:a16="http://schemas.microsoft.com/office/drawing/2014/main" id="{61A90C76-E2DE-8E65-B1EC-DE3066318D54}"/>
              </a:ext>
            </a:extLst>
          </p:cNvPr>
          <p:cNvPicPr>
            <a:picLocks noChangeAspect="1"/>
          </p:cNvPicPr>
          <p:nvPr/>
        </p:nvPicPr>
        <p:blipFill>
          <a:blip r:embed="rId2"/>
          <a:stretch>
            <a:fillRect/>
          </a:stretch>
        </p:blipFill>
        <p:spPr>
          <a:xfrm>
            <a:off x="6273479" y="1106631"/>
            <a:ext cx="5918521" cy="5149154"/>
          </a:xfrm>
          <a:prstGeom prst="rect">
            <a:avLst/>
          </a:prstGeom>
        </p:spPr>
      </p:pic>
      <p:pic>
        <p:nvPicPr>
          <p:cNvPr id="60" name="Picture 59">
            <a:extLst>
              <a:ext uri="{FF2B5EF4-FFF2-40B4-BE49-F238E27FC236}">
                <a16:creationId xmlns:a16="http://schemas.microsoft.com/office/drawing/2014/main" id="{7F6895C8-D428-3824-97C1-00FA6D0EB29C}"/>
              </a:ext>
            </a:extLst>
          </p:cNvPr>
          <p:cNvPicPr>
            <a:picLocks noChangeAspect="1"/>
          </p:cNvPicPr>
          <p:nvPr/>
        </p:nvPicPr>
        <p:blipFill>
          <a:blip r:embed="rId3"/>
          <a:stretch>
            <a:fillRect/>
          </a:stretch>
        </p:blipFill>
        <p:spPr>
          <a:xfrm>
            <a:off x="232714" y="2735878"/>
            <a:ext cx="5790583" cy="3941663"/>
          </a:xfrm>
          <a:prstGeom prst="rect">
            <a:avLst/>
          </a:prstGeom>
        </p:spPr>
      </p:pic>
      <p:sp>
        <p:nvSpPr>
          <p:cNvPr id="68" name="Arrow: Up-Down 67">
            <a:extLst>
              <a:ext uri="{FF2B5EF4-FFF2-40B4-BE49-F238E27FC236}">
                <a16:creationId xmlns:a16="http://schemas.microsoft.com/office/drawing/2014/main" id="{D09E757B-73AB-00E8-D528-DBAAF92D2A52}"/>
              </a:ext>
            </a:extLst>
          </p:cNvPr>
          <p:cNvSpPr/>
          <p:nvPr/>
        </p:nvSpPr>
        <p:spPr>
          <a:xfrm>
            <a:off x="6185913" y="1456801"/>
            <a:ext cx="233339" cy="1550505"/>
          </a:xfrm>
          <a:prstGeom prst="up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69" name="Arrow: Up-Down 68">
            <a:extLst>
              <a:ext uri="{FF2B5EF4-FFF2-40B4-BE49-F238E27FC236}">
                <a16:creationId xmlns:a16="http://schemas.microsoft.com/office/drawing/2014/main" id="{EF29EDDC-81D7-9904-217C-A8AC8E2E66F3}"/>
              </a:ext>
            </a:extLst>
          </p:cNvPr>
          <p:cNvSpPr/>
          <p:nvPr/>
        </p:nvSpPr>
        <p:spPr>
          <a:xfrm>
            <a:off x="6185913" y="3007306"/>
            <a:ext cx="233339" cy="1550505"/>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0" name="Arrow: Up-Down 69">
            <a:extLst>
              <a:ext uri="{FF2B5EF4-FFF2-40B4-BE49-F238E27FC236}">
                <a16:creationId xmlns:a16="http://schemas.microsoft.com/office/drawing/2014/main" id="{FBADA714-1F10-2773-0CC9-A038599B1EFA}"/>
              </a:ext>
            </a:extLst>
          </p:cNvPr>
          <p:cNvSpPr/>
          <p:nvPr/>
        </p:nvSpPr>
        <p:spPr>
          <a:xfrm>
            <a:off x="6172661" y="4677232"/>
            <a:ext cx="233339" cy="1550505"/>
          </a:xfrm>
          <a:prstGeom prst="up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3762131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A5FB789-05BF-176D-49DD-844E947D7590}"/>
              </a:ext>
            </a:extLst>
          </p:cNvPr>
          <p:cNvSpPr txBox="1"/>
          <p:nvPr/>
        </p:nvSpPr>
        <p:spPr>
          <a:xfrm>
            <a:off x="429491" y="263236"/>
            <a:ext cx="11360727" cy="7396897"/>
          </a:xfrm>
          <a:prstGeom prst="rect">
            <a:avLst/>
          </a:prstGeom>
          <a:noFill/>
        </p:spPr>
        <p:txBody>
          <a:bodyPr wrap="square" rtlCol="0">
            <a:spAutoFit/>
          </a:bodyPr>
          <a:lstStyle/>
          <a:p>
            <a:pPr marL="285750" indent="-285750">
              <a:buFont typeface="Arial" panose="020B0604020202020204" pitchFamily="34" charset="0"/>
              <a:buChar char="•"/>
            </a:pPr>
            <a:r>
              <a:rPr lang="en-IN" sz="2800" b="1" dirty="0"/>
              <a:t>General consideration about Pipeline :</a:t>
            </a:r>
            <a:endParaRPr lang="en-IN" sz="2800" dirty="0"/>
          </a:p>
          <a:p>
            <a:endParaRPr lang="en-IN" sz="2800" dirty="0"/>
          </a:p>
          <a:p>
            <a:r>
              <a:rPr lang="en-IN" sz="2800" dirty="0"/>
              <a:t>Consider a </a:t>
            </a:r>
            <a:r>
              <a:rPr lang="en-IN" sz="2800" dirty="0">
                <a:solidFill>
                  <a:srgbClr val="FF0000"/>
                </a:solidFill>
              </a:rPr>
              <a:t>k</a:t>
            </a:r>
            <a:r>
              <a:rPr lang="en-IN" sz="2800" dirty="0"/>
              <a:t> segments pipeline</a:t>
            </a:r>
          </a:p>
          <a:p>
            <a:r>
              <a:rPr lang="en-IN" sz="2800" dirty="0"/>
              <a:t>With clock cycle time = </a:t>
            </a:r>
            <a:r>
              <a:rPr lang="en-IN" sz="2800" dirty="0" err="1">
                <a:solidFill>
                  <a:srgbClr val="FF0000"/>
                </a:solidFill>
              </a:rPr>
              <a:t>t</a:t>
            </a:r>
            <a:r>
              <a:rPr lang="en-IN" sz="2800" baseline="-25000" dirty="0" err="1">
                <a:solidFill>
                  <a:srgbClr val="FF0000"/>
                </a:solidFill>
              </a:rPr>
              <a:t>p</a:t>
            </a:r>
            <a:endParaRPr lang="en-IN" sz="2800" baseline="-25000" dirty="0">
              <a:solidFill>
                <a:srgbClr val="FF0000"/>
              </a:solidFill>
            </a:endParaRPr>
          </a:p>
          <a:p>
            <a:r>
              <a:rPr lang="en-IN" sz="2800" dirty="0"/>
              <a:t>To perform </a:t>
            </a:r>
            <a:r>
              <a:rPr lang="en-IN" sz="2800" dirty="0">
                <a:solidFill>
                  <a:srgbClr val="FF0000"/>
                </a:solidFill>
              </a:rPr>
              <a:t>n</a:t>
            </a:r>
            <a:r>
              <a:rPr lang="en-IN" sz="2800" dirty="0"/>
              <a:t> tasks</a:t>
            </a:r>
          </a:p>
          <a:p>
            <a:endParaRPr lang="en-IN" sz="2800" dirty="0"/>
          </a:p>
          <a:p>
            <a:r>
              <a:rPr lang="en-IN" sz="2800" dirty="0"/>
              <a:t>Time required to perform        1</a:t>
            </a:r>
            <a:r>
              <a:rPr lang="en-IN" sz="2800" baseline="30000" dirty="0"/>
              <a:t>st</a:t>
            </a:r>
            <a:r>
              <a:rPr lang="en-IN" sz="2800" dirty="0"/>
              <a:t> task                   = k * </a:t>
            </a:r>
            <a:r>
              <a:rPr lang="en-IN" sz="2800" dirty="0" err="1">
                <a:solidFill>
                  <a:srgbClr val="FF0000"/>
                </a:solidFill>
              </a:rPr>
              <a:t>t</a:t>
            </a:r>
            <a:r>
              <a:rPr lang="en-IN" sz="2800" baseline="-25000" dirty="0" err="1">
                <a:solidFill>
                  <a:srgbClr val="FF0000"/>
                </a:solidFill>
              </a:rPr>
              <a:t>p</a:t>
            </a:r>
            <a:endParaRPr lang="en-IN" sz="2800" baseline="-25000" dirty="0">
              <a:solidFill>
                <a:srgbClr val="FF0000"/>
              </a:solidFill>
            </a:endParaRPr>
          </a:p>
          <a:p>
            <a:r>
              <a:rPr lang="en-IN" sz="2800" dirty="0"/>
              <a:t>Time required to perform remaining (n-1) tasks = (n-1) * </a:t>
            </a:r>
            <a:r>
              <a:rPr lang="en-IN" sz="2800" dirty="0" err="1">
                <a:solidFill>
                  <a:srgbClr val="FF0000"/>
                </a:solidFill>
              </a:rPr>
              <a:t>t</a:t>
            </a:r>
            <a:r>
              <a:rPr lang="en-IN" sz="2800" baseline="-25000" dirty="0" err="1">
                <a:solidFill>
                  <a:srgbClr val="FF0000"/>
                </a:solidFill>
              </a:rPr>
              <a:t>p</a:t>
            </a:r>
            <a:endParaRPr lang="en-IN" sz="2800" baseline="-25000" dirty="0">
              <a:solidFill>
                <a:srgbClr val="FF0000"/>
              </a:solidFill>
            </a:endParaRPr>
          </a:p>
          <a:p>
            <a:r>
              <a:rPr lang="en-IN" sz="2800" baseline="-25000" dirty="0">
                <a:solidFill>
                  <a:srgbClr val="FF0000"/>
                </a:solidFill>
              </a:rPr>
              <a:t>____________________________________________________________________________</a:t>
            </a:r>
          </a:p>
          <a:p>
            <a:r>
              <a:rPr lang="en-IN" sz="4000" baseline="-25000" dirty="0"/>
              <a:t>Time required for all </a:t>
            </a:r>
            <a:r>
              <a:rPr lang="en-IN" sz="4000" b="1" baseline="-25000" dirty="0"/>
              <a:t>n tasks                                        </a:t>
            </a:r>
            <a:r>
              <a:rPr lang="en-IN" sz="4000" baseline="-25000" dirty="0"/>
              <a:t>= </a:t>
            </a:r>
            <a:r>
              <a:rPr lang="en-IN" sz="4000" b="1" baseline="-25000" dirty="0"/>
              <a:t>(k+n-1 ) * </a:t>
            </a:r>
            <a:r>
              <a:rPr lang="en-IN" sz="2400" b="1" dirty="0" err="1"/>
              <a:t>t</a:t>
            </a:r>
            <a:r>
              <a:rPr lang="en-IN" sz="2400" b="1" baseline="-25000" dirty="0" err="1"/>
              <a:t>p</a:t>
            </a:r>
            <a:endParaRPr lang="en-IN" sz="4000" b="1" baseline="-25000" dirty="0"/>
          </a:p>
          <a:p>
            <a:endParaRPr lang="en-IN" sz="2800" baseline="-25000" dirty="0"/>
          </a:p>
          <a:p>
            <a:endParaRPr lang="en-IN" sz="2800" baseline="-25000" dirty="0"/>
          </a:p>
          <a:p>
            <a:pPr marL="457200" indent="-457200">
              <a:buFont typeface="Arial" panose="020B0604020202020204" pitchFamily="34" charset="0"/>
              <a:buChar char="•"/>
            </a:pPr>
            <a:r>
              <a:rPr lang="en-IN" sz="2800" dirty="0"/>
              <a:t> </a:t>
            </a:r>
            <a:r>
              <a:rPr lang="en-IN" sz="2800" b="1" dirty="0"/>
              <a:t>General consideration about Non-Pipeline :</a:t>
            </a:r>
          </a:p>
          <a:p>
            <a:r>
              <a:rPr lang="en-IN" sz="2800" dirty="0"/>
              <a:t>Consider a non-pipeline system that takes </a:t>
            </a:r>
            <a:r>
              <a:rPr lang="en-IN" sz="2800" dirty="0" err="1">
                <a:solidFill>
                  <a:srgbClr val="FF0000"/>
                </a:solidFill>
              </a:rPr>
              <a:t>t</a:t>
            </a:r>
            <a:r>
              <a:rPr lang="en-IN" sz="2800" baseline="-25000" dirty="0" err="1">
                <a:solidFill>
                  <a:srgbClr val="FF0000"/>
                </a:solidFill>
              </a:rPr>
              <a:t>n</a:t>
            </a:r>
            <a:r>
              <a:rPr lang="en-IN" sz="2800" baseline="-25000" dirty="0">
                <a:solidFill>
                  <a:srgbClr val="FF0000"/>
                </a:solidFill>
              </a:rPr>
              <a:t>   </a:t>
            </a:r>
            <a:r>
              <a:rPr lang="en-IN" sz="2800" dirty="0"/>
              <a:t>time to perform a</a:t>
            </a:r>
            <a:r>
              <a:rPr lang="en-IN" sz="2800" dirty="0">
                <a:solidFill>
                  <a:srgbClr val="FF0000"/>
                </a:solidFill>
              </a:rPr>
              <a:t> </a:t>
            </a:r>
            <a:r>
              <a:rPr lang="en-IN" sz="2800" dirty="0"/>
              <a:t>tasks</a:t>
            </a:r>
          </a:p>
          <a:p>
            <a:endParaRPr lang="en-IN" sz="2800" dirty="0"/>
          </a:p>
          <a:p>
            <a:r>
              <a:rPr lang="en-IN" sz="2800" dirty="0"/>
              <a:t>Time required to perform n task = </a:t>
            </a:r>
            <a:r>
              <a:rPr lang="en-IN" sz="2800" dirty="0">
                <a:solidFill>
                  <a:srgbClr val="FF0000"/>
                </a:solidFill>
              </a:rPr>
              <a:t>n</a:t>
            </a:r>
            <a:r>
              <a:rPr lang="en-IN" sz="2800" dirty="0"/>
              <a:t>*  </a:t>
            </a:r>
            <a:r>
              <a:rPr lang="en-IN" sz="2800" dirty="0" err="1">
                <a:solidFill>
                  <a:srgbClr val="FF0000"/>
                </a:solidFill>
              </a:rPr>
              <a:t>t</a:t>
            </a:r>
            <a:r>
              <a:rPr lang="en-IN" sz="2800" baseline="-25000" dirty="0" err="1">
                <a:solidFill>
                  <a:srgbClr val="FF0000"/>
                </a:solidFill>
              </a:rPr>
              <a:t>n</a:t>
            </a:r>
            <a:r>
              <a:rPr lang="en-IN" sz="2800" baseline="-25000" dirty="0">
                <a:solidFill>
                  <a:srgbClr val="FF0000"/>
                </a:solidFill>
              </a:rPr>
              <a:t> </a:t>
            </a:r>
            <a:endParaRPr lang="en-IN" sz="2800" dirty="0"/>
          </a:p>
          <a:p>
            <a:endParaRPr lang="en-IN" sz="2800" dirty="0"/>
          </a:p>
          <a:p>
            <a:endParaRPr lang="en-IN" sz="2800" dirty="0"/>
          </a:p>
        </p:txBody>
      </p:sp>
    </p:spTree>
    <p:extLst>
      <p:ext uri="{BB962C8B-B14F-4D97-AF65-F5344CB8AC3E}">
        <p14:creationId xmlns:p14="http://schemas.microsoft.com/office/powerpoint/2010/main" val="41166360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8E3AF14-677D-53F7-94D5-E4EA4B8B5A73}"/>
              </a:ext>
            </a:extLst>
          </p:cNvPr>
          <p:cNvSpPr txBox="1"/>
          <p:nvPr/>
        </p:nvSpPr>
        <p:spPr>
          <a:xfrm>
            <a:off x="318655" y="346364"/>
            <a:ext cx="11513127" cy="2954655"/>
          </a:xfrm>
          <a:prstGeom prst="rect">
            <a:avLst/>
          </a:prstGeom>
          <a:noFill/>
        </p:spPr>
        <p:txBody>
          <a:bodyPr wrap="square" rtlCol="0">
            <a:spAutoFit/>
          </a:bodyPr>
          <a:lstStyle/>
          <a:p>
            <a:pPr marL="285750" indent="-285750">
              <a:buFont typeface="Arial" panose="020B0604020202020204" pitchFamily="34" charset="0"/>
              <a:buChar char="•"/>
            </a:pPr>
            <a:r>
              <a:rPr lang="en-IN" sz="2800" dirty="0"/>
              <a:t>Performance of a pipeline is given by </a:t>
            </a:r>
            <a:r>
              <a:rPr lang="en-IN" sz="2800" b="1" dirty="0">
                <a:solidFill>
                  <a:srgbClr val="FF0000"/>
                </a:solidFill>
              </a:rPr>
              <a:t>Speed up ratio</a:t>
            </a:r>
            <a:r>
              <a:rPr lang="en-IN" dirty="0"/>
              <a:t>.</a:t>
            </a:r>
          </a:p>
          <a:p>
            <a:pPr marL="285750" indent="-285750">
              <a:buFont typeface="Arial" panose="020B0604020202020204" pitchFamily="34" charset="0"/>
              <a:buChar char="•"/>
            </a:pPr>
            <a:endParaRPr lang="en-IN" dirty="0"/>
          </a:p>
          <a:p>
            <a:r>
              <a:rPr lang="en-IN" sz="2800" dirty="0"/>
              <a:t>Speed up ratio = non-pipeline time / pipeline time</a:t>
            </a:r>
          </a:p>
          <a:p>
            <a:endParaRPr lang="en-IN" sz="2800" dirty="0"/>
          </a:p>
          <a:p>
            <a:r>
              <a:rPr lang="en-IN" sz="2800" dirty="0"/>
              <a:t>                                             n * </a:t>
            </a:r>
            <a:r>
              <a:rPr lang="en-IN" sz="2800" dirty="0" err="1"/>
              <a:t>t</a:t>
            </a:r>
            <a:r>
              <a:rPr lang="en-IN" sz="2800" baseline="-25000" dirty="0" err="1"/>
              <a:t>n</a:t>
            </a:r>
            <a:endParaRPr lang="en-IN" sz="2800" baseline="-25000" dirty="0"/>
          </a:p>
          <a:p>
            <a:r>
              <a:rPr lang="en-IN" sz="2800" dirty="0"/>
              <a:t>                              S = </a:t>
            </a:r>
          </a:p>
          <a:p>
            <a:r>
              <a:rPr lang="en-IN" sz="2800" dirty="0"/>
              <a:t>                                          (k+n-1) * </a:t>
            </a:r>
            <a:r>
              <a:rPr lang="en-IN" sz="2800" dirty="0" err="1"/>
              <a:t>t</a:t>
            </a:r>
            <a:r>
              <a:rPr lang="en-IN" sz="2800" baseline="-25000" dirty="0" err="1"/>
              <a:t>p</a:t>
            </a:r>
            <a:r>
              <a:rPr lang="en-IN" sz="2800" baseline="-25000" dirty="0"/>
              <a:t>                                        </a:t>
            </a:r>
            <a:r>
              <a:rPr lang="en-IN" sz="2800" dirty="0"/>
              <a:t>(k+n-1 = Total no of cycle)</a:t>
            </a:r>
            <a:endParaRPr lang="en-IN" sz="2800" baseline="-25000" dirty="0"/>
          </a:p>
        </p:txBody>
      </p:sp>
      <p:cxnSp>
        <p:nvCxnSpPr>
          <p:cNvPr id="4" name="Straight Connector 3">
            <a:extLst>
              <a:ext uri="{FF2B5EF4-FFF2-40B4-BE49-F238E27FC236}">
                <a16:creationId xmlns:a16="http://schemas.microsoft.com/office/drawing/2014/main" id="{36A74E7E-A865-61E0-8260-D6E9F8935BFB}"/>
              </a:ext>
            </a:extLst>
          </p:cNvPr>
          <p:cNvCxnSpPr/>
          <p:nvPr/>
        </p:nvCxnSpPr>
        <p:spPr>
          <a:xfrm>
            <a:off x="3477491" y="2583340"/>
            <a:ext cx="3075709" cy="0"/>
          </a:xfrm>
          <a:prstGeom prst="line">
            <a:avLst/>
          </a:prstGeom>
          <a:ln w="41275"/>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18B53C57-0DB8-53E8-EBFB-E3A11041B30D}"/>
              </a:ext>
            </a:extLst>
          </p:cNvPr>
          <p:cNvSpPr txBox="1"/>
          <p:nvPr/>
        </p:nvSpPr>
        <p:spPr>
          <a:xfrm>
            <a:off x="318655" y="3699803"/>
            <a:ext cx="10527536" cy="2092881"/>
          </a:xfrm>
          <a:prstGeom prst="rect">
            <a:avLst/>
          </a:prstGeom>
          <a:noFill/>
        </p:spPr>
        <p:txBody>
          <a:bodyPr wrap="square" rtlCol="0">
            <a:spAutoFit/>
          </a:bodyPr>
          <a:lstStyle/>
          <a:p>
            <a:pPr marL="285750" indent="-285750">
              <a:buFont typeface="Arial" panose="020B0604020202020204" pitchFamily="34" charset="0"/>
              <a:buChar char="•"/>
            </a:pPr>
            <a:r>
              <a:rPr lang="en-IN" sz="2800" dirty="0"/>
              <a:t>Number of task n increase ,  n&gt;&gt;k       (ignore k-1)</a:t>
            </a:r>
          </a:p>
          <a:p>
            <a:pPr marL="285750" indent="-285750">
              <a:buFont typeface="Arial" panose="020B0604020202020204" pitchFamily="34" charset="0"/>
              <a:buChar char="•"/>
            </a:pPr>
            <a:endParaRPr lang="en-IN" dirty="0"/>
          </a:p>
          <a:p>
            <a:r>
              <a:rPr lang="en-IN" dirty="0"/>
              <a:t>	</a:t>
            </a:r>
            <a:r>
              <a:rPr lang="en-IN" sz="2800" dirty="0"/>
              <a:t>		 </a:t>
            </a:r>
            <a:r>
              <a:rPr lang="en-IN" sz="2800" dirty="0" err="1"/>
              <a:t>t</a:t>
            </a:r>
            <a:r>
              <a:rPr lang="en-IN" sz="2800" baseline="-25000" dirty="0" err="1"/>
              <a:t>n</a:t>
            </a:r>
            <a:endParaRPr lang="en-IN" sz="2800" dirty="0"/>
          </a:p>
          <a:p>
            <a:r>
              <a:rPr lang="en-IN" sz="2800" dirty="0"/>
              <a:t>	S </a:t>
            </a:r>
            <a:r>
              <a:rPr lang="en-IN" sz="2800" baseline="-25000" dirty="0"/>
              <a:t>ideal</a:t>
            </a:r>
            <a:r>
              <a:rPr lang="en-IN" sz="2800" dirty="0"/>
              <a:t>  = </a:t>
            </a:r>
          </a:p>
          <a:p>
            <a:r>
              <a:rPr lang="en-IN" sz="2800" dirty="0"/>
              <a:t>			 </a:t>
            </a:r>
            <a:r>
              <a:rPr lang="en-IN" sz="2800" dirty="0" err="1"/>
              <a:t>t</a:t>
            </a:r>
            <a:r>
              <a:rPr lang="en-IN" sz="2800" baseline="-25000" dirty="0" err="1"/>
              <a:t>p</a:t>
            </a:r>
            <a:endParaRPr lang="en-IN" sz="2800" dirty="0"/>
          </a:p>
        </p:txBody>
      </p:sp>
      <p:cxnSp>
        <p:nvCxnSpPr>
          <p:cNvPr id="6" name="Straight Connector 5">
            <a:extLst>
              <a:ext uri="{FF2B5EF4-FFF2-40B4-BE49-F238E27FC236}">
                <a16:creationId xmlns:a16="http://schemas.microsoft.com/office/drawing/2014/main" id="{48649292-4328-9157-20A2-2BD05C6A14D2}"/>
              </a:ext>
            </a:extLst>
          </p:cNvPr>
          <p:cNvCxnSpPr>
            <a:cxnSpLocks/>
          </p:cNvCxnSpPr>
          <p:nvPr/>
        </p:nvCxnSpPr>
        <p:spPr>
          <a:xfrm>
            <a:off x="2718262" y="4958436"/>
            <a:ext cx="1502046" cy="0"/>
          </a:xfrm>
          <a:prstGeom prst="line">
            <a:avLst/>
          </a:prstGeom>
          <a:ln w="412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407539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F11CF5B-62BB-AABF-3D32-11240F7B4B4A}"/>
              </a:ext>
            </a:extLst>
          </p:cNvPr>
          <p:cNvPicPr>
            <a:picLocks noChangeAspect="1"/>
          </p:cNvPicPr>
          <p:nvPr/>
        </p:nvPicPr>
        <p:blipFill>
          <a:blip r:embed="rId2"/>
          <a:stretch>
            <a:fillRect/>
          </a:stretch>
        </p:blipFill>
        <p:spPr>
          <a:xfrm>
            <a:off x="483136" y="335426"/>
            <a:ext cx="11136777" cy="1657350"/>
          </a:xfrm>
          <a:prstGeom prst="rect">
            <a:avLst/>
          </a:prstGeom>
        </p:spPr>
      </p:pic>
      <p:pic>
        <p:nvPicPr>
          <p:cNvPr id="5" name="Picture 4">
            <a:extLst>
              <a:ext uri="{FF2B5EF4-FFF2-40B4-BE49-F238E27FC236}">
                <a16:creationId xmlns:a16="http://schemas.microsoft.com/office/drawing/2014/main" id="{7A3C57FF-A8C3-9617-9457-12DA2DD65BB7}"/>
              </a:ext>
            </a:extLst>
          </p:cNvPr>
          <p:cNvPicPr>
            <a:picLocks noChangeAspect="1"/>
          </p:cNvPicPr>
          <p:nvPr/>
        </p:nvPicPr>
        <p:blipFill>
          <a:blip r:embed="rId3"/>
          <a:stretch>
            <a:fillRect/>
          </a:stretch>
        </p:blipFill>
        <p:spPr>
          <a:xfrm>
            <a:off x="668581" y="2824418"/>
            <a:ext cx="7182213" cy="2982718"/>
          </a:xfrm>
          <a:prstGeom prst="rect">
            <a:avLst/>
          </a:prstGeom>
        </p:spPr>
      </p:pic>
      <p:pic>
        <p:nvPicPr>
          <p:cNvPr id="7" name="Picture 6">
            <a:extLst>
              <a:ext uri="{FF2B5EF4-FFF2-40B4-BE49-F238E27FC236}">
                <a16:creationId xmlns:a16="http://schemas.microsoft.com/office/drawing/2014/main" id="{B7DC326E-3598-2104-829C-05E5B1C3CD22}"/>
              </a:ext>
            </a:extLst>
          </p:cNvPr>
          <p:cNvPicPr>
            <a:picLocks noChangeAspect="1"/>
          </p:cNvPicPr>
          <p:nvPr/>
        </p:nvPicPr>
        <p:blipFill>
          <a:blip r:embed="rId4"/>
          <a:stretch>
            <a:fillRect/>
          </a:stretch>
        </p:blipFill>
        <p:spPr>
          <a:xfrm>
            <a:off x="7030754" y="2824418"/>
            <a:ext cx="4800175" cy="1796195"/>
          </a:xfrm>
          <a:prstGeom prst="rect">
            <a:avLst/>
          </a:prstGeom>
        </p:spPr>
      </p:pic>
    </p:spTree>
    <p:extLst>
      <p:ext uri="{BB962C8B-B14F-4D97-AF65-F5344CB8AC3E}">
        <p14:creationId xmlns:p14="http://schemas.microsoft.com/office/powerpoint/2010/main" val="41285127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C6873A9-9195-BC3A-EC5C-91ABF7350EB7}"/>
              </a:ext>
            </a:extLst>
          </p:cNvPr>
          <p:cNvSpPr txBox="1"/>
          <p:nvPr/>
        </p:nvSpPr>
        <p:spPr>
          <a:xfrm>
            <a:off x="516835" y="365948"/>
            <a:ext cx="6983896" cy="461665"/>
          </a:xfrm>
          <a:prstGeom prst="rect">
            <a:avLst/>
          </a:prstGeom>
          <a:noFill/>
        </p:spPr>
        <p:txBody>
          <a:bodyPr wrap="square">
            <a:spAutoFit/>
          </a:bodyPr>
          <a:lstStyle/>
          <a:p>
            <a:pPr algn="l"/>
            <a:r>
              <a:rPr lang="en-IN" sz="2400" b="1" dirty="0">
                <a:latin typeface="Cambria,Bold"/>
              </a:rPr>
              <a:t>G</a:t>
            </a:r>
            <a:r>
              <a:rPr lang="en-IN" sz="2400" b="1" i="0" u="none" strike="noStrike" baseline="0" dirty="0">
                <a:latin typeface="Cambria,Bold"/>
              </a:rPr>
              <a:t>eneral structure of four segment pipeline :</a:t>
            </a:r>
            <a:endParaRPr lang="en-IN" sz="2400" dirty="0"/>
          </a:p>
        </p:txBody>
      </p:sp>
      <p:pic>
        <p:nvPicPr>
          <p:cNvPr id="7" name="Picture 6">
            <a:extLst>
              <a:ext uri="{FF2B5EF4-FFF2-40B4-BE49-F238E27FC236}">
                <a16:creationId xmlns:a16="http://schemas.microsoft.com/office/drawing/2014/main" id="{386668DF-0817-E86B-B95D-EADEAB18D721}"/>
              </a:ext>
            </a:extLst>
          </p:cNvPr>
          <p:cNvPicPr>
            <a:picLocks noChangeAspect="1"/>
          </p:cNvPicPr>
          <p:nvPr/>
        </p:nvPicPr>
        <p:blipFill>
          <a:blip r:embed="rId2"/>
          <a:stretch>
            <a:fillRect/>
          </a:stretch>
        </p:blipFill>
        <p:spPr>
          <a:xfrm>
            <a:off x="1325480" y="1042428"/>
            <a:ext cx="7964294" cy="1952564"/>
          </a:xfrm>
          <a:prstGeom prst="rect">
            <a:avLst/>
          </a:prstGeom>
        </p:spPr>
      </p:pic>
      <p:sp>
        <p:nvSpPr>
          <p:cNvPr id="9" name="TextBox 8">
            <a:extLst>
              <a:ext uri="{FF2B5EF4-FFF2-40B4-BE49-F238E27FC236}">
                <a16:creationId xmlns:a16="http://schemas.microsoft.com/office/drawing/2014/main" id="{0E793D65-6C4E-2F41-EC2E-B15766557856}"/>
              </a:ext>
            </a:extLst>
          </p:cNvPr>
          <p:cNvSpPr txBox="1"/>
          <p:nvPr/>
        </p:nvSpPr>
        <p:spPr>
          <a:xfrm>
            <a:off x="2769705" y="3059668"/>
            <a:ext cx="6096000" cy="369332"/>
          </a:xfrm>
          <a:prstGeom prst="rect">
            <a:avLst/>
          </a:prstGeom>
          <a:noFill/>
        </p:spPr>
        <p:txBody>
          <a:bodyPr wrap="square">
            <a:spAutoFit/>
          </a:bodyPr>
          <a:lstStyle/>
          <a:p>
            <a:r>
              <a:rPr lang="en-US" sz="1800" b="1" i="0" u="none" strike="noStrike" baseline="0" dirty="0">
                <a:latin typeface="Calibri,Bold"/>
              </a:rPr>
              <a:t>General Structure of Four-Segment Pipeline</a:t>
            </a:r>
            <a:endParaRPr lang="en-IN" dirty="0"/>
          </a:p>
        </p:txBody>
      </p:sp>
      <p:sp>
        <p:nvSpPr>
          <p:cNvPr id="11" name="TextBox 10">
            <a:extLst>
              <a:ext uri="{FF2B5EF4-FFF2-40B4-BE49-F238E27FC236}">
                <a16:creationId xmlns:a16="http://schemas.microsoft.com/office/drawing/2014/main" id="{EFD9ABE6-5D07-62D6-0E18-D5C0CC2F5F03}"/>
              </a:ext>
            </a:extLst>
          </p:cNvPr>
          <p:cNvSpPr txBox="1"/>
          <p:nvPr/>
        </p:nvSpPr>
        <p:spPr>
          <a:xfrm>
            <a:off x="331303" y="3627238"/>
            <a:ext cx="11489635" cy="3416320"/>
          </a:xfrm>
          <a:prstGeom prst="rect">
            <a:avLst/>
          </a:prstGeom>
          <a:noFill/>
        </p:spPr>
        <p:txBody>
          <a:bodyPr wrap="square">
            <a:spAutoFit/>
          </a:bodyPr>
          <a:lstStyle/>
          <a:p>
            <a:pPr algn="just"/>
            <a:r>
              <a:rPr lang="en-US" sz="2400" b="0" i="0" u="none" strike="noStrike" baseline="0" dirty="0">
                <a:latin typeface="Symbol" panose="05050102010706020507" pitchFamily="18" charset="2"/>
              </a:rPr>
              <a:t> </a:t>
            </a:r>
            <a:r>
              <a:rPr lang="en-US" sz="2400" b="0" i="0" u="none" strike="noStrike" baseline="0" dirty="0">
                <a:latin typeface="Calibri" panose="020F0502020204030204" pitchFamily="34" charset="0"/>
              </a:rPr>
              <a:t>Each segment performs partial processing dictated by the way the task is partitioned.</a:t>
            </a:r>
          </a:p>
          <a:p>
            <a:pPr algn="just"/>
            <a:r>
              <a:rPr lang="en-US" sz="2400" b="0" i="0" u="none" strike="noStrike" baseline="0" dirty="0">
                <a:latin typeface="Symbol" panose="05050102010706020507" pitchFamily="18" charset="2"/>
              </a:rPr>
              <a:t> </a:t>
            </a:r>
            <a:r>
              <a:rPr lang="en-US" sz="2400" b="0" i="0" u="none" strike="noStrike" baseline="0" dirty="0">
                <a:latin typeface="Calibri" panose="020F0502020204030204" pitchFamily="34" charset="0"/>
              </a:rPr>
              <a:t>The result obtained from the computation in each segment is transferred to the next </a:t>
            </a:r>
            <a:r>
              <a:rPr lang="en-IN" sz="2400" b="0" i="0" u="none" strike="noStrike" baseline="0" dirty="0">
                <a:latin typeface="Calibri" panose="020F0502020204030204" pitchFamily="34" charset="0"/>
              </a:rPr>
              <a:t>segment in the pipeline.</a:t>
            </a:r>
          </a:p>
          <a:p>
            <a:pPr algn="just"/>
            <a:r>
              <a:rPr lang="en-US" sz="2400" b="0" i="0" u="none" strike="noStrike" baseline="0" dirty="0">
                <a:latin typeface="Symbol" panose="05050102010706020507" pitchFamily="18" charset="2"/>
              </a:rPr>
              <a:t> </a:t>
            </a:r>
            <a:r>
              <a:rPr lang="en-US" sz="2400" b="0" i="0" u="none" strike="noStrike" baseline="0" dirty="0">
                <a:latin typeface="Calibri" panose="020F0502020204030204" pitchFamily="34" charset="0"/>
              </a:rPr>
              <a:t>It is characteristic of pipelines that several computations can be in progress in distinct segments at the same time.</a:t>
            </a:r>
          </a:p>
          <a:p>
            <a:pPr algn="just"/>
            <a:r>
              <a:rPr lang="en-US" sz="2400" b="0" i="0" u="none" strike="noStrike" baseline="0" dirty="0">
                <a:latin typeface="Symbol" panose="05050102010706020507" pitchFamily="18" charset="2"/>
              </a:rPr>
              <a:t> </a:t>
            </a:r>
            <a:r>
              <a:rPr lang="en-US" sz="2400" b="0" i="0" u="none" strike="noStrike" baseline="0" dirty="0">
                <a:latin typeface="Calibri" panose="020F0502020204030204" pitchFamily="34" charset="0"/>
              </a:rPr>
              <a:t>The overlapping of computation is made possible by associating a register with each </a:t>
            </a:r>
            <a:r>
              <a:rPr lang="en-IN" sz="2400" b="0" i="0" u="none" strike="noStrike" baseline="0" dirty="0">
                <a:latin typeface="Calibri" panose="020F0502020204030204" pitchFamily="34" charset="0"/>
              </a:rPr>
              <a:t>segment in the pipeline.</a:t>
            </a:r>
          </a:p>
          <a:p>
            <a:pPr algn="just"/>
            <a:r>
              <a:rPr lang="en-US" sz="2400" b="0" i="0" u="none" strike="noStrike" baseline="0" dirty="0">
                <a:latin typeface="Symbol" panose="05050102010706020507" pitchFamily="18" charset="2"/>
              </a:rPr>
              <a:t> </a:t>
            </a:r>
            <a:r>
              <a:rPr lang="en-US" sz="2400" b="0" i="0" u="none" strike="noStrike" baseline="0" dirty="0">
                <a:latin typeface="Calibri" panose="020F0502020204030204" pitchFamily="34" charset="0"/>
              </a:rPr>
              <a:t>The registers provide isolation between each segment so that each can operate on </a:t>
            </a:r>
            <a:r>
              <a:rPr lang="en-IN" sz="2400" b="0" i="0" u="none" strike="noStrike" baseline="0" dirty="0">
                <a:latin typeface="Calibri" panose="020F0502020204030204" pitchFamily="34" charset="0"/>
              </a:rPr>
              <a:t>distinct data simultaneously.</a:t>
            </a:r>
            <a:endParaRPr lang="en-IN" sz="2400" dirty="0"/>
          </a:p>
        </p:txBody>
      </p:sp>
    </p:spTree>
    <p:extLst>
      <p:ext uri="{BB962C8B-B14F-4D97-AF65-F5344CB8AC3E}">
        <p14:creationId xmlns:p14="http://schemas.microsoft.com/office/powerpoint/2010/main" val="18220031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F7B324D-E9EF-478B-06FA-00D05DA7F67C}"/>
              </a:ext>
            </a:extLst>
          </p:cNvPr>
          <p:cNvSpPr txBox="1"/>
          <p:nvPr/>
        </p:nvSpPr>
        <p:spPr>
          <a:xfrm>
            <a:off x="304800" y="227448"/>
            <a:ext cx="11582400" cy="5632311"/>
          </a:xfrm>
          <a:prstGeom prst="rect">
            <a:avLst/>
          </a:prstGeom>
          <a:noFill/>
        </p:spPr>
        <p:txBody>
          <a:bodyPr wrap="square">
            <a:spAutoFit/>
          </a:bodyPr>
          <a:lstStyle/>
          <a:p>
            <a:pPr marL="285750" indent="-285750" algn="just">
              <a:buFont typeface="Arial" panose="020B0604020202020204" pitchFamily="34" charset="0"/>
              <a:buChar char="•"/>
            </a:pPr>
            <a:r>
              <a:rPr lang="en-US" sz="2400" b="0" i="0" u="none" strike="noStrike" baseline="0" dirty="0">
                <a:latin typeface="Calibri" panose="020F0502020204030204" pitchFamily="34" charset="0"/>
              </a:rPr>
              <a:t>The technique is efficient for those applications that need to </a:t>
            </a:r>
            <a:r>
              <a:rPr lang="en-US" sz="2400" b="1" i="0" u="none" strike="noStrike" baseline="0" dirty="0">
                <a:latin typeface="Calibri" panose="020F0502020204030204" pitchFamily="34" charset="0"/>
              </a:rPr>
              <a:t>repeat the same task </a:t>
            </a:r>
            <a:r>
              <a:rPr lang="en-US" sz="2400" b="0" i="0" u="none" strike="noStrike" baseline="0" dirty="0">
                <a:latin typeface="Calibri" panose="020F0502020204030204" pitchFamily="34" charset="0"/>
              </a:rPr>
              <a:t>many times with </a:t>
            </a:r>
            <a:r>
              <a:rPr lang="en-US" sz="2400" b="1" i="0" u="none" strike="noStrike" baseline="0" dirty="0">
                <a:latin typeface="Calibri" panose="020F0502020204030204" pitchFamily="34" charset="0"/>
              </a:rPr>
              <a:t>different sets of data.</a:t>
            </a:r>
          </a:p>
          <a:p>
            <a:pPr marL="285750" indent="-285750" algn="just">
              <a:buFont typeface="Arial" panose="020B0604020202020204" pitchFamily="34" charset="0"/>
              <a:buChar char="•"/>
            </a:pPr>
            <a:endParaRPr lang="en-US" sz="2400" b="0" i="0" u="none" strike="noStrike" baseline="0" dirty="0">
              <a:latin typeface="Calibri" panose="020F0502020204030204" pitchFamily="34" charset="0"/>
            </a:endParaRPr>
          </a:p>
          <a:p>
            <a:pPr algn="just"/>
            <a:r>
              <a:rPr lang="en-US" sz="2400" b="0" i="0" u="none" strike="noStrike" baseline="0" dirty="0">
                <a:latin typeface="Symbol" panose="05050102010706020507" pitchFamily="18" charset="2"/>
              </a:rPr>
              <a:t> </a:t>
            </a:r>
            <a:r>
              <a:rPr lang="en-US" sz="2400" b="0" i="0" u="none" strike="noStrike" baseline="0" dirty="0">
                <a:latin typeface="Calibri" panose="020F0502020204030204" pitchFamily="34" charset="0"/>
              </a:rPr>
              <a:t>The operands pass through all four segments in a fixed sequence.</a:t>
            </a:r>
          </a:p>
          <a:p>
            <a:pPr marL="342900" indent="-342900" algn="just">
              <a:buFont typeface="Symbol" panose="05050102010706020507" pitchFamily="18" charset="2"/>
              <a:buChar char="·"/>
            </a:pPr>
            <a:r>
              <a:rPr lang="en-US" sz="2400" b="0" i="0" u="none" strike="noStrike" baseline="0" dirty="0">
                <a:latin typeface="Calibri" panose="020F0502020204030204" pitchFamily="34" charset="0"/>
              </a:rPr>
              <a:t>Each segment consists of a combinational circuit S, which performs a sub operation over the data stream flowing through the pipe.</a:t>
            </a:r>
          </a:p>
          <a:p>
            <a:pPr marL="342900" indent="-342900" algn="just">
              <a:buFont typeface="Symbol" panose="05050102010706020507" pitchFamily="18" charset="2"/>
              <a:buChar char="·"/>
            </a:pPr>
            <a:endParaRPr lang="en-US" sz="2400" b="0" i="0" u="none" strike="noStrike" baseline="0" dirty="0">
              <a:latin typeface="Calibri" panose="020F0502020204030204" pitchFamily="34" charset="0"/>
            </a:endParaRPr>
          </a:p>
          <a:p>
            <a:pPr marL="342900" indent="-342900" algn="just">
              <a:buFont typeface="Symbol" panose="05050102010706020507" pitchFamily="18" charset="2"/>
              <a:buChar char="·"/>
            </a:pPr>
            <a:r>
              <a:rPr lang="en-US" sz="2400" b="0" i="0" u="none" strike="noStrike" baseline="0" dirty="0">
                <a:latin typeface="Calibri" panose="020F0502020204030204" pitchFamily="34" charset="0"/>
              </a:rPr>
              <a:t>The segments are separated by registers R, which hold the intermediate results between </a:t>
            </a:r>
            <a:r>
              <a:rPr lang="en-IN" sz="2400" b="0" i="0" u="none" strike="noStrike" baseline="0" dirty="0">
                <a:latin typeface="Calibri" panose="020F0502020204030204" pitchFamily="34" charset="0"/>
              </a:rPr>
              <a:t>the stages.</a:t>
            </a:r>
          </a:p>
          <a:p>
            <a:pPr marL="342900" indent="-342900" algn="just">
              <a:buFont typeface="Symbol" panose="05050102010706020507" pitchFamily="18" charset="2"/>
              <a:buChar char="·"/>
            </a:pPr>
            <a:endParaRPr lang="en-IN" sz="2400" b="0" i="0" u="none" strike="noStrike" baseline="0" dirty="0">
              <a:latin typeface="Calibri" panose="020F0502020204030204" pitchFamily="34" charset="0"/>
            </a:endParaRPr>
          </a:p>
          <a:p>
            <a:pPr marL="342900" indent="-342900" algn="just">
              <a:buFont typeface="Symbol" panose="05050102010706020507" pitchFamily="18" charset="2"/>
              <a:buChar char="·"/>
            </a:pPr>
            <a:r>
              <a:rPr lang="en-US" sz="2400" b="0" i="0" u="none" strike="noStrike" baseline="0" dirty="0">
                <a:latin typeface="Calibri" panose="020F0502020204030204" pitchFamily="34" charset="0"/>
              </a:rPr>
              <a:t>Information flows between adjacent stages under the control of a common clock applied to all the registers simultaneously.</a:t>
            </a:r>
          </a:p>
          <a:p>
            <a:pPr marL="342900" indent="-342900" algn="just">
              <a:buFont typeface="Symbol" panose="05050102010706020507" pitchFamily="18" charset="2"/>
              <a:buChar char="·"/>
            </a:pPr>
            <a:endParaRPr lang="en-US" sz="2400" b="0" i="0" u="none" strike="noStrike" baseline="0" dirty="0">
              <a:latin typeface="Calibri" panose="020F0502020204030204" pitchFamily="34" charset="0"/>
            </a:endParaRPr>
          </a:p>
          <a:p>
            <a:pPr algn="just"/>
            <a:r>
              <a:rPr lang="en-US" sz="2400" b="0" i="0" u="none" strike="noStrike" baseline="0" dirty="0">
                <a:latin typeface="Symbol" panose="05050102010706020507" pitchFamily="18" charset="2"/>
              </a:rPr>
              <a:t> </a:t>
            </a:r>
            <a:r>
              <a:rPr lang="en-US" sz="2400" b="0" i="0" u="none" strike="noStrike" baseline="0" dirty="0">
                <a:latin typeface="Calibri" panose="020F0502020204030204" pitchFamily="34" charset="0"/>
              </a:rPr>
              <a:t>We define a task as the total operation performed going through all the segments in the </a:t>
            </a:r>
            <a:r>
              <a:rPr lang="en-IN" sz="2400" b="0" i="0" u="none" strike="noStrike" baseline="0" dirty="0">
                <a:latin typeface="Calibri" panose="020F0502020204030204" pitchFamily="34" charset="0"/>
              </a:rPr>
              <a:t>pipeline.</a:t>
            </a:r>
            <a:endParaRPr lang="en-IN" sz="2800" dirty="0"/>
          </a:p>
        </p:txBody>
      </p:sp>
    </p:spTree>
    <p:extLst>
      <p:ext uri="{BB962C8B-B14F-4D97-AF65-F5344CB8AC3E}">
        <p14:creationId xmlns:p14="http://schemas.microsoft.com/office/powerpoint/2010/main" val="3942320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86E8190A-7972-5FF7-49B7-7D0D925DA0AD}"/>
              </a:ext>
            </a:extLst>
          </p:cNvPr>
          <p:cNvSpPr>
            <a:spLocks noChangeArrowheads="1"/>
          </p:cNvSpPr>
          <p:nvPr/>
        </p:nvSpPr>
        <p:spPr bwMode="auto">
          <a:xfrm>
            <a:off x="1204913" y="880233"/>
            <a:ext cx="2638425" cy="309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3500" tIns="25400" rIns="63500" bIns="25400">
            <a:spAutoFit/>
          </a:bodyPr>
          <a:lstStyle>
            <a:lvl1pPr defTabSz="762000">
              <a:defRPr kumimoji="1" sz="1400" b="1">
                <a:solidFill>
                  <a:schemeClr val="tx1"/>
                </a:solidFill>
                <a:latin typeface="Arial" panose="020B0604020202020204" pitchFamily="34" charset="0"/>
                <a:ea typeface="돋움" panose="020B0600000101010101" pitchFamily="34" charset="-127"/>
              </a:defRPr>
            </a:lvl1pPr>
            <a:lvl2pPr marL="742950" indent="-285750" defTabSz="762000">
              <a:defRPr kumimoji="1" sz="1400" b="1">
                <a:solidFill>
                  <a:schemeClr val="tx1"/>
                </a:solidFill>
                <a:latin typeface="Arial" panose="020B0604020202020204" pitchFamily="34" charset="0"/>
                <a:ea typeface="돋움" panose="020B0600000101010101" pitchFamily="34" charset="-127"/>
              </a:defRPr>
            </a:lvl2pPr>
            <a:lvl3pPr marL="1143000" indent="-228600" defTabSz="762000">
              <a:defRPr kumimoji="1" sz="1400" b="1">
                <a:solidFill>
                  <a:schemeClr val="tx1"/>
                </a:solidFill>
                <a:latin typeface="Arial" panose="020B0604020202020204" pitchFamily="34" charset="0"/>
                <a:ea typeface="돋움" panose="020B0600000101010101" pitchFamily="34" charset="-127"/>
              </a:defRPr>
            </a:lvl3pPr>
            <a:lvl4pPr marL="1600200" indent="-228600" defTabSz="762000">
              <a:defRPr kumimoji="1" sz="1400" b="1">
                <a:solidFill>
                  <a:schemeClr val="tx1"/>
                </a:solidFill>
                <a:latin typeface="Arial" panose="020B0604020202020204" pitchFamily="34" charset="0"/>
                <a:ea typeface="돋움" panose="020B0600000101010101" pitchFamily="34" charset="-127"/>
              </a:defRPr>
            </a:lvl4pPr>
            <a:lvl5pPr marL="2057400" indent="-228600" defTabSz="762000">
              <a:defRPr kumimoji="1" sz="1400" b="1">
                <a:solidFill>
                  <a:schemeClr val="tx1"/>
                </a:solidFill>
                <a:latin typeface="Arial" panose="020B0604020202020204" pitchFamily="34" charset="0"/>
                <a:ea typeface="돋움" panose="020B0600000101010101" pitchFamily="34" charset="-127"/>
              </a:defRPr>
            </a:lvl5pPr>
            <a:lvl6pPr marL="25146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anose="020B0600000101010101" pitchFamily="34" charset="-127"/>
              </a:defRPr>
            </a:lvl6pPr>
            <a:lvl7pPr marL="29718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anose="020B0600000101010101" pitchFamily="34" charset="-127"/>
              </a:defRPr>
            </a:lvl7pPr>
            <a:lvl8pPr marL="34290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anose="020B0600000101010101" pitchFamily="34" charset="-127"/>
              </a:defRPr>
            </a:lvl8pPr>
            <a:lvl9pPr marL="38862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anose="020B0600000101010101" pitchFamily="34" charset="-127"/>
              </a:defRPr>
            </a:lvl9pPr>
          </a:lstStyle>
          <a:p>
            <a:pPr>
              <a:lnSpc>
                <a:spcPct val="85000"/>
              </a:lnSpc>
            </a:pPr>
            <a:r>
              <a:rPr lang="en-US" altLang="ko-KR" sz="2000"/>
              <a:t>Space-Time Diagram</a:t>
            </a:r>
          </a:p>
        </p:txBody>
      </p:sp>
      <p:sp>
        <p:nvSpPr>
          <p:cNvPr id="3" name="Rectangle 66">
            <a:extLst>
              <a:ext uri="{FF2B5EF4-FFF2-40B4-BE49-F238E27FC236}">
                <a16:creationId xmlns:a16="http://schemas.microsoft.com/office/drawing/2014/main" id="{EE965389-9C22-51AA-3EED-2A6319A79E35}"/>
              </a:ext>
            </a:extLst>
          </p:cNvPr>
          <p:cNvSpPr>
            <a:spLocks noChangeArrowheads="1"/>
          </p:cNvSpPr>
          <p:nvPr/>
        </p:nvSpPr>
        <p:spPr bwMode="auto">
          <a:xfrm>
            <a:off x="1787525" y="1380295"/>
            <a:ext cx="282575" cy="28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kumimoji="1" sz="1400" b="1">
                <a:solidFill>
                  <a:schemeClr val="tx1"/>
                </a:solidFill>
                <a:latin typeface="Arial" panose="020B0604020202020204" pitchFamily="34" charset="0"/>
                <a:ea typeface="돋움" panose="020B0600000101010101" pitchFamily="34" charset="-127"/>
              </a:defRPr>
            </a:lvl1pPr>
            <a:lvl2pPr marL="742950" indent="-285750" defTabSz="762000">
              <a:defRPr kumimoji="1" sz="1400" b="1">
                <a:solidFill>
                  <a:schemeClr val="tx1"/>
                </a:solidFill>
                <a:latin typeface="Arial" panose="020B0604020202020204" pitchFamily="34" charset="0"/>
                <a:ea typeface="돋움" panose="020B0600000101010101" pitchFamily="34" charset="-127"/>
              </a:defRPr>
            </a:lvl2pPr>
            <a:lvl3pPr marL="1143000" indent="-228600" defTabSz="762000">
              <a:defRPr kumimoji="1" sz="1400" b="1">
                <a:solidFill>
                  <a:schemeClr val="tx1"/>
                </a:solidFill>
                <a:latin typeface="Arial" panose="020B0604020202020204" pitchFamily="34" charset="0"/>
                <a:ea typeface="돋움" panose="020B0600000101010101" pitchFamily="34" charset="-127"/>
              </a:defRPr>
            </a:lvl3pPr>
            <a:lvl4pPr marL="1600200" indent="-228600" defTabSz="762000">
              <a:defRPr kumimoji="1" sz="1400" b="1">
                <a:solidFill>
                  <a:schemeClr val="tx1"/>
                </a:solidFill>
                <a:latin typeface="Arial" panose="020B0604020202020204" pitchFamily="34" charset="0"/>
                <a:ea typeface="돋움" panose="020B0600000101010101" pitchFamily="34" charset="-127"/>
              </a:defRPr>
            </a:lvl4pPr>
            <a:lvl5pPr marL="2057400" indent="-228600" defTabSz="762000">
              <a:defRPr kumimoji="1" sz="1400" b="1">
                <a:solidFill>
                  <a:schemeClr val="tx1"/>
                </a:solidFill>
                <a:latin typeface="Arial" panose="020B0604020202020204" pitchFamily="34" charset="0"/>
                <a:ea typeface="돋움" panose="020B0600000101010101" pitchFamily="34" charset="-127"/>
              </a:defRPr>
            </a:lvl5pPr>
            <a:lvl6pPr marL="25146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anose="020B0600000101010101" pitchFamily="34" charset="-127"/>
              </a:defRPr>
            </a:lvl6pPr>
            <a:lvl7pPr marL="29718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anose="020B0600000101010101" pitchFamily="34" charset="-127"/>
              </a:defRPr>
            </a:lvl7pPr>
            <a:lvl8pPr marL="34290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anose="020B0600000101010101" pitchFamily="34" charset="-127"/>
              </a:defRPr>
            </a:lvl8pPr>
            <a:lvl9pPr marL="38862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anose="020B0600000101010101" pitchFamily="34" charset="-127"/>
              </a:defRPr>
            </a:lvl9pPr>
          </a:lstStyle>
          <a:p>
            <a:r>
              <a:rPr lang="en-US" altLang="ko-KR">
                <a:solidFill>
                  <a:srgbClr val="000000"/>
                </a:solidFill>
              </a:rPr>
              <a:t>1</a:t>
            </a:r>
          </a:p>
        </p:txBody>
      </p:sp>
      <p:sp>
        <p:nvSpPr>
          <p:cNvPr id="4" name="Line 67">
            <a:extLst>
              <a:ext uri="{FF2B5EF4-FFF2-40B4-BE49-F238E27FC236}">
                <a16:creationId xmlns:a16="http://schemas.microsoft.com/office/drawing/2014/main" id="{578C6252-9D73-592F-AE31-CAAB0393DDB0}"/>
              </a:ext>
            </a:extLst>
          </p:cNvPr>
          <p:cNvSpPr>
            <a:spLocks noChangeShapeType="1"/>
          </p:cNvSpPr>
          <p:nvPr/>
        </p:nvSpPr>
        <p:spPr bwMode="auto">
          <a:xfrm>
            <a:off x="1736725" y="1408870"/>
            <a:ext cx="0" cy="1465263"/>
          </a:xfrm>
          <a:prstGeom prst="line">
            <a:avLst/>
          </a:prstGeom>
          <a:noFill/>
          <a:ln w="25399">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5" name="Rectangle 68">
            <a:extLst>
              <a:ext uri="{FF2B5EF4-FFF2-40B4-BE49-F238E27FC236}">
                <a16:creationId xmlns:a16="http://schemas.microsoft.com/office/drawing/2014/main" id="{AFB67E7F-E994-CEEA-A2A0-0AE0055436BD}"/>
              </a:ext>
            </a:extLst>
          </p:cNvPr>
          <p:cNvSpPr>
            <a:spLocks noChangeArrowheads="1"/>
          </p:cNvSpPr>
          <p:nvPr/>
        </p:nvSpPr>
        <p:spPr bwMode="auto">
          <a:xfrm>
            <a:off x="2182813" y="1380295"/>
            <a:ext cx="282575" cy="28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kumimoji="1" sz="1400" b="1">
                <a:solidFill>
                  <a:schemeClr val="tx1"/>
                </a:solidFill>
                <a:latin typeface="Arial" panose="020B0604020202020204" pitchFamily="34" charset="0"/>
                <a:ea typeface="돋움" panose="020B0600000101010101" pitchFamily="34" charset="-127"/>
              </a:defRPr>
            </a:lvl1pPr>
            <a:lvl2pPr marL="742950" indent="-285750" defTabSz="762000">
              <a:defRPr kumimoji="1" sz="1400" b="1">
                <a:solidFill>
                  <a:schemeClr val="tx1"/>
                </a:solidFill>
                <a:latin typeface="Arial" panose="020B0604020202020204" pitchFamily="34" charset="0"/>
                <a:ea typeface="돋움" panose="020B0600000101010101" pitchFamily="34" charset="-127"/>
              </a:defRPr>
            </a:lvl2pPr>
            <a:lvl3pPr marL="1143000" indent="-228600" defTabSz="762000">
              <a:defRPr kumimoji="1" sz="1400" b="1">
                <a:solidFill>
                  <a:schemeClr val="tx1"/>
                </a:solidFill>
                <a:latin typeface="Arial" panose="020B0604020202020204" pitchFamily="34" charset="0"/>
                <a:ea typeface="돋움" panose="020B0600000101010101" pitchFamily="34" charset="-127"/>
              </a:defRPr>
            </a:lvl3pPr>
            <a:lvl4pPr marL="1600200" indent="-228600" defTabSz="762000">
              <a:defRPr kumimoji="1" sz="1400" b="1">
                <a:solidFill>
                  <a:schemeClr val="tx1"/>
                </a:solidFill>
                <a:latin typeface="Arial" panose="020B0604020202020204" pitchFamily="34" charset="0"/>
                <a:ea typeface="돋움" panose="020B0600000101010101" pitchFamily="34" charset="-127"/>
              </a:defRPr>
            </a:lvl4pPr>
            <a:lvl5pPr marL="2057400" indent="-228600" defTabSz="762000">
              <a:defRPr kumimoji="1" sz="1400" b="1">
                <a:solidFill>
                  <a:schemeClr val="tx1"/>
                </a:solidFill>
                <a:latin typeface="Arial" panose="020B0604020202020204" pitchFamily="34" charset="0"/>
                <a:ea typeface="돋움" panose="020B0600000101010101" pitchFamily="34" charset="-127"/>
              </a:defRPr>
            </a:lvl5pPr>
            <a:lvl6pPr marL="25146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anose="020B0600000101010101" pitchFamily="34" charset="-127"/>
              </a:defRPr>
            </a:lvl6pPr>
            <a:lvl7pPr marL="29718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anose="020B0600000101010101" pitchFamily="34" charset="-127"/>
              </a:defRPr>
            </a:lvl7pPr>
            <a:lvl8pPr marL="34290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anose="020B0600000101010101" pitchFamily="34" charset="-127"/>
              </a:defRPr>
            </a:lvl8pPr>
            <a:lvl9pPr marL="38862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anose="020B0600000101010101" pitchFamily="34" charset="-127"/>
              </a:defRPr>
            </a:lvl9pPr>
          </a:lstStyle>
          <a:p>
            <a:r>
              <a:rPr lang="en-US" altLang="ko-KR">
                <a:solidFill>
                  <a:srgbClr val="000000"/>
                </a:solidFill>
              </a:rPr>
              <a:t>2</a:t>
            </a:r>
          </a:p>
        </p:txBody>
      </p:sp>
      <p:sp>
        <p:nvSpPr>
          <p:cNvPr id="6" name="Line 69">
            <a:extLst>
              <a:ext uri="{FF2B5EF4-FFF2-40B4-BE49-F238E27FC236}">
                <a16:creationId xmlns:a16="http://schemas.microsoft.com/office/drawing/2014/main" id="{D7A74B35-A3AC-70BF-6A0C-DBA503143653}"/>
              </a:ext>
            </a:extLst>
          </p:cNvPr>
          <p:cNvSpPr>
            <a:spLocks noChangeShapeType="1"/>
          </p:cNvSpPr>
          <p:nvPr/>
        </p:nvSpPr>
        <p:spPr bwMode="auto">
          <a:xfrm>
            <a:off x="2135188" y="1408870"/>
            <a:ext cx="0" cy="1465263"/>
          </a:xfrm>
          <a:prstGeom prst="line">
            <a:avLst/>
          </a:prstGeom>
          <a:noFill/>
          <a:ln w="25399">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7" name="Rectangle 70">
            <a:extLst>
              <a:ext uri="{FF2B5EF4-FFF2-40B4-BE49-F238E27FC236}">
                <a16:creationId xmlns:a16="http://schemas.microsoft.com/office/drawing/2014/main" id="{A1EF578A-E34B-C6F7-21A4-981EBE4C5056}"/>
              </a:ext>
            </a:extLst>
          </p:cNvPr>
          <p:cNvSpPr>
            <a:spLocks noChangeArrowheads="1"/>
          </p:cNvSpPr>
          <p:nvPr/>
        </p:nvSpPr>
        <p:spPr bwMode="auto">
          <a:xfrm>
            <a:off x="2582863" y="1380295"/>
            <a:ext cx="282575" cy="28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kumimoji="1" sz="1400" b="1">
                <a:solidFill>
                  <a:schemeClr val="tx1"/>
                </a:solidFill>
                <a:latin typeface="Arial" panose="020B0604020202020204" pitchFamily="34" charset="0"/>
                <a:ea typeface="돋움" panose="020B0600000101010101" pitchFamily="34" charset="-127"/>
              </a:defRPr>
            </a:lvl1pPr>
            <a:lvl2pPr marL="742950" indent="-285750" defTabSz="762000">
              <a:defRPr kumimoji="1" sz="1400" b="1">
                <a:solidFill>
                  <a:schemeClr val="tx1"/>
                </a:solidFill>
                <a:latin typeface="Arial" panose="020B0604020202020204" pitchFamily="34" charset="0"/>
                <a:ea typeface="돋움" panose="020B0600000101010101" pitchFamily="34" charset="-127"/>
              </a:defRPr>
            </a:lvl2pPr>
            <a:lvl3pPr marL="1143000" indent="-228600" defTabSz="762000">
              <a:defRPr kumimoji="1" sz="1400" b="1">
                <a:solidFill>
                  <a:schemeClr val="tx1"/>
                </a:solidFill>
                <a:latin typeface="Arial" panose="020B0604020202020204" pitchFamily="34" charset="0"/>
                <a:ea typeface="돋움" panose="020B0600000101010101" pitchFamily="34" charset="-127"/>
              </a:defRPr>
            </a:lvl3pPr>
            <a:lvl4pPr marL="1600200" indent="-228600" defTabSz="762000">
              <a:defRPr kumimoji="1" sz="1400" b="1">
                <a:solidFill>
                  <a:schemeClr val="tx1"/>
                </a:solidFill>
                <a:latin typeface="Arial" panose="020B0604020202020204" pitchFamily="34" charset="0"/>
                <a:ea typeface="돋움" panose="020B0600000101010101" pitchFamily="34" charset="-127"/>
              </a:defRPr>
            </a:lvl4pPr>
            <a:lvl5pPr marL="2057400" indent="-228600" defTabSz="762000">
              <a:defRPr kumimoji="1" sz="1400" b="1">
                <a:solidFill>
                  <a:schemeClr val="tx1"/>
                </a:solidFill>
                <a:latin typeface="Arial" panose="020B0604020202020204" pitchFamily="34" charset="0"/>
                <a:ea typeface="돋움" panose="020B0600000101010101" pitchFamily="34" charset="-127"/>
              </a:defRPr>
            </a:lvl5pPr>
            <a:lvl6pPr marL="25146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anose="020B0600000101010101" pitchFamily="34" charset="-127"/>
              </a:defRPr>
            </a:lvl6pPr>
            <a:lvl7pPr marL="29718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anose="020B0600000101010101" pitchFamily="34" charset="-127"/>
              </a:defRPr>
            </a:lvl7pPr>
            <a:lvl8pPr marL="34290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anose="020B0600000101010101" pitchFamily="34" charset="-127"/>
              </a:defRPr>
            </a:lvl8pPr>
            <a:lvl9pPr marL="38862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anose="020B0600000101010101" pitchFamily="34" charset="-127"/>
              </a:defRPr>
            </a:lvl9pPr>
          </a:lstStyle>
          <a:p>
            <a:r>
              <a:rPr lang="en-US" altLang="ko-KR">
                <a:solidFill>
                  <a:srgbClr val="000000"/>
                </a:solidFill>
              </a:rPr>
              <a:t>3</a:t>
            </a:r>
          </a:p>
        </p:txBody>
      </p:sp>
      <p:sp>
        <p:nvSpPr>
          <p:cNvPr id="8" name="Line 71">
            <a:extLst>
              <a:ext uri="{FF2B5EF4-FFF2-40B4-BE49-F238E27FC236}">
                <a16:creationId xmlns:a16="http://schemas.microsoft.com/office/drawing/2014/main" id="{FBA3E860-63F3-9555-CA46-05902D21A025}"/>
              </a:ext>
            </a:extLst>
          </p:cNvPr>
          <p:cNvSpPr>
            <a:spLocks noChangeShapeType="1"/>
          </p:cNvSpPr>
          <p:nvPr/>
        </p:nvSpPr>
        <p:spPr bwMode="auto">
          <a:xfrm>
            <a:off x="2532063" y="1408870"/>
            <a:ext cx="0" cy="1465263"/>
          </a:xfrm>
          <a:prstGeom prst="line">
            <a:avLst/>
          </a:prstGeom>
          <a:noFill/>
          <a:ln w="25399">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9" name="Rectangle 72">
            <a:extLst>
              <a:ext uri="{FF2B5EF4-FFF2-40B4-BE49-F238E27FC236}">
                <a16:creationId xmlns:a16="http://schemas.microsoft.com/office/drawing/2014/main" id="{379267A3-5EF0-4ADA-FCF5-D03B85AE9B90}"/>
              </a:ext>
            </a:extLst>
          </p:cNvPr>
          <p:cNvSpPr>
            <a:spLocks noChangeArrowheads="1"/>
          </p:cNvSpPr>
          <p:nvPr/>
        </p:nvSpPr>
        <p:spPr bwMode="auto">
          <a:xfrm>
            <a:off x="2978150" y="1380295"/>
            <a:ext cx="282575" cy="28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kumimoji="1" sz="1400" b="1">
                <a:solidFill>
                  <a:schemeClr val="tx1"/>
                </a:solidFill>
                <a:latin typeface="Arial" panose="020B0604020202020204" pitchFamily="34" charset="0"/>
                <a:ea typeface="돋움" panose="020B0600000101010101" pitchFamily="34" charset="-127"/>
              </a:defRPr>
            </a:lvl1pPr>
            <a:lvl2pPr marL="742950" indent="-285750" defTabSz="762000">
              <a:defRPr kumimoji="1" sz="1400" b="1">
                <a:solidFill>
                  <a:schemeClr val="tx1"/>
                </a:solidFill>
                <a:latin typeface="Arial" panose="020B0604020202020204" pitchFamily="34" charset="0"/>
                <a:ea typeface="돋움" panose="020B0600000101010101" pitchFamily="34" charset="-127"/>
              </a:defRPr>
            </a:lvl2pPr>
            <a:lvl3pPr marL="1143000" indent="-228600" defTabSz="762000">
              <a:defRPr kumimoji="1" sz="1400" b="1">
                <a:solidFill>
                  <a:schemeClr val="tx1"/>
                </a:solidFill>
                <a:latin typeface="Arial" panose="020B0604020202020204" pitchFamily="34" charset="0"/>
                <a:ea typeface="돋움" panose="020B0600000101010101" pitchFamily="34" charset="-127"/>
              </a:defRPr>
            </a:lvl3pPr>
            <a:lvl4pPr marL="1600200" indent="-228600" defTabSz="762000">
              <a:defRPr kumimoji="1" sz="1400" b="1">
                <a:solidFill>
                  <a:schemeClr val="tx1"/>
                </a:solidFill>
                <a:latin typeface="Arial" panose="020B0604020202020204" pitchFamily="34" charset="0"/>
                <a:ea typeface="돋움" panose="020B0600000101010101" pitchFamily="34" charset="-127"/>
              </a:defRPr>
            </a:lvl4pPr>
            <a:lvl5pPr marL="2057400" indent="-228600" defTabSz="762000">
              <a:defRPr kumimoji="1" sz="1400" b="1">
                <a:solidFill>
                  <a:schemeClr val="tx1"/>
                </a:solidFill>
                <a:latin typeface="Arial" panose="020B0604020202020204" pitchFamily="34" charset="0"/>
                <a:ea typeface="돋움" panose="020B0600000101010101" pitchFamily="34" charset="-127"/>
              </a:defRPr>
            </a:lvl5pPr>
            <a:lvl6pPr marL="25146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anose="020B0600000101010101" pitchFamily="34" charset="-127"/>
              </a:defRPr>
            </a:lvl6pPr>
            <a:lvl7pPr marL="29718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anose="020B0600000101010101" pitchFamily="34" charset="-127"/>
              </a:defRPr>
            </a:lvl7pPr>
            <a:lvl8pPr marL="34290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anose="020B0600000101010101" pitchFamily="34" charset="-127"/>
              </a:defRPr>
            </a:lvl8pPr>
            <a:lvl9pPr marL="38862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anose="020B0600000101010101" pitchFamily="34" charset="-127"/>
              </a:defRPr>
            </a:lvl9pPr>
          </a:lstStyle>
          <a:p>
            <a:r>
              <a:rPr lang="en-US" altLang="ko-KR">
                <a:solidFill>
                  <a:srgbClr val="000000"/>
                </a:solidFill>
              </a:rPr>
              <a:t>4</a:t>
            </a:r>
          </a:p>
        </p:txBody>
      </p:sp>
      <p:sp>
        <p:nvSpPr>
          <p:cNvPr id="10" name="Rectangle 74">
            <a:extLst>
              <a:ext uri="{FF2B5EF4-FFF2-40B4-BE49-F238E27FC236}">
                <a16:creationId xmlns:a16="http://schemas.microsoft.com/office/drawing/2014/main" id="{1EECBB1C-5D45-CDF2-E5D2-7F845CD1493B}"/>
              </a:ext>
            </a:extLst>
          </p:cNvPr>
          <p:cNvSpPr>
            <a:spLocks noChangeArrowheads="1"/>
          </p:cNvSpPr>
          <p:nvPr/>
        </p:nvSpPr>
        <p:spPr bwMode="auto">
          <a:xfrm>
            <a:off x="3376613" y="1380295"/>
            <a:ext cx="282575" cy="28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kumimoji="1" sz="1400" b="1">
                <a:solidFill>
                  <a:schemeClr val="tx1"/>
                </a:solidFill>
                <a:latin typeface="Arial" panose="020B0604020202020204" pitchFamily="34" charset="0"/>
                <a:ea typeface="돋움" panose="020B0600000101010101" pitchFamily="34" charset="-127"/>
              </a:defRPr>
            </a:lvl1pPr>
            <a:lvl2pPr marL="742950" indent="-285750" defTabSz="762000">
              <a:defRPr kumimoji="1" sz="1400" b="1">
                <a:solidFill>
                  <a:schemeClr val="tx1"/>
                </a:solidFill>
                <a:latin typeface="Arial" panose="020B0604020202020204" pitchFamily="34" charset="0"/>
                <a:ea typeface="돋움" panose="020B0600000101010101" pitchFamily="34" charset="-127"/>
              </a:defRPr>
            </a:lvl2pPr>
            <a:lvl3pPr marL="1143000" indent="-228600" defTabSz="762000">
              <a:defRPr kumimoji="1" sz="1400" b="1">
                <a:solidFill>
                  <a:schemeClr val="tx1"/>
                </a:solidFill>
                <a:latin typeface="Arial" panose="020B0604020202020204" pitchFamily="34" charset="0"/>
                <a:ea typeface="돋움" panose="020B0600000101010101" pitchFamily="34" charset="-127"/>
              </a:defRPr>
            </a:lvl3pPr>
            <a:lvl4pPr marL="1600200" indent="-228600" defTabSz="762000">
              <a:defRPr kumimoji="1" sz="1400" b="1">
                <a:solidFill>
                  <a:schemeClr val="tx1"/>
                </a:solidFill>
                <a:latin typeface="Arial" panose="020B0604020202020204" pitchFamily="34" charset="0"/>
                <a:ea typeface="돋움" panose="020B0600000101010101" pitchFamily="34" charset="-127"/>
              </a:defRPr>
            </a:lvl4pPr>
            <a:lvl5pPr marL="2057400" indent="-228600" defTabSz="762000">
              <a:defRPr kumimoji="1" sz="1400" b="1">
                <a:solidFill>
                  <a:schemeClr val="tx1"/>
                </a:solidFill>
                <a:latin typeface="Arial" panose="020B0604020202020204" pitchFamily="34" charset="0"/>
                <a:ea typeface="돋움" panose="020B0600000101010101" pitchFamily="34" charset="-127"/>
              </a:defRPr>
            </a:lvl5pPr>
            <a:lvl6pPr marL="25146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anose="020B0600000101010101" pitchFamily="34" charset="-127"/>
              </a:defRPr>
            </a:lvl6pPr>
            <a:lvl7pPr marL="29718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anose="020B0600000101010101" pitchFamily="34" charset="-127"/>
              </a:defRPr>
            </a:lvl7pPr>
            <a:lvl8pPr marL="34290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anose="020B0600000101010101" pitchFamily="34" charset="-127"/>
              </a:defRPr>
            </a:lvl8pPr>
            <a:lvl9pPr marL="38862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anose="020B0600000101010101" pitchFamily="34" charset="-127"/>
              </a:defRPr>
            </a:lvl9pPr>
          </a:lstStyle>
          <a:p>
            <a:r>
              <a:rPr lang="en-US" altLang="ko-KR">
                <a:solidFill>
                  <a:srgbClr val="000000"/>
                </a:solidFill>
              </a:rPr>
              <a:t>5</a:t>
            </a:r>
          </a:p>
        </p:txBody>
      </p:sp>
      <p:sp>
        <p:nvSpPr>
          <p:cNvPr id="11" name="Line 75">
            <a:extLst>
              <a:ext uri="{FF2B5EF4-FFF2-40B4-BE49-F238E27FC236}">
                <a16:creationId xmlns:a16="http://schemas.microsoft.com/office/drawing/2014/main" id="{A3E829CB-0FCD-09C1-4027-FCEF567AA1A1}"/>
              </a:ext>
            </a:extLst>
          </p:cNvPr>
          <p:cNvSpPr>
            <a:spLocks noChangeShapeType="1"/>
          </p:cNvSpPr>
          <p:nvPr/>
        </p:nvSpPr>
        <p:spPr bwMode="auto">
          <a:xfrm>
            <a:off x="3325813" y="1408870"/>
            <a:ext cx="0" cy="1465263"/>
          </a:xfrm>
          <a:prstGeom prst="line">
            <a:avLst/>
          </a:prstGeom>
          <a:noFill/>
          <a:ln w="25399">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12" name="Rectangle 76">
            <a:extLst>
              <a:ext uri="{FF2B5EF4-FFF2-40B4-BE49-F238E27FC236}">
                <a16:creationId xmlns:a16="http://schemas.microsoft.com/office/drawing/2014/main" id="{87DE8B6B-73D9-69DE-8569-90619A59E2D6}"/>
              </a:ext>
            </a:extLst>
          </p:cNvPr>
          <p:cNvSpPr>
            <a:spLocks noChangeArrowheads="1"/>
          </p:cNvSpPr>
          <p:nvPr/>
        </p:nvSpPr>
        <p:spPr bwMode="auto">
          <a:xfrm>
            <a:off x="3775075" y="1380295"/>
            <a:ext cx="282575" cy="28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kumimoji="1" sz="1400" b="1">
                <a:solidFill>
                  <a:schemeClr val="tx1"/>
                </a:solidFill>
                <a:latin typeface="Arial" panose="020B0604020202020204" pitchFamily="34" charset="0"/>
                <a:ea typeface="돋움" panose="020B0600000101010101" pitchFamily="34" charset="-127"/>
              </a:defRPr>
            </a:lvl1pPr>
            <a:lvl2pPr marL="742950" indent="-285750" defTabSz="762000">
              <a:defRPr kumimoji="1" sz="1400" b="1">
                <a:solidFill>
                  <a:schemeClr val="tx1"/>
                </a:solidFill>
                <a:latin typeface="Arial" panose="020B0604020202020204" pitchFamily="34" charset="0"/>
                <a:ea typeface="돋움" panose="020B0600000101010101" pitchFamily="34" charset="-127"/>
              </a:defRPr>
            </a:lvl2pPr>
            <a:lvl3pPr marL="1143000" indent="-228600" defTabSz="762000">
              <a:defRPr kumimoji="1" sz="1400" b="1">
                <a:solidFill>
                  <a:schemeClr val="tx1"/>
                </a:solidFill>
                <a:latin typeface="Arial" panose="020B0604020202020204" pitchFamily="34" charset="0"/>
                <a:ea typeface="돋움" panose="020B0600000101010101" pitchFamily="34" charset="-127"/>
              </a:defRPr>
            </a:lvl3pPr>
            <a:lvl4pPr marL="1600200" indent="-228600" defTabSz="762000">
              <a:defRPr kumimoji="1" sz="1400" b="1">
                <a:solidFill>
                  <a:schemeClr val="tx1"/>
                </a:solidFill>
                <a:latin typeface="Arial" panose="020B0604020202020204" pitchFamily="34" charset="0"/>
                <a:ea typeface="돋움" panose="020B0600000101010101" pitchFamily="34" charset="-127"/>
              </a:defRPr>
            </a:lvl4pPr>
            <a:lvl5pPr marL="2057400" indent="-228600" defTabSz="762000">
              <a:defRPr kumimoji="1" sz="1400" b="1">
                <a:solidFill>
                  <a:schemeClr val="tx1"/>
                </a:solidFill>
                <a:latin typeface="Arial" panose="020B0604020202020204" pitchFamily="34" charset="0"/>
                <a:ea typeface="돋움" panose="020B0600000101010101" pitchFamily="34" charset="-127"/>
              </a:defRPr>
            </a:lvl5pPr>
            <a:lvl6pPr marL="25146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anose="020B0600000101010101" pitchFamily="34" charset="-127"/>
              </a:defRPr>
            </a:lvl6pPr>
            <a:lvl7pPr marL="29718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anose="020B0600000101010101" pitchFamily="34" charset="-127"/>
              </a:defRPr>
            </a:lvl7pPr>
            <a:lvl8pPr marL="34290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anose="020B0600000101010101" pitchFamily="34" charset="-127"/>
              </a:defRPr>
            </a:lvl8pPr>
            <a:lvl9pPr marL="38862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anose="020B0600000101010101" pitchFamily="34" charset="-127"/>
              </a:defRPr>
            </a:lvl9pPr>
          </a:lstStyle>
          <a:p>
            <a:r>
              <a:rPr lang="en-US" altLang="ko-KR">
                <a:solidFill>
                  <a:srgbClr val="000000"/>
                </a:solidFill>
              </a:rPr>
              <a:t>6</a:t>
            </a:r>
          </a:p>
        </p:txBody>
      </p:sp>
      <p:sp>
        <p:nvSpPr>
          <p:cNvPr id="13" name="Line 77">
            <a:extLst>
              <a:ext uri="{FF2B5EF4-FFF2-40B4-BE49-F238E27FC236}">
                <a16:creationId xmlns:a16="http://schemas.microsoft.com/office/drawing/2014/main" id="{B2981E7D-D01A-A3B5-3015-7F4DB561D424}"/>
              </a:ext>
            </a:extLst>
          </p:cNvPr>
          <p:cNvSpPr>
            <a:spLocks noChangeShapeType="1"/>
          </p:cNvSpPr>
          <p:nvPr/>
        </p:nvSpPr>
        <p:spPr bwMode="auto">
          <a:xfrm>
            <a:off x="3724275" y="1408870"/>
            <a:ext cx="0" cy="1465263"/>
          </a:xfrm>
          <a:prstGeom prst="line">
            <a:avLst/>
          </a:prstGeom>
          <a:noFill/>
          <a:ln w="25399">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14" name="Rectangle 78">
            <a:extLst>
              <a:ext uri="{FF2B5EF4-FFF2-40B4-BE49-F238E27FC236}">
                <a16:creationId xmlns:a16="http://schemas.microsoft.com/office/drawing/2014/main" id="{BCBD118A-5F95-C7A8-C5E3-D5E7D575FF85}"/>
              </a:ext>
            </a:extLst>
          </p:cNvPr>
          <p:cNvSpPr>
            <a:spLocks noChangeArrowheads="1"/>
          </p:cNvSpPr>
          <p:nvPr/>
        </p:nvSpPr>
        <p:spPr bwMode="auto">
          <a:xfrm>
            <a:off x="4171950" y="1380295"/>
            <a:ext cx="282575" cy="28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kumimoji="1" sz="1400" b="1">
                <a:solidFill>
                  <a:schemeClr val="tx1"/>
                </a:solidFill>
                <a:latin typeface="Arial" panose="020B0604020202020204" pitchFamily="34" charset="0"/>
                <a:ea typeface="돋움" panose="020B0600000101010101" pitchFamily="34" charset="-127"/>
              </a:defRPr>
            </a:lvl1pPr>
            <a:lvl2pPr marL="742950" indent="-285750" defTabSz="762000">
              <a:defRPr kumimoji="1" sz="1400" b="1">
                <a:solidFill>
                  <a:schemeClr val="tx1"/>
                </a:solidFill>
                <a:latin typeface="Arial" panose="020B0604020202020204" pitchFamily="34" charset="0"/>
                <a:ea typeface="돋움" panose="020B0600000101010101" pitchFamily="34" charset="-127"/>
              </a:defRPr>
            </a:lvl2pPr>
            <a:lvl3pPr marL="1143000" indent="-228600" defTabSz="762000">
              <a:defRPr kumimoji="1" sz="1400" b="1">
                <a:solidFill>
                  <a:schemeClr val="tx1"/>
                </a:solidFill>
                <a:latin typeface="Arial" panose="020B0604020202020204" pitchFamily="34" charset="0"/>
                <a:ea typeface="돋움" panose="020B0600000101010101" pitchFamily="34" charset="-127"/>
              </a:defRPr>
            </a:lvl3pPr>
            <a:lvl4pPr marL="1600200" indent="-228600" defTabSz="762000">
              <a:defRPr kumimoji="1" sz="1400" b="1">
                <a:solidFill>
                  <a:schemeClr val="tx1"/>
                </a:solidFill>
                <a:latin typeface="Arial" panose="020B0604020202020204" pitchFamily="34" charset="0"/>
                <a:ea typeface="돋움" panose="020B0600000101010101" pitchFamily="34" charset="-127"/>
              </a:defRPr>
            </a:lvl4pPr>
            <a:lvl5pPr marL="2057400" indent="-228600" defTabSz="762000">
              <a:defRPr kumimoji="1" sz="1400" b="1">
                <a:solidFill>
                  <a:schemeClr val="tx1"/>
                </a:solidFill>
                <a:latin typeface="Arial" panose="020B0604020202020204" pitchFamily="34" charset="0"/>
                <a:ea typeface="돋움" panose="020B0600000101010101" pitchFamily="34" charset="-127"/>
              </a:defRPr>
            </a:lvl5pPr>
            <a:lvl6pPr marL="25146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anose="020B0600000101010101" pitchFamily="34" charset="-127"/>
              </a:defRPr>
            </a:lvl6pPr>
            <a:lvl7pPr marL="29718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anose="020B0600000101010101" pitchFamily="34" charset="-127"/>
              </a:defRPr>
            </a:lvl7pPr>
            <a:lvl8pPr marL="34290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anose="020B0600000101010101" pitchFamily="34" charset="-127"/>
              </a:defRPr>
            </a:lvl8pPr>
            <a:lvl9pPr marL="38862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anose="020B0600000101010101" pitchFamily="34" charset="-127"/>
              </a:defRPr>
            </a:lvl9pPr>
          </a:lstStyle>
          <a:p>
            <a:r>
              <a:rPr lang="en-US" altLang="ko-KR">
                <a:solidFill>
                  <a:srgbClr val="000000"/>
                </a:solidFill>
              </a:rPr>
              <a:t>7</a:t>
            </a:r>
          </a:p>
        </p:txBody>
      </p:sp>
      <p:sp>
        <p:nvSpPr>
          <p:cNvPr id="15" name="Line 79">
            <a:extLst>
              <a:ext uri="{FF2B5EF4-FFF2-40B4-BE49-F238E27FC236}">
                <a16:creationId xmlns:a16="http://schemas.microsoft.com/office/drawing/2014/main" id="{228D972C-3AAA-D3A6-C5E1-0A7E7670E219}"/>
              </a:ext>
            </a:extLst>
          </p:cNvPr>
          <p:cNvSpPr>
            <a:spLocks noChangeShapeType="1"/>
          </p:cNvSpPr>
          <p:nvPr/>
        </p:nvSpPr>
        <p:spPr bwMode="auto">
          <a:xfrm>
            <a:off x="4121150" y="1408870"/>
            <a:ext cx="0" cy="1465263"/>
          </a:xfrm>
          <a:prstGeom prst="line">
            <a:avLst/>
          </a:prstGeom>
          <a:noFill/>
          <a:ln w="25399">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16" name="Rectangle 80">
            <a:extLst>
              <a:ext uri="{FF2B5EF4-FFF2-40B4-BE49-F238E27FC236}">
                <a16:creationId xmlns:a16="http://schemas.microsoft.com/office/drawing/2014/main" id="{346A3279-E5DC-8E30-156F-5101481FAA52}"/>
              </a:ext>
            </a:extLst>
          </p:cNvPr>
          <p:cNvSpPr>
            <a:spLocks noChangeArrowheads="1"/>
          </p:cNvSpPr>
          <p:nvPr/>
        </p:nvSpPr>
        <p:spPr bwMode="auto">
          <a:xfrm>
            <a:off x="4567238" y="1380295"/>
            <a:ext cx="282575" cy="28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kumimoji="1" sz="1400" b="1">
                <a:solidFill>
                  <a:schemeClr val="tx1"/>
                </a:solidFill>
                <a:latin typeface="Arial" panose="020B0604020202020204" pitchFamily="34" charset="0"/>
                <a:ea typeface="돋움" panose="020B0600000101010101" pitchFamily="34" charset="-127"/>
              </a:defRPr>
            </a:lvl1pPr>
            <a:lvl2pPr marL="742950" indent="-285750" defTabSz="762000">
              <a:defRPr kumimoji="1" sz="1400" b="1">
                <a:solidFill>
                  <a:schemeClr val="tx1"/>
                </a:solidFill>
                <a:latin typeface="Arial" panose="020B0604020202020204" pitchFamily="34" charset="0"/>
                <a:ea typeface="돋움" panose="020B0600000101010101" pitchFamily="34" charset="-127"/>
              </a:defRPr>
            </a:lvl2pPr>
            <a:lvl3pPr marL="1143000" indent="-228600" defTabSz="762000">
              <a:defRPr kumimoji="1" sz="1400" b="1">
                <a:solidFill>
                  <a:schemeClr val="tx1"/>
                </a:solidFill>
                <a:latin typeface="Arial" panose="020B0604020202020204" pitchFamily="34" charset="0"/>
                <a:ea typeface="돋움" panose="020B0600000101010101" pitchFamily="34" charset="-127"/>
              </a:defRPr>
            </a:lvl3pPr>
            <a:lvl4pPr marL="1600200" indent="-228600" defTabSz="762000">
              <a:defRPr kumimoji="1" sz="1400" b="1">
                <a:solidFill>
                  <a:schemeClr val="tx1"/>
                </a:solidFill>
                <a:latin typeface="Arial" panose="020B0604020202020204" pitchFamily="34" charset="0"/>
                <a:ea typeface="돋움" panose="020B0600000101010101" pitchFamily="34" charset="-127"/>
              </a:defRPr>
            </a:lvl4pPr>
            <a:lvl5pPr marL="2057400" indent="-228600" defTabSz="762000">
              <a:defRPr kumimoji="1" sz="1400" b="1">
                <a:solidFill>
                  <a:schemeClr val="tx1"/>
                </a:solidFill>
                <a:latin typeface="Arial" panose="020B0604020202020204" pitchFamily="34" charset="0"/>
                <a:ea typeface="돋움" panose="020B0600000101010101" pitchFamily="34" charset="-127"/>
              </a:defRPr>
            </a:lvl5pPr>
            <a:lvl6pPr marL="25146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anose="020B0600000101010101" pitchFamily="34" charset="-127"/>
              </a:defRPr>
            </a:lvl6pPr>
            <a:lvl7pPr marL="29718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anose="020B0600000101010101" pitchFamily="34" charset="-127"/>
              </a:defRPr>
            </a:lvl7pPr>
            <a:lvl8pPr marL="34290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anose="020B0600000101010101" pitchFamily="34" charset="-127"/>
              </a:defRPr>
            </a:lvl8pPr>
            <a:lvl9pPr marL="38862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anose="020B0600000101010101" pitchFamily="34" charset="-127"/>
              </a:defRPr>
            </a:lvl9pPr>
          </a:lstStyle>
          <a:p>
            <a:r>
              <a:rPr lang="en-US" altLang="ko-KR">
                <a:solidFill>
                  <a:srgbClr val="000000"/>
                </a:solidFill>
              </a:rPr>
              <a:t>8</a:t>
            </a:r>
          </a:p>
        </p:txBody>
      </p:sp>
      <p:sp>
        <p:nvSpPr>
          <p:cNvPr id="17" name="Line 81">
            <a:extLst>
              <a:ext uri="{FF2B5EF4-FFF2-40B4-BE49-F238E27FC236}">
                <a16:creationId xmlns:a16="http://schemas.microsoft.com/office/drawing/2014/main" id="{4D13D849-3144-D506-ABF6-9062762598B6}"/>
              </a:ext>
            </a:extLst>
          </p:cNvPr>
          <p:cNvSpPr>
            <a:spLocks noChangeShapeType="1"/>
          </p:cNvSpPr>
          <p:nvPr/>
        </p:nvSpPr>
        <p:spPr bwMode="auto">
          <a:xfrm>
            <a:off x="4518025" y="1408870"/>
            <a:ext cx="0" cy="1465263"/>
          </a:xfrm>
          <a:prstGeom prst="line">
            <a:avLst/>
          </a:prstGeom>
          <a:noFill/>
          <a:ln w="25399">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18" name="Rectangle 82">
            <a:extLst>
              <a:ext uri="{FF2B5EF4-FFF2-40B4-BE49-F238E27FC236}">
                <a16:creationId xmlns:a16="http://schemas.microsoft.com/office/drawing/2014/main" id="{89622FCF-2FE1-E1A1-2418-6C8C19D9F810}"/>
              </a:ext>
            </a:extLst>
          </p:cNvPr>
          <p:cNvSpPr>
            <a:spLocks noChangeArrowheads="1"/>
          </p:cNvSpPr>
          <p:nvPr/>
        </p:nvSpPr>
        <p:spPr bwMode="auto">
          <a:xfrm>
            <a:off x="4964113" y="1380295"/>
            <a:ext cx="282575" cy="28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kumimoji="1" sz="1400" b="1">
                <a:solidFill>
                  <a:schemeClr val="tx1"/>
                </a:solidFill>
                <a:latin typeface="Arial" panose="020B0604020202020204" pitchFamily="34" charset="0"/>
                <a:ea typeface="돋움" panose="020B0600000101010101" pitchFamily="34" charset="-127"/>
              </a:defRPr>
            </a:lvl1pPr>
            <a:lvl2pPr marL="742950" indent="-285750" defTabSz="762000">
              <a:defRPr kumimoji="1" sz="1400" b="1">
                <a:solidFill>
                  <a:schemeClr val="tx1"/>
                </a:solidFill>
                <a:latin typeface="Arial" panose="020B0604020202020204" pitchFamily="34" charset="0"/>
                <a:ea typeface="돋움" panose="020B0600000101010101" pitchFamily="34" charset="-127"/>
              </a:defRPr>
            </a:lvl2pPr>
            <a:lvl3pPr marL="1143000" indent="-228600" defTabSz="762000">
              <a:defRPr kumimoji="1" sz="1400" b="1">
                <a:solidFill>
                  <a:schemeClr val="tx1"/>
                </a:solidFill>
                <a:latin typeface="Arial" panose="020B0604020202020204" pitchFamily="34" charset="0"/>
                <a:ea typeface="돋움" panose="020B0600000101010101" pitchFamily="34" charset="-127"/>
              </a:defRPr>
            </a:lvl3pPr>
            <a:lvl4pPr marL="1600200" indent="-228600" defTabSz="762000">
              <a:defRPr kumimoji="1" sz="1400" b="1">
                <a:solidFill>
                  <a:schemeClr val="tx1"/>
                </a:solidFill>
                <a:latin typeface="Arial" panose="020B0604020202020204" pitchFamily="34" charset="0"/>
                <a:ea typeface="돋움" panose="020B0600000101010101" pitchFamily="34" charset="-127"/>
              </a:defRPr>
            </a:lvl4pPr>
            <a:lvl5pPr marL="2057400" indent="-228600" defTabSz="762000">
              <a:defRPr kumimoji="1" sz="1400" b="1">
                <a:solidFill>
                  <a:schemeClr val="tx1"/>
                </a:solidFill>
                <a:latin typeface="Arial" panose="020B0604020202020204" pitchFamily="34" charset="0"/>
                <a:ea typeface="돋움" panose="020B0600000101010101" pitchFamily="34" charset="-127"/>
              </a:defRPr>
            </a:lvl5pPr>
            <a:lvl6pPr marL="25146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anose="020B0600000101010101" pitchFamily="34" charset="-127"/>
              </a:defRPr>
            </a:lvl6pPr>
            <a:lvl7pPr marL="29718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anose="020B0600000101010101" pitchFamily="34" charset="-127"/>
              </a:defRPr>
            </a:lvl7pPr>
            <a:lvl8pPr marL="34290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anose="020B0600000101010101" pitchFamily="34" charset="-127"/>
              </a:defRPr>
            </a:lvl8pPr>
            <a:lvl9pPr marL="38862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anose="020B0600000101010101" pitchFamily="34" charset="-127"/>
              </a:defRPr>
            </a:lvl9pPr>
          </a:lstStyle>
          <a:p>
            <a:r>
              <a:rPr lang="en-US" altLang="ko-KR">
                <a:solidFill>
                  <a:srgbClr val="000000"/>
                </a:solidFill>
              </a:rPr>
              <a:t>9</a:t>
            </a:r>
          </a:p>
        </p:txBody>
      </p:sp>
      <p:sp>
        <p:nvSpPr>
          <p:cNvPr id="19" name="Line 83">
            <a:extLst>
              <a:ext uri="{FF2B5EF4-FFF2-40B4-BE49-F238E27FC236}">
                <a16:creationId xmlns:a16="http://schemas.microsoft.com/office/drawing/2014/main" id="{ED7E2A82-56DC-034E-FEDB-F4350CEBD6BC}"/>
              </a:ext>
            </a:extLst>
          </p:cNvPr>
          <p:cNvSpPr>
            <a:spLocks noChangeShapeType="1"/>
          </p:cNvSpPr>
          <p:nvPr/>
        </p:nvSpPr>
        <p:spPr bwMode="auto">
          <a:xfrm>
            <a:off x="4916488" y="1408870"/>
            <a:ext cx="0" cy="1465263"/>
          </a:xfrm>
          <a:prstGeom prst="line">
            <a:avLst/>
          </a:prstGeom>
          <a:noFill/>
          <a:ln w="25399">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20" name="Line 84">
            <a:extLst>
              <a:ext uri="{FF2B5EF4-FFF2-40B4-BE49-F238E27FC236}">
                <a16:creationId xmlns:a16="http://schemas.microsoft.com/office/drawing/2014/main" id="{53670F01-E6B7-7E88-6A28-AD7637BF1B17}"/>
              </a:ext>
            </a:extLst>
          </p:cNvPr>
          <p:cNvSpPr>
            <a:spLocks noChangeShapeType="1"/>
          </p:cNvSpPr>
          <p:nvPr/>
        </p:nvSpPr>
        <p:spPr bwMode="auto">
          <a:xfrm>
            <a:off x="5313363" y="1408870"/>
            <a:ext cx="0" cy="1465263"/>
          </a:xfrm>
          <a:prstGeom prst="line">
            <a:avLst/>
          </a:prstGeom>
          <a:noFill/>
          <a:ln w="25399">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21" name="Line 86">
            <a:extLst>
              <a:ext uri="{FF2B5EF4-FFF2-40B4-BE49-F238E27FC236}">
                <a16:creationId xmlns:a16="http://schemas.microsoft.com/office/drawing/2014/main" id="{AB158BAD-5C11-9A8D-7099-7048A82CC427}"/>
              </a:ext>
            </a:extLst>
          </p:cNvPr>
          <p:cNvSpPr>
            <a:spLocks noChangeShapeType="1"/>
          </p:cNvSpPr>
          <p:nvPr/>
        </p:nvSpPr>
        <p:spPr bwMode="auto">
          <a:xfrm flipV="1">
            <a:off x="1730375" y="1602545"/>
            <a:ext cx="3884613" cy="4763"/>
          </a:xfrm>
          <a:prstGeom prst="line">
            <a:avLst/>
          </a:prstGeom>
          <a:noFill/>
          <a:ln w="25400">
            <a:solidFill>
              <a:srgbClr val="000000"/>
            </a:solidFill>
            <a:round/>
            <a:headEnd type="none" w="sm" len="sm"/>
            <a:tailEnd type="stealth" w="sm" len="sm"/>
          </a:ln>
          <a:extLst>
            <a:ext uri="{909E8E84-426E-40DD-AFC4-6F175D3DCCD1}">
              <a14:hiddenFill xmlns:a14="http://schemas.microsoft.com/office/drawing/2010/main">
                <a:noFill/>
              </a14:hiddenFill>
            </a:ext>
          </a:extLst>
        </p:spPr>
        <p:txBody>
          <a:bodyPr wrap="none" anchor="ctr"/>
          <a:lstStyle/>
          <a:p>
            <a:endParaRPr lang="en-IN"/>
          </a:p>
        </p:txBody>
      </p:sp>
      <p:sp>
        <p:nvSpPr>
          <p:cNvPr id="22" name="Line 87">
            <a:extLst>
              <a:ext uri="{FF2B5EF4-FFF2-40B4-BE49-F238E27FC236}">
                <a16:creationId xmlns:a16="http://schemas.microsoft.com/office/drawing/2014/main" id="{A282DFBA-993D-14B9-F30F-4B0590553371}"/>
              </a:ext>
            </a:extLst>
          </p:cNvPr>
          <p:cNvSpPr>
            <a:spLocks noChangeShapeType="1"/>
          </p:cNvSpPr>
          <p:nvPr/>
        </p:nvSpPr>
        <p:spPr bwMode="auto">
          <a:xfrm>
            <a:off x="1730375" y="1921633"/>
            <a:ext cx="3576638" cy="0"/>
          </a:xfrm>
          <a:prstGeom prst="line">
            <a:avLst/>
          </a:prstGeom>
          <a:noFill/>
          <a:ln w="25399">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23" name="Line 88">
            <a:extLst>
              <a:ext uri="{FF2B5EF4-FFF2-40B4-BE49-F238E27FC236}">
                <a16:creationId xmlns:a16="http://schemas.microsoft.com/office/drawing/2014/main" id="{EAFE481E-63FC-2193-51F6-373D64CB4AED}"/>
              </a:ext>
            </a:extLst>
          </p:cNvPr>
          <p:cNvSpPr>
            <a:spLocks noChangeShapeType="1"/>
          </p:cNvSpPr>
          <p:nvPr/>
        </p:nvSpPr>
        <p:spPr bwMode="auto">
          <a:xfrm>
            <a:off x="1730375" y="2250245"/>
            <a:ext cx="3576638" cy="0"/>
          </a:xfrm>
          <a:prstGeom prst="line">
            <a:avLst/>
          </a:prstGeom>
          <a:noFill/>
          <a:ln w="25399">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24" name="Line 89">
            <a:extLst>
              <a:ext uri="{FF2B5EF4-FFF2-40B4-BE49-F238E27FC236}">
                <a16:creationId xmlns:a16="http://schemas.microsoft.com/office/drawing/2014/main" id="{E2524793-8513-A4A2-3025-4B48062358A9}"/>
              </a:ext>
            </a:extLst>
          </p:cNvPr>
          <p:cNvSpPr>
            <a:spLocks noChangeShapeType="1"/>
          </p:cNvSpPr>
          <p:nvPr/>
        </p:nvSpPr>
        <p:spPr bwMode="auto">
          <a:xfrm>
            <a:off x="1730375" y="2564570"/>
            <a:ext cx="3576638" cy="0"/>
          </a:xfrm>
          <a:prstGeom prst="line">
            <a:avLst/>
          </a:prstGeom>
          <a:noFill/>
          <a:ln w="25399">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25" name="Line 90">
            <a:extLst>
              <a:ext uri="{FF2B5EF4-FFF2-40B4-BE49-F238E27FC236}">
                <a16:creationId xmlns:a16="http://schemas.microsoft.com/office/drawing/2014/main" id="{7DD11834-0048-FDCD-2D21-11D6DD2CFE3D}"/>
              </a:ext>
            </a:extLst>
          </p:cNvPr>
          <p:cNvSpPr>
            <a:spLocks noChangeShapeType="1"/>
          </p:cNvSpPr>
          <p:nvPr/>
        </p:nvSpPr>
        <p:spPr bwMode="auto">
          <a:xfrm>
            <a:off x="1730375" y="2880483"/>
            <a:ext cx="3576638" cy="0"/>
          </a:xfrm>
          <a:prstGeom prst="line">
            <a:avLst/>
          </a:prstGeom>
          <a:noFill/>
          <a:ln w="25399">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26" name="Rectangle 91">
            <a:extLst>
              <a:ext uri="{FF2B5EF4-FFF2-40B4-BE49-F238E27FC236}">
                <a16:creationId xmlns:a16="http://schemas.microsoft.com/office/drawing/2014/main" id="{8863E15D-876B-4237-ABA3-C94DDD3CCB04}"/>
              </a:ext>
            </a:extLst>
          </p:cNvPr>
          <p:cNvSpPr>
            <a:spLocks noChangeArrowheads="1"/>
          </p:cNvSpPr>
          <p:nvPr/>
        </p:nvSpPr>
        <p:spPr bwMode="auto">
          <a:xfrm>
            <a:off x="1751013" y="1667633"/>
            <a:ext cx="390525" cy="284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kumimoji="1" sz="1400" b="1">
                <a:solidFill>
                  <a:schemeClr val="tx1"/>
                </a:solidFill>
                <a:latin typeface="Arial" panose="020B0604020202020204" pitchFamily="34" charset="0"/>
                <a:ea typeface="돋움" panose="020B0600000101010101" pitchFamily="34" charset="-127"/>
              </a:defRPr>
            </a:lvl1pPr>
            <a:lvl2pPr marL="742950" indent="-285750" defTabSz="762000">
              <a:defRPr kumimoji="1" sz="1400" b="1">
                <a:solidFill>
                  <a:schemeClr val="tx1"/>
                </a:solidFill>
                <a:latin typeface="Arial" panose="020B0604020202020204" pitchFamily="34" charset="0"/>
                <a:ea typeface="돋움" panose="020B0600000101010101" pitchFamily="34" charset="-127"/>
              </a:defRPr>
            </a:lvl2pPr>
            <a:lvl3pPr marL="1143000" indent="-228600" defTabSz="762000">
              <a:defRPr kumimoji="1" sz="1400" b="1">
                <a:solidFill>
                  <a:schemeClr val="tx1"/>
                </a:solidFill>
                <a:latin typeface="Arial" panose="020B0604020202020204" pitchFamily="34" charset="0"/>
                <a:ea typeface="돋움" panose="020B0600000101010101" pitchFamily="34" charset="-127"/>
              </a:defRPr>
            </a:lvl3pPr>
            <a:lvl4pPr marL="1600200" indent="-228600" defTabSz="762000">
              <a:defRPr kumimoji="1" sz="1400" b="1">
                <a:solidFill>
                  <a:schemeClr val="tx1"/>
                </a:solidFill>
                <a:latin typeface="Arial" panose="020B0604020202020204" pitchFamily="34" charset="0"/>
                <a:ea typeface="돋움" panose="020B0600000101010101" pitchFamily="34" charset="-127"/>
              </a:defRPr>
            </a:lvl4pPr>
            <a:lvl5pPr marL="2057400" indent="-228600" defTabSz="762000">
              <a:defRPr kumimoji="1" sz="1400" b="1">
                <a:solidFill>
                  <a:schemeClr val="tx1"/>
                </a:solidFill>
                <a:latin typeface="Arial" panose="020B0604020202020204" pitchFamily="34" charset="0"/>
                <a:ea typeface="돋움" panose="020B0600000101010101" pitchFamily="34" charset="-127"/>
              </a:defRPr>
            </a:lvl5pPr>
            <a:lvl6pPr marL="25146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anose="020B0600000101010101" pitchFamily="34" charset="-127"/>
              </a:defRPr>
            </a:lvl6pPr>
            <a:lvl7pPr marL="29718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anose="020B0600000101010101" pitchFamily="34" charset="-127"/>
              </a:defRPr>
            </a:lvl7pPr>
            <a:lvl8pPr marL="34290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anose="020B0600000101010101" pitchFamily="34" charset="-127"/>
              </a:defRPr>
            </a:lvl8pPr>
            <a:lvl9pPr marL="38862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anose="020B0600000101010101" pitchFamily="34" charset="-127"/>
              </a:defRPr>
            </a:lvl9pPr>
          </a:lstStyle>
          <a:p>
            <a:r>
              <a:rPr lang="en-US" altLang="ko-KR">
                <a:solidFill>
                  <a:srgbClr val="000000"/>
                </a:solidFill>
              </a:rPr>
              <a:t>T1</a:t>
            </a:r>
          </a:p>
        </p:txBody>
      </p:sp>
      <p:sp>
        <p:nvSpPr>
          <p:cNvPr id="27" name="Rectangle 92">
            <a:extLst>
              <a:ext uri="{FF2B5EF4-FFF2-40B4-BE49-F238E27FC236}">
                <a16:creationId xmlns:a16="http://schemas.microsoft.com/office/drawing/2014/main" id="{8702A91C-95F7-7BA0-5A5D-567DC0B230B1}"/>
              </a:ext>
            </a:extLst>
          </p:cNvPr>
          <p:cNvSpPr>
            <a:spLocks noChangeArrowheads="1"/>
          </p:cNvSpPr>
          <p:nvPr/>
        </p:nvSpPr>
        <p:spPr bwMode="auto">
          <a:xfrm>
            <a:off x="2151063" y="1993070"/>
            <a:ext cx="390525" cy="28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kumimoji="1" sz="1400" b="1">
                <a:solidFill>
                  <a:schemeClr val="tx1"/>
                </a:solidFill>
                <a:latin typeface="Arial" panose="020B0604020202020204" pitchFamily="34" charset="0"/>
                <a:ea typeface="돋움" panose="020B0600000101010101" pitchFamily="34" charset="-127"/>
              </a:defRPr>
            </a:lvl1pPr>
            <a:lvl2pPr marL="742950" indent="-285750" defTabSz="762000">
              <a:defRPr kumimoji="1" sz="1400" b="1">
                <a:solidFill>
                  <a:schemeClr val="tx1"/>
                </a:solidFill>
                <a:latin typeface="Arial" panose="020B0604020202020204" pitchFamily="34" charset="0"/>
                <a:ea typeface="돋움" panose="020B0600000101010101" pitchFamily="34" charset="-127"/>
              </a:defRPr>
            </a:lvl2pPr>
            <a:lvl3pPr marL="1143000" indent="-228600" defTabSz="762000">
              <a:defRPr kumimoji="1" sz="1400" b="1">
                <a:solidFill>
                  <a:schemeClr val="tx1"/>
                </a:solidFill>
                <a:latin typeface="Arial" panose="020B0604020202020204" pitchFamily="34" charset="0"/>
                <a:ea typeface="돋움" panose="020B0600000101010101" pitchFamily="34" charset="-127"/>
              </a:defRPr>
            </a:lvl3pPr>
            <a:lvl4pPr marL="1600200" indent="-228600" defTabSz="762000">
              <a:defRPr kumimoji="1" sz="1400" b="1">
                <a:solidFill>
                  <a:schemeClr val="tx1"/>
                </a:solidFill>
                <a:latin typeface="Arial" panose="020B0604020202020204" pitchFamily="34" charset="0"/>
                <a:ea typeface="돋움" panose="020B0600000101010101" pitchFamily="34" charset="-127"/>
              </a:defRPr>
            </a:lvl4pPr>
            <a:lvl5pPr marL="2057400" indent="-228600" defTabSz="762000">
              <a:defRPr kumimoji="1" sz="1400" b="1">
                <a:solidFill>
                  <a:schemeClr val="tx1"/>
                </a:solidFill>
                <a:latin typeface="Arial" panose="020B0604020202020204" pitchFamily="34" charset="0"/>
                <a:ea typeface="돋움" panose="020B0600000101010101" pitchFamily="34" charset="-127"/>
              </a:defRPr>
            </a:lvl5pPr>
            <a:lvl6pPr marL="25146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anose="020B0600000101010101" pitchFamily="34" charset="-127"/>
              </a:defRPr>
            </a:lvl6pPr>
            <a:lvl7pPr marL="29718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anose="020B0600000101010101" pitchFamily="34" charset="-127"/>
              </a:defRPr>
            </a:lvl7pPr>
            <a:lvl8pPr marL="34290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anose="020B0600000101010101" pitchFamily="34" charset="-127"/>
              </a:defRPr>
            </a:lvl8pPr>
            <a:lvl9pPr marL="38862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anose="020B0600000101010101" pitchFamily="34" charset="-127"/>
              </a:defRPr>
            </a:lvl9pPr>
          </a:lstStyle>
          <a:p>
            <a:r>
              <a:rPr lang="en-US" altLang="ko-KR">
                <a:solidFill>
                  <a:srgbClr val="000000"/>
                </a:solidFill>
              </a:rPr>
              <a:t>T1</a:t>
            </a:r>
          </a:p>
        </p:txBody>
      </p:sp>
      <p:sp>
        <p:nvSpPr>
          <p:cNvPr id="28" name="Rectangle 93">
            <a:extLst>
              <a:ext uri="{FF2B5EF4-FFF2-40B4-BE49-F238E27FC236}">
                <a16:creationId xmlns:a16="http://schemas.microsoft.com/office/drawing/2014/main" id="{62834C88-18F1-85FB-500F-4E439C90CCE4}"/>
              </a:ext>
            </a:extLst>
          </p:cNvPr>
          <p:cNvSpPr>
            <a:spLocks noChangeArrowheads="1"/>
          </p:cNvSpPr>
          <p:nvPr/>
        </p:nvSpPr>
        <p:spPr bwMode="auto">
          <a:xfrm>
            <a:off x="2546350" y="2310570"/>
            <a:ext cx="390525" cy="28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kumimoji="1" sz="1400" b="1">
                <a:solidFill>
                  <a:schemeClr val="tx1"/>
                </a:solidFill>
                <a:latin typeface="Arial" panose="020B0604020202020204" pitchFamily="34" charset="0"/>
                <a:ea typeface="돋움" panose="020B0600000101010101" pitchFamily="34" charset="-127"/>
              </a:defRPr>
            </a:lvl1pPr>
            <a:lvl2pPr marL="742950" indent="-285750" defTabSz="762000">
              <a:defRPr kumimoji="1" sz="1400" b="1">
                <a:solidFill>
                  <a:schemeClr val="tx1"/>
                </a:solidFill>
                <a:latin typeface="Arial" panose="020B0604020202020204" pitchFamily="34" charset="0"/>
                <a:ea typeface="돋움" panose="020B0600000101010101" pitchFamily="34" charset="-127"/>
              </a:defRPr>
            </a:lvl2pPr>
            <a:lvl3pPr marL="1143000" indent="-228600" defTabSz="762000">
              <a:defRPr kumimoji="1" sz="1400" b="1">
                <a:solidFill>
                  <a:schemeClr val="tx1"/>
                </a:solidFill>
                <a:latin typeface="Arial" panose="020B0604020202020204" pitchFamily="34" charset="0"/>
                <a:ea typeface="돋움" panose="020B0600000101010101" pitchFamily="34" charset="-127"/>
              </a:defRPr>
            </a:lvl3pPr>
            <a:lvl4pPr marL="1600200" indent="-228600" defTabSz="762000">
              <a:defRPr kumimoji="1" sz="1400" b="1">
                <a:solidFill>
                  <a:schemeClr val="tx1"/>
                </a:solidFill>
                <a:latin typeface="Arial" panose="020B0604020202020204" pitchFamily="34" charset="0"/>
                <a:ea typeface="돋움" panose="020B0600000101010101" pitchFamily="34" charset="-127"/>
              </a:defRPr>
            </a:lvl4pPr>
            <a:lvl5pPr marL="2057400" indent="-228600" defTabSz="762000">
              <a:defRPr kumimoji="1" sz="1400" b="1">
                <a:solidFill>
                  <a:schemeClr val="tx1"/>
                </a:solidFill>
                <a:latin typeface="Arial" panose="020B0604020202020204" pitchFamily="34" charset="0"/>
                <a:ea typeface="돋움" panose="020B0600000101010101" pitchFamily="34" charset="-127"/>
              </a:defRPr>
            </a:lvl5pPr>
            <a:lvl6pPr marL="25146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anose="020B0600000101010101" pitchFamily="34" charset="-127"/>
              </a:defRPr>
            </a:lvl6pPr>
            <a:lvl7pPr marL="29718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anose="020B0600000101010101" pitchFamily="34" charset="-127"/>
              </a:defRPr>
            </a:lvl7pPr>
            <a:lvl8pPr marL="34290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anose="020B0600000101010101" pitchFamily="34" charset="-127"/>
              </a:defRPr>
            </a:lvl8pPr>
            <a:lvl9pPr marL="38862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anose="020B0600000101010101" pitchFamily="34" charset="-127"/>
              </a:defRPr>
            </a:lvl9pPr>
          </a:lstStyle>
          <a:p>
            <a:r>
              <a:rPr lang="en-US" altLang="ko-KR">
                <a:solidFill>
                  <a:srgbClr val="000000"/>
                </a:solidFill>
              </a:rPr>
              <a:t>T1</a:t>
            </a:r>
          </a:p>
        </p:txBody>
      </p:sp>
      <p:sp>
        <p:nvSpPr>
          <p:cNvPr id="29" name="Rectangle 94">
            <a:extLst>
              <a:ext uri="{FF2B5EF4-FFF2-40B4-BE49-F238E27FC236}">
                <a16:creationId xmlns:a16="http://schemas.microsoft.com/office/drawing/2014/main" id="{8E6A5D2A-E4B1-EAA0-6D1A-CD1A3EF4C70D}"/>
              </a:ext>
            </a:extLst>
          </p:cNvPr>
          <p:cNvSpPr>
            <a:spLocks noChangeArrowheads="1"/>
          </p:cNvSpPr>
          <p:nvPr/>
        </p:nvSpPr>
        <p:spPr bwMode="auto">
          <a:xfrm>
            <a:off x="2944813" y="2626483"/>
            <a:ext cx="390525" cy="284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kumimoji="1" sz="1400" b="1">
                <a:solidFill>
                  <a:schemeClr val="tx1"/>
                </a:solidFill>
                <a:latin typeface="Arial" panose="020B0604020202020204" pitchFamily="34" charset="0"/>
                <a:ea typeface="돋움" panose="020B0600000101010101" pitchFamily="34" charset="-127"/>
              </a:defRPr>
            </a:lvl1pPr>
            <a:lvl2pPr marL="742950" indent="-285750" defTabSz="762000">
              <a:defRPr kumimoji="1" sz="1400" b="1">
                <a:solidFill>
                  <a:schemeClr val="tx1"/>
                </a:solidFill>
                <a:latin typeface="Arial" panose="020B0604020202020204" pitchFamily="34" charset="0"/>
                <a:ea typeface="돋움" panose="020B0600000101010101" pitchFamily="34" charset="-127"/>
              </a:defRPr>
            </a:lvl2pPr>
            <a:lvl3pPr marL="1143000" indent="-228600" defTabSz="762000">
              <a:defRPr kumimoji="1" sz="1400" b="1">
                <a:solidFill>
                  <a:schemeClr val="tx1"/>
                </a:solidFill>
                <a:latin typeface="Arial" panose="020B0604020202020204" pitchFamily="34" charset="0"/>
                <a:ea typeface="돋움" panose="020B0600000101010101" pitchFamily="34" charset="-127"/>
              </a:defRPr>
            </a:lvl3pPr>
            <a:lvl4pPr marL="1600200" indent="-228600" defTabSz="762000">
              <a:defRPr kumimoji="1" sz="1400" b="1">
                <a:solidFill>
                  <a:schemeClr val="tx1"/>
                </a:solidFill>
                <a:latin typeface="Arial" panose="020B0604020202020204" pitchFamily="34" charset="0"/>
                <a:ea typeface="돋움" panose="020B0600000101010101" pitchFamily="34" charset="-127"/>
              </a:defRPr>
            </a:lvl4pPr>
            <a:lvl5pPr marL="2057400" indent="-228600" defTabSz="762000">
              <a:defRPr kumimoji="1" sz="1400" b="1">
                <a:solidFill>
                  <a:schemeClr val="tx1"/>
                </a:solidFill>
                <a:latin typeface="Arial" panose="020B0604020202020204" pitchFamily="34" charset="0"/>
                <a:ea typeface="돋움" panose="020B0600000101010101" pitchFamily="34" charset="-127"/>
              </a:defRPr>
            </a:lvl5pPr>
            <a:lvl6pPr marL="25146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anose="020B0600000101010101" pitchFamily="34" charset="-127"/>
              </a:defRPr>
            </a:lvl6pPr>
            <a:lvl7pPr marL="29718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anose="020B0600000101010101" pitchFamily="34" charset="-127"/>
              </a:defRPr>
            </a:lvl7pPr>
            <a:lvl8pPr marL="34290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anose="020B0600000101010101" pitchFamily="34" charset="-127"/>
              </a:defRPr>
            </a:lvl8pPr>
            <a:lvl9pPr marL="38862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anose="020B0600000101010101" pitchFamily="34" charset="-127"/>
              </a:defRPr>
            </a:lvl9pPr>
          </a:lstStyle>
          <a:p>
            <a:r>
              <a:rPr lang="en-US" altLang="ko-KR">
                <a:solidFill>
                  <a:srgbClr val="000000"/>
                </a:solidFill>
              </a:rPr>
              <a:t>T1</a:t>
            </a:r>
          </a:p>
        </p:txBody>
      </p:sp>
      <p:sp>
        <p:nvSpPr>
          <p:cNvPr id="30" name="Rectangle 95">
            <a:extLst>
              <a:ext uri="{FF2B5EF4-FFF2-40B4-BE49-F238E27FC236}">
                <a16:creationId xmlns:a16="http://schemas.microsoft.com/office/drawing/2014/main" id="{1EDC2D0D-0EDC-5BC4-0462-ACC0CBE682CD}"/>
              </a:ext>
            </a:extLst>
          </p:cNvPr>
          <p:cNvSpPr>
            <a:spLocks noChangeArrowheads="1"/>
          </p:cNvSpPr>
          <p:nvPr/>
        </p:nvSpPr>
        <p:spPr bwMode="auto">
          <a:xfrm>
            <a:off x="2151063" y="1667633"/>
            <a:ext cx="390525" cy="284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kumimoji="1" sz="1400" b="1">
                <a:solidFill>
                  <a:schemeClr val="tx1"/>
                </a:solidFill>
                <a:latin typeface="Arial" panose="020B0604020202020204" pitchFamily="34" charset="0"/>
                <a:ea typeface="돋움" panose="020B0600000101010101" pitchFamily="34" charset="-127"/>
              </a:defRPr>
            </a:lvl1pPr>
            <a:lvl2pPr marL="742950" indent="-285750" defTabSz="762000">
              <a:defRPr kumimoji="1" sz="1400" b="1">
                <a:solidFill>
                  <a:schemeClr val="tx1"/>
                </a:solidFill>
                <a:latin typeface="Arial" panose="020B0604020202020204" pitchFamily="34" charset="0"/>
                <a:ea typeface="돋움" panose="020B0600000101010101" pitchFamily="34" charset="-127"/>
              </a:defRPr>
            </a:lvl2pPr>
            <a:lvl3pPr marL="1143000" indent="-228600" defTabSz="762000">
              <a:defRPr kumimoji="1" sz="1400" b="1">
                <a:solidFill>
                  <a:schemeClr val="tx1"/>
                </a:solidFill>
                <a:latin typeface="Arial" panose="020B0604020202020204" pitchFamily="34" charset="0"/>
                <a:ea typeface="돋움" panose="020B0600000101010101" pitchFamily="34" charset="-127"/>
              </a:defRPr>
            </a:lvl3pPr>
            <a:lvl4pPr marL="1600200" indent="-228600" defTabSz="762000">
              <a:defRPr kumimoji="1" sz="1400" b="1">
                <a:solidFill>
                  <a:schemeClr val="tx1"/>
                </a:solidFill>
                <a:latin typeface="Arial" panose="020B0604020202020204" pitchFamily="34" charset="0"/>
                <a:ea typeface="돋움" panose="020B0600000101010101" pitchFamily="34" charset="-127"/>
              </a:defRPr>
            </a:lvl4pPr>
            <a:lvl5pPr marL="2057400" indent="-228600" defTabSz="762000">
              <a:defRPr kumimoji="1" sz="1400" b="1">
                <a:solidFill>
                  <a:schemeClr val="tx1"/>
                </a:solidFill>
                <a:latin typeface="Arial" panose="020B0604020202020204" pitchFamily="34" charset="0"/>
                <a:ea typeface="돋움" panose="020B0600000101010101" pitchFamily="34" charset="-127"/>
              </a:defRPr>
            </a:lvl5pPr>
            <a:lvl6pPr marL="25146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anose="020B0600000101010101" pitchFamily="34" charset="-127"/>
              </a:defRPr>
            </a:lvl6pPr>
            <a:lvl7pPr marL="29718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anose="020B0600000101010101" pitchFamily="34" charset="-127"/>
              </a:defRPr>
            </a:lvl7pPr>
            <a:lvl8pPr marL="34290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anose="020B0600000101010101" pitchFamily="34" charset="-127"/>
              </a:defRPr>
            </a:lvl8pPr>
            <a:lvl9pPr marL="38862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anose="020B0600000101010101" pitchFamily="34" charset="-127"/>
              </a:defRPr>
            </a:lvl9pPr>
          </a:lstStyle>
          <a:p>
            <a:r>
              <a:rPr lang="en-US" altLang="ko-KR">
                <a:solidFill>
                  <a:srgbClr val="000000"/>
                </a:solidFill>
              </a:rPr>
              <a:t>T2</a:t>
            </a:r>
          </a:p>
        </p:txBody>
      </p:sp>
      <p:sp>
        <p:nvSpPr>
          <p:cNvPr id="31" name="Rectangle 96">
            <a:extLst>
              <a:ext uri="{FF2B5EF4-FFF2-40B4-BE49-F238E27FC236}">
                <a16:creationId xmlns:a16="http://schemas.microsoft.com/office/drawing/2014/main" id="{F7E79DE2-09EF-C461-952A-A053F36DD6A0}"/>
              </a:ext>
            </a:extLst>
          </p:cNvPr>
          <p:cNvSpPr>
            <a:spLocks noChangeArrowheads="1"/>
          </p:cNvSpPr>
          <p:nvPr/>
        </p:nvSpPr>
        <p:spPr bwMode="auto">
          <a:xfrm>
            <a:off x="2546350" y="1994658"/>
            <a:ext cx="390525" cy="284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kumimoji="1" sz="1400" b="1">
                <a:solidFill>
                  <a:schemeClr val="tx1"/>
                </a:solidFill>
                <a:latin typeface="Arial" panose="020B0604020202020204" pitchFamily="34" charset="0"/>
                <a:ea typeface="돋움" panose="020B0600000101010101" pitchFamily="34" charset="-127"/>
              </a:defRPr>
            </a:lvl1pPr>
            <a:lvl2pPr marL="742950" indent="-285750" defTabSz="762000">
              <a:defRPr kumimoji="1" sz="1400" b="1">
                <a:solidFill>
                  <a:schemeClr val="tx1"/>
                </a:solidFill>
                <a:latin typeface="Arial" panose="020B0604020202020204" pitchFamily="34" charset="0"/>
                <a:ea typeface="돋움" panose="020B0600000101010101" pitchFamily="34" charset="-127"/>
              </a:defRPr>
            </a:lvl2pPr>
            <a:lvl3pPr marL="1143000" indent="-228600" defTabSz="762000">
              <a:defRPr kumimoji="1" sz="1400" b="1">
                <a:solidFill>
                  <a:schemeClr val="tx1"/>
                </a:solidFill>
                <a:latin typeface="Arial" panose="020B0604020202020204" pitchFamily="34" charset="0"/>
                <a:ea typeface="돋움" panose="020B0600000101010101" pitchFamily="34" charset="-127"/>
              </a:defRPr>
            </a:lvl3pPr>
            <a:lvl4pPr marL="1600200" indent="-228600" defTabSz="762000">
              <a:defRPr kumimoji="1" sz="1400" b="1">
                <a:solidFill>
                  <a:schemeClr val="tx1"/>
                </a:solidFill>
                <a:latin typeface="Arial" panose="020B0604020202020204" pitchFamily="34" charset="0"/>
                <a:ea typeface="돋움" panose="020B0600000101010101" pitchFamily="34" charset="-127"/>
              </a:defRPr>
            </a:lvl4pPr>
            <a:lvl5pPr marL="2057400" indent="-228600" defTabSz="762000">
              <a:defRPr kumimoji="1" sz="1400" b="1">
                <a:solidFill>
                  <a:schemeClr val="tx1"/>
                </a:solidFill>
                <a:latin typeface="Arial" panose="020B0604020202020204" pitchFamily="34" charset="0"/>
                <a:ea typeface="돋움" panose="020B0600000101010101" pitchFamily="34" charset="-127"/>
              </a:defRPr>
            </a:lvl5pPr>
            <a:lvl6pPr marL="25146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anose="020B0600000101010101" pitchFamily="34" charset="-127"/>
              </a:defRPr>
            </a:lvl6pPr>
            <a:lvl7pPr marL="29718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anose="020B0600000101010101" pitchFamily="34" charset="-127"/>
              </a:defRPr>
            </a:lvl7pPr>
            <a:lvl8pPr marL="34290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anose="020B0600000101010101" pitchFamily="34" charset="-127"/>
              </a:defRPr>
            </a:lvl8pPr>
            <a:lvl9pPr marL="38862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anose="020B0600000101010101" pitchFamily="34" charset="-127"/>
              </a:defRPr>
            </a:lvl9pPr>
          </a:lstStyle>
          <a:p>
            <a:r>
              <a:rPr lang="en-US" altLang="ko-KR">
                <a:solidFill>
                  <a:srgbClr val="000000"/>
                </a:solidFill>
              </a:rPr>
              <a:t>T2</a:t>
            </a:r>
          </a:p>
        </p:txBody>
      </p:sp>
      <p:sp>
        <p:nvSpPr>
          <p:cNvPr id="32" name="Rectangle 97">
            <a:extLst>
              <a:ext uri="{FF2B5EF4-FFF2-40B4-BE49-F238E27FC236}">
                <a16:creationId xmlns:a16="http://schemas.microsoft.com/office/drawing/2014/main" id="{B8D6ED9B-3748-A5AE-8F8F-2B15593BF5ED}"/>
              </a:ext>
            </a:extLst>
          </p:cNvPr>
          <p:cNvSpPr>
            <a:spLocks noChangeArrowheads="1"/>
          </p:cNvSpPr>
          <p:nvPr/>
        </p:nvSpPr>
        <p:spPr bwMode="auto">
          <a:xfrm>
            <a:off x="2944813" y="2310570"/>
            <a:ext cx="390525" cy="28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kumimoji="1" sz="1400" b="1">
                <a:solidFill>
                  <a:schemeClr val="tx1"/>
                </a:solidFill>
                <a:latin typeface="Arial" panose="020B0604020202020204" pitchFamily="34" charset="0"/>
                <a:ea typeface="돋움" panose="020B0600000101010101" pitchFamily="34" charset="-127"/>
              </a:defRPr>
            </a:lvl1pPr>
            <a:lvl2pPr marL="742950" indent="-285750" defTabSz="762000">
              <a:defRPr kumimoji="1" sz="1400" b="1">
                <a:solidFill>
                  <a:schemeClr val="tx1"/>
                </a:solidFill>
                <a:latin typeface="Arial" panose="020B0604020202020204" pitchFamily="34" charset="0"/>
                <a:ea typeface="돋움" panose="020B0600000101010101" pitchFamily="34" charset="-127"/>
              </a:defRPr>
            </a:lvl2pPr>
            <a:lvl3pPr marL="1143000" indent="-228600" defTabSz="762000">
              <a:defRPr kumimoji="1" sz="1400" b="1">
                <a:solidFill>
                  <a:schemeClr val="tx1"/>
                </a:solidFill>
                <a:latin typeface="Arial" panose="020B0604020202020204" pitchFamily="34" charset="0"/>
                <a:ea typeface="돋움" panose="020B0600000101010101" pitchFamily="34" charset="-127"/>
              </a:defRPr>
            </a:lvl3pPr>
            <a:lvl4pPr marL="1600200" indent="-228600" defTabSz="762000">
              <a:defRPr kumimoji="1" sz="1400" b="1">
                <a:solidFill>
                  <a:schemeClr val="tx1"/>
                </a:solidFill>
                <a:latin typeface="Arial" panose="020B0604020202020204" pitchFamily="34" charset="0"/>
                <a:ea typeface="돋움" panose="020B0600000101010101" pitchFamily="34" charset="-127"/>
              </a:defRPr>
            </a:lvl4pPr>
            <a:lvl5pPr marL="2057400" indent="-228600" defTabSz="762000">
              <a:defRPr kumimoji="1" sz="1400" b="1">
                <a:solidFill>
                  <a:schemeClr val="tx1"/>
                </a:solidFill>
                <a:latin typeface="Arial" panose="020B0604020202020204" pitchFamily="34" charset="0"/>
                <a:ea typeface="돋움" panose="020B0600000101010101" pitchFamily="34" charset="-127"/>
              </a:defRPr>
            </a:lvl5pPr>
            <a:lvl6pPr marL="25146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anose="020B0600000101010101" pitchFamily="34" charset="-127"/>
              </a:defRPr>
            </a:lvl6pPr>
            <a:lvl7pPr marL="29718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anose="020B0600000101010101" pitchFamily="34" charset="-127"/>
              </a:defRPr>
            </a:lvl7pPr>
            <a:lvl8pPr marL="34290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anose="020B0600000101010101" pitchFamily="34" charset="-127"/>
              </a:defRPr>
            </a:lvl8pPr>
            <a:lvl9pPr marL="38862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anose="020B0600000101010101" pitchFamily="34" charset="-127"/>
              </a:defRPr>
            </a:lvl9pPr>
          </a:lstStyle>
          <a:p>
            <a:r>
              <a:rPr lang="en-US" altLang="ko-KR">
                <a:solidFill>
                  <a:srgbClr val="000000"/>
                </a:solidFill>
              </a:rPr>
              <a:t>T2</a:t>
            </a:r>
          </a:p>
        </p:txBody>
      </p:sp>
      <p:sp>
        <p:nvSpPr>
          <p:cNvPr id="33" name="Rectangle 98">
            <a:extLst>
              <a:ext uri="{FF2B5EF4-FFF2-40B4-BE49-F238E27FC236}">
                <a16:creationId xmlns:a16="http://schemas.microsoft.com/office/drawing/2014/main" id="{61C183B9-02A7-E530-3244-062D58D5FA92}"/>
              </a:ext>
            </a:extLst>
          </p:cNvPr>
          <p:cNvSpPr>
            <a:spLocks noChangeArrowheads="1"/>
          </p:cNvSpPr>
          <p:nvPr/>
        </p:nvSpPr>
        <p:spPr bwMode="auto">
          <a:xfrm>
            <a:off x="3341688" y="2626483"/>
            <a:ext cx="390525" cy="284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kumimoji="1" sz="1400" b="1">
                <a:solidFill>
                  <a:schemeClr val="tx1"/>
                </a:solidFill>
                <a:latin typeface="Arial" panose="020B0604020202020204" pitchFamily="34" charset="0"/>
                <a:ea typeface="돋움" panose="020B0600000101010101" pitchFamily="34" charset="-127"/>
              </a:defRPr>
            </a:lvl1pPr>
            <a:lvl2pPr marL="742950" indent="-285750" defTabSz="762000">
              <a:defRPr kumimoji="1" sz="1400" b="1">
                <a:solidFill>
                  <a:schemeClr val="tx1"/>
                </a:solidFill>
                <a:latin typeface="Arial" panose="020B0604020202020204" pitchFamily="34" charset="0"/>
                <a:ea typeface="돋움" panose="020B0600000101010101" pitchFamily="34" charset="-127"/>
              </a:defRPr>
            </a:lvl2pPr>
            <a:lvl3pPr marL="1143000" indent="-228600" defTabSz="762000">
              <a:defRPr kumimoji="1" sz="1400" b="1">
                <a:solidFill>
                  <a:schemeClr val="tx1"/>
                </a:solidFill>
                <a:latin typeface="Arial" panose="020B0604020202020204" pitchFamily="34" charset="0"/>
                <a:ea typeface="돋움" panose="020B0600000101010101" pitchFamily="34" charset="-127"/>
              </a:defRPr>
            </a:lvl3pPr>
            <a:lvl4pPr marL="1600200" indent="-228600" defTabSz="762000">
              <a:defRPr kumimoji="1" sz="1400" b="1">
                <a:solidFill>
                  <a:schemeClr val="tx1"/>
                </a:solidFill>
                <a:latin typeface="Arial" panose="020B0604020202020204" pitchFamily="34" charset="0"/>
                <a:ea typeface="돋움" panose="020B0600000101010101" pitchFamily="34" charset="-127"/>
              </a:defRPr>
            </a:lvl4pPr>
            <a:lvl5pPr marL="2057400" indent="-228600" defTabSz="762000">
              <a:defRPr kumimoji="1" sz="1400" b="1">
                <a:solidFill>
                  <a:schemeClr val="tx1"/>
                </a:solidFill>
                <a:latin typeface="Arial" panose="020B0604020202020204" pitchFamily="34" charset="0"/>
                <a:ea typeface="돋움" panose="020B0600000101010101" pitchFamily="34" charset="-127"/>
              </a:defRPr>
            </a:lvl5pPr>
            <a:lvl6pPr marL="25146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anose="020B0600000101010101" pitchFamily="34" charset="-127"/>
              </a:defRPr>
            </a:lvl6pPr>
            <a:lvl7pPr marL="29718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anose="020B0600000101010101" pitchFamily="34" charset="-127"/>
              </a:defRPr>
            </a:lvl7pPr>
            <a:lvl8pPr marL="34290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anose="020B0600000101010101" pitchFamily="34" charset="-127"/>
              </a:defRPr>
            </a:lvl8pPr>
            <a:lvl9pPr marL="38862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anose="020B0600000101010101" pitchFamily="34" charset="-127"/>
              </a:defRPr>
            </a:lvl9pPr>
          </a:lstStyle>
          <a:p>
            <a:r>
              <a:rPr lang="en-US" altLang="ko-KR">
                <a:solidFill>
                  <a:srgbClr val="000000"/>
                </a:solidFill>
              </a:rPr>
              <a:t>T2</a:t>
            </a:r>
          </a:p>
        </p:txBody>
      </p:sp>
      <p:sp>
        <p:nvSpPr>
          <p:cNvPr id="34" name="Rectangle 99">
            <a:extLst>
              <a:ext uri="{FF2B5EF4-FFF2-40B4-BE49-F238E27FC236}">
                <a16:creationId xmlns:a16="http://schemas.microsoft.com/office/drawing/2014/main" id="{0CC185B1-24E5-03CD-9E54-CFCD67868567}"/>
              </a:ext>
            </a:extLst>
          </p:cNvPr>
          <p:cNvSpPr>
            <a:spLocks noChangeArrowheads="1"/>
          </p:cNvSpPr>
          <p:nvPr/>
        </p:nvSpPr>
        <p:spPr bwMode="auto">
          <a:xfrm>
            <a:off x="2546350" y="1667633"/>
            <a:ext cx="390525" cy="284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kumimoji="1" sz="1400" b="1">
                <a:solidFill>
                  <a:schemeClr val="tx1"/>
                </a:solidFill>
                <a:latin typeface="Arial" panose="020B0604020202020204" pitchFamily="34" charset="0"/>
                <a:ea typeface="돋움" panose="020B0600000101010101" pitchFamily="34" charset="-127"/>
              </a:defRPr>
            </a:lvl1pPr>
            <a:lvl2pPr marL="742950" indent="-285750" defTabSz="762000">
              <a:defRPr kumimoji="1" sz="1400" b="1">
                <a:solidFill>
                  <a:schemeClr val="tx1"/>
                </a:solidFill>
                <a:latin typeface="Arial" panose="020B0604020202020204" pitchFamily="34" charset="0"/>
                <a:ea typeface="돋움" panose="020B0600000101010101" pitchFamily="34" charset="-127"/>
              </a:defRPr>
            </a:lvl2pPr>
            <a:lvl3pPr marL="1143000" indent="-228600" defTabSz="762000">
              <a:defRPr kumimoji="1" sz="1400" b="1">
                <a:solidFill>
                  <a:schemeClr val="tx1"/>
                </a:solidFill>
                <a:latin typeface="Arial" panose="020B0604020202020204" pitchFamily="34" charset="0"/>
                <a:ea typeface="돋움" panose="020B0600000101010101" pitchFamily="34" charset="-127"/>
              </a:defRPr>
            </a:lvl3pPr>
            <a:lvl4pPr marL="1600200" indent="-228600" defTabSz="762000">
              <a:defRPr kumimoji="1" sz="1400" b="1">
                <a:solidFill>
                  <a:schemeClr val="tx1"/>
                </a:solidFill>
                <a:latin typeface="Arial" panose="020B0604020202020204" pitchFamily="34" charset="0"/>
                <a:ea typeface="돋움" panose="020B0600000101010101" pitchFamily="34" charset="-127"/>
              </a:defRPr>
            </a:lvl4pPr>
            <a:lvl5pPr marL="2057400" indent="-228600" defTabSz="762000">
              <a:defRPr kumimoji="1" sz="1400" b="1">
                <a:solidFill>
                  <a:schemeClr val="tx1"/>
                </a:solidFill>
                <a:latin typeface="Arial" panose="020B0604020202020204" pitchFamily="34" charset="0"/>
                <a:ea typeface="돋움" panose="020B0600000101010101" pitchFamily="34" charset="-127"/>
              </a:defRPr>
            </a:lvl5pPr>
            <a:lvl6pPr marL="25146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anose="020B0600000101010101" pitchFamily="34" charset="-127"/>
              </a:defRPr>
            </a:lvl6pPr>
            <a:lvl7pPr marL="29718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anose="020B0600000101010101" pitchFamily="34" charset="-127"/>
              </a:defRPr>
            </a:lvl7pPr>
            <a:lvl8pPr marL="34290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anose="020B0600000101010101" pitchFamily="34" charset="-127"/>
              </a:defRPr>
            </a:lvl8pPr>
            <a:lvl9pPr marL="38862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anose="020B0600000101010101" pitchFamily="34" charset="-127"/>
              </a:defRPr>
            </a:lvl9pPr>
          </a:lstStyle>
          <a:p>
            <a:r>
              <a:rPr lang="en-US" altLang="ko-KR">
                <a:solidFill>
                  <a:srgbClr val="000000"/>
                </a:solidFill>
              </a:rPr>
              <a:t>T3</a:t>
            </a:r>
          </a:p>
        </p:txBody>
      </p:sp>
      <p:sp>
        <p:nvSpPr>
          <p:cNvPr id="35" name="Rectangle 100">
            <a:extLst>
              <a:ext uri="{FF2B5EF4-FFF2-40B4-BE49-F238E27FC236}">
                <a16:creationId xmlns:a16="http://schemas.microsoft.com/office/drawing/2014/main" id="{E9D2AEA0-19DE-7F18-F38A-762ABECCA9DD}"/>
              </a:ext>
            </a:extLst>
          </p:cNvPr>
          <p:cNvSpPr>
            <a:spLocks noChangeArrowheads="1"/>
          </p:cNvSpPr>
          <p:nvPr/>
        </p:nvSpPr>
        <p:spPr bwMode="auto">
          <a:xfrm>
            <a:off x="2944813" y="1994658"/>
            <a:ext cx="390525" cy="284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kumimoji="1" sz="1400" b="1">
                <a:solidFill>
                  <a:schemeClr val="tx1"/>
                </a:solidFill>
                <a:latin typeface="Arial" panose="020B0604020202020204" pitchFamily="34" charset="0"/>
                <a:ea typeface="돋움" panose="020B0600000101010101" pitchFamily="34" charset="-127"/>
              </a:defRPr>
            </a:lvl1pPr>
            <a:lvl2pPr marL="742950" indent="-285750" defTabSz="762000">
              <a:defRPr kumimoji="1" sz="1400" b="1">
                <a:solidFill>
                  <a:schemeClr val="tx1"/>
                </a:solidFill>
                <a:latin typeface="Arial" panose="020B0604020202020204" pitchFamily="34" charset="0"/>
                <a:ea typeface="돋움" panose="020B0600000101010101" pitchFamily="34" charset="-127"/>
              </a:defRPr>
            </a:lvl2pPr>
            <a:lvl3pPr marL="1143000" indent="-228600" defTabSz="762000">
              <a:defRPr kumimoji="1" sz="1400" b="1">
                <a:solidFill>
                  <a:schemeClr val="tx1"/>
                </a:solidFill>
                <a:latin typeface="Arial" panose="020B0604020202020204" pitchFamily="34" charset="0"/>
                <a:ea typeface="돋움" panose="020B0600000101010101" pitchFamily="34" charset="-127"/>
              </a:defRPr>
            </a:lvl3pPr>
            <a:lvl4pPr marL="1600200" indent="-228600" defTabSz="762000">
              <a:defRPr kumimoji="1" sz="1400" b="1">
                <a:solidFill>
                  <a:schemeClr val="tx1"/>
                </a:solidFill>
                <a:latin typeface="Arial" panose="020B0604020202020204" pitchFamily="34" charset="0"/>
                <a:ea typeface="돋움" panose="020B0600000101010101" pitchFamily="34" charset="-127"/>
              </a:defRPr>
            </a:lvl4pPr>
            <a:lvl5pPr marL="2057400" indent="-228600" defTabSz="762000">
              <a:defRPr kumimoji="1" sz="1400" b="1">
                <a:solidFill>
                  <a:schemeClr val="tx1"/>
                </a:solidFill>
                <a:latin typeface="Arial" panose="020B0604020202020204" pitchFamily="34" charset="0"/>
                <a:ea typeface="돋움" panose="020B0600000101010101" pitchFamily="34" charset="-127"/>
              </a:defRPr>
            </a:lvl5pPr>
            <a:lvl6pPr marL="25146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anose="020B0600000101010101" pitchFamily="34" charset="-127"/>
              </a:defRPr>
            </a:lvl6pPr>
            <a:lvl7pPr marL="29718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anose="020B0600000101010101" pitchFamily="34" charset="-127"/>
              </a:defRPr>
            </a:lvl7pPr>
            <a:lvl8pPr marL="34290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anose="020B0600000101010101" pitchFamily="34" charset="-127"/>
              </a:defRPr>
            </a:lvl8pPr>
            <a:lvl9pPr marL="38862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anose="020B0600000101010101" pitchFamily="34" charset="-127"/>
              </a:defRPr>
            </a:lvl9pPr>
          </a:lstStyle>
          <a:p>
            <a:r>
              <a:rPr lang="en-US" altLang="ko-KR">
                <a:solidFill>
                  <a:srgbClr val="000000"/>
                </a:solidFill>
              </a:rPr>
              <a:t>T3</a:t>
            </a:r>
          </a:p>
        </p:txBody>
      </p:sp>
      <p:sp>
        <p:nvSpPr>
          <p:cNvPr id="36" name="Rectangle 101">
            <a:extLst>
              <a:ext uri="{FF2B5EF4-FFF2-40B4-BE49-F238E27FC236}">
                <a16:creationId xmlns:a16="http://schemas.microsoft.com/office/drawing/2014/main" id="{08431924-9CAE-3C3C-3351-42291A27E15E}"/>
              </a:ext>
            </a:extLst>
          </p:cNvPr>
          <p:cNvSpPr>
            <a:spLocks noChangeArrowheads="1"/>
          </p:cNvSpPr>
          <p:nvPr/>
        </p:nvSpPr>
        <p:spPr bwMode="auto">
          <a:xfrm>
            <a:off x="3341688" y="2310570"/>
            <a:ext cx="390525" cy="28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kumimoji="1" sz="1400" b="1">
                <a:solidFill>
                  <a:schemeClr val="tx1"/>
                </a:solidFill>
                <a:latin typeface="Arial" panose="020B0604020202020204" pitchFamily="34" charset="0"/>
                <a:ea typeface="돋움" panose="020B0600000101010101" pitchFamily="34" charset="-127"/>
              </a:defRPr>
            </a:lvl1pPr>
            <a:lvl2pPr marL="742950" indent="-285750" defTabSz="762000">
              <a:defRPr kumimoji="1" sz="1400" b="1">
                <a:solidFill>
                  <a:schemeClr val="tx1"/>
                </a:solidFill>
                <a:latin typeface="Arial" panose="020B0604020202020204" pitchFamily="34" charset="0"/>
                <a:ea typeface="돋움" panose="020B0600000101010101" pitchFamily="34" charset="-127"/>
              </a:defRPr>
            </a:lvl2pPr>
            <a:lvl3pPr marL="1143000" indent="-228600" defTabSz="762000">
              <a:defRPr kumimoji="1" sz="1400" b="1">
                <a:solidFill>
                  <a:schemeClr val="tx1"/>
                </a:solidFill>
                <a:latin typeface="Arial" panose="020B0604020202020204" pitchFamily="34" charset="0"/>
                <a:ea typeface="돋움" panose="020B0600000101010101" pitchFamily="34" charset="-127"/>
              </a:defRPr>
            </a:lvl3pPr>
            <a:lvl4pPr marL="1600200" indent="-228600" defTabSz="762000">
              <a:defRPr kumimoji="1" sz="1400" b="1">
                <a:solidFill>
                  <a:schemeClr val="tx1"/>
                </a:solidFill>
                <a:latin typeface="Arial" panose="020B0604020202020204" pitchFamily="34" charset="0"/>
                <a:ea typeface="돋움" panose="020B0600000101010101" pitchFamily="34" charset="-127"/>
              </a:defRPr>
            </a:lvl4pPr>
            <a:lvl5pPr marL="2057400" indent="-228600" defTabSz="762000">
              <a:defRPr kumimoji="1" sz="1400" b="1">
                <a:solidFill>
                  <a:schemeClr val="tx1"/>
                </a:solidFill>
                <a:latin typeface="Arial" panose="020B0604020202020204" pitchFamily="34" charset="0"/>
                <a:ea typeface="돋움" panose="020B0600000101010101" pitchFamily="34" charset="-127"/>
              </a:defRPr>
            </a:lvl5pPr>
            <a:lvl6pPr marL="25146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anose="020B0600000101010101" pitchFamily="34" charset="-127"/>
              </a:defRPr>
            </a:lvl6pPr>
            <a:lvl7pPr marL="29718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anose="020B0600000101010101" pitchFamily="34" charset="-127"/>
              </a:defRPr>
            </a:lvl7pPr>
            <a:lvl8pPr marL="34290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anose="020B0600000101010101" pitchFamily="34" charset="-127"/>
              </a:defRPr>
            </a:lvl8pPr>
            <a:lvl9pPr marL="38862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anose="020B0600000101010101" pitchFamily="34" charset="-127"/>
              </a:defRPr>
            </a:lvl9pPr>
          </a:lstStyle>
          <a:p>
            <a:r>
              <a:rPr lang="en-US" altLang="ko-KR">
                <a:solidFill>
                  <a:srgbClr val="000000"/>
                </a:solidFill>
              </a:rPr>
              <a:t>T3</a:t>
            </a:r>
          </a:p>
        </p:txBody>
      </p:sp>
      <p:sp>
        <p:nvSpPr>
          <p:cNvPr id="37" name="Rectangle 102">
            <a:extLst>
              <a:ext uri="{FF2B5EF4-FFF2-40B4-BE49-F238E27FC236}">
                <a16:creationId xmlns:a16="http://schemas.microsoft.com/office/drawing/2014/main" id="{9A126B69-5D8B-798B-5593-FA3EDD0A55EF}"/>
              </a:ext>
            </a:extLst>
          </p:cNvPr>
          <p:cNvSpPr>
            <a:spLocks noChangeArrowheads="1"/>
          </p:cNvSpPr>
          <p:nvPr/>
        </p:nvSpPr>
        <p:spPr bwMode="auto">
          <a:xfrm>
            <a:off x="3740150" y="2626483"/>
            <a:ext cx="390525" cy="284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kumimoji="1" sz="1400" b="1">
                <a:solidFill>
                  <a:schemeClr val="tx1"/>
                </a:solidFill>
                <a:latin typeface="Arial" panose="020B0604020202020204" pitchFamily="34" charset="0"/>
                <a:ea typeface="돋움" panose="020B0600000101010101" pitchFamily="34" charset="-127"/>
              </a:defRPr>
            </a:lvl1pPr>
            <a:lvl2pPr marL="742950" indent="-285750" defTabSz="762000">
              <a:defRPr kumimoji="1" sz="1400" b="1">
                <a:solidFill>
                  <a:schemeClr val="tx1"/>
                </a:solidFill>
                <a:latin typeface="Arial" panose="020B0604020202020204" pitchFamily="34" charset="0"/>
                <a:ea typeface="돋움" panose="020B0600000101010101" pitchFamily="34" charset="-127"/>
              </a:defRPr>
            </a:lvl2pPr>
            <a:lvl3pPr marL="1143000" indent="-228600" defTabSz="762000">
              <a:defRPr kumimoji="1" sz="1400" b="1">
                <a:solidFill>
                  <a:schemeClr val="tx1"/>
                </a:solidFill>
                <a:latin typeface="Arial" panose="020B0604020202020204" pitchFamily="34" charset="0"/>
                <a:ea typeface="돋움" panose="020B0600000101010101" pitchFamily="34" charset="-127"/>
              </a:defRPr>
            </a:lvl3pPr>
            <a:lvl4pPr marL="1600200" indent="-228600" defTabSz="762000">
              <a:defRPr kumimoji="1" sz="1400" b="1">
                <a:solidFill>
                  <a:schemeClr val="tx1"/>
                </a:solidFill>
                <a:latin typeface="Arial" panose="020B0604020202020204" pitchFamily="34" charset="0"/>
                <a:ea typeface="돋움" panose="020B0600000101010101" pitchFamily="34" charset="-127"/>
              </a:defRPr>
            </a:lvl4pPr>
            <a:lvl5pPr marL="2057400" indent="-228600" defTabSz="762000">
              <a:defRPr kumimoji="1" sz="1400" b="1">
                <a:solidFill>
                  <a:schemeClr val="tx1"/>
                </a:solidFill>
                <a:latin typeface="Arial" panose="020B0604020202020204" pitchFamily="34" charset="0"/>
                <a:ea typeface="돋움" panose="020B0600000101010101" pitchFamily="34" charset="-127"/>
              </a:defRPr>
            </a:lvl5pPr>
            <a:lvl6pPr marL="25146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anose="020B0600000101010101" pitchFamily="34" charset="-127"/>
              </a:defRPr>
            </a:lvl6pPr>
            <a:lvl7pPr marL="29718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anose="020B0600000101010101" pitchFamily="34" charset="-127"/>
              </a:defRPr>
            </a:lvl7pPr>
            <a:lvl8pPr marL="34290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anose="020B0600000101010101" pitchFamily="34" charset="-127"/>
              </a:defRPr>
            </a:lvl8pPr>
            <a:lvl9pPr marL="38862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anose="020B0600000101010101" pitchFamily="34" charset="-127"/>
              </a:defRPr>
            </a:lvl9pPr>
          </a:lstStyle>
          <a:p>
            <a:r>
              <a:rPr lang="en-US" altLang="ko-KR">
                <a:solidFill>
                  <a:srgbClr val="000000"/>
                </a:solidFill>
              </a:rPr>
              <a:t>T3</a:t>
            </a:r>
          </a:p>
        </p:txBody>
      </p:sp>
      <p:sp>
        <p:nvSpPr>
          <p:cNvPr id="38" name="Rectangle 103">
            <a:extLst>
              <a:ext uri="{FF2B5EF4-FFF2-40B4-BE49-F238E27FC236}">
                <a16:creationId xmlns:a16="http://schemas.microsoft.com/office/drawing/2014/main" id="{96BCC7E4-9E46-B54A-81D7-3449F8E87592}"/>
              </a:ext>
            </a:extLst>
          </p:cNvPr>
          <p:cNvSpPr>
            <a:spLocks noChangeArrowheads="1"/>
          </p:cNvSpPr>
          <p:nvPr/>
        </p:nvSpPr>
        <p:spPr bwMode="auto">
          <a:xfrm>
            <a:off x="4137025" y="2626483"/>
            <a:ext cx="390525" cy="284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kumimoji="1" sz="1400" b="1">
                <a:solidFill>
                  <a:schemeClr val="tx1"/>
                </a:solidFill>
                <a:latin typeface="Arial" panose="020B0604020202020204" pitchFamily="34" charset="0"/>
                <a:ea typeface="돋움" panose="020B0600000101010101" pitchFamily="34" charset="-127"/>
              </a:defRPr>
            </a:lvl1pPr>
            <a:lvl2pPr marL="742950" indent="-285750" defTabSz="762000">
              <a:defRPr kumimoji="1" sz="1400" b="1">
                <a:solidFill>
                  <a:schemeClr val="tx1"/>
                </a:solidFill>
                <a:latin typeface="Arial" panose="020B0604020202020204" pitchFamily="34" charset="0"/>
                <a:ea typeface="돋움" panose="020B0600000101010101" pitchFamily="34" charset="-127"/>
              </a:defRPr>
            </a:lvl2pPr>
            <a:lvl3pPr marL="1143000" indent="-228600" defTabSz="762000">
              <a:defRPr kumimoji="1" sz="1400" b="1">
                <a:solidFill>
                  <a:schemeClr val="tx1"/>
                </a:solidFill>
                <a:latin typeface="Arial" panose="020B0604020202020204" pitchFamily="34" charset="0"/>
                <a:ea typeface="돋움" panose="020B0600000101010101" pitchFamily="34" charset="-127"/>
              </a:defRPr>
            </a:lvl3pPr>
            <a:lvl4pPr marL="1600200" indent="-228600" defTabSz="762000">
              <a:defRPr kumimoji="1" sz="1400" b="1">
                <a:solidFill>
                  <a:schemeClr val="tx1"/>
                </a:solidFill>
                <a:latin typeface="Arial" panose="020B0604020202020204" pitchFamily="34" charset="0"/>
                <a:ea typeface="돋움" panose="020B0600000101010101" pitchFamily="34" charset="-127"/>
              </a:defRPr>
            </a:lvl4pPr>
            <a:lvl5pPr marL="2057400" indent="-228600" defTabSz="762000">
              <a:defRPr kumimoji="1" sz="1400" b="1">
                <a:solidFill>
                  <a:schemeClr val="tx1"/>
                </a:solidFill>
                <a:latin typeface="Arial" panose="020B0604020202020204" pitchFamily="34" charset="0"/>
                <a:ea typeface="돋움" panose="020B0600000101010101" pitchFamily="34" charset="-127"/>
              </a:defRPr>
            </a:lvl5pPr>
            <a:lvl6pPr marL="25146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anose="020B0600000101010101" pitchFamily="34" charset="-127"/>
              </a:defRPr>
            </a:lvl6pPr>
            <a:lvl7pPr marL="29718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anose="020B0600000101010101" pitchFamily="34" charset="-127"/>
              </a:defRPr>
            </a:lvl7pPr>
            <a:lvl8pPr marL="34290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anose="020B0600000101010101" pitchFamily="34" charset="-127"/>
              </a:defRPr>
            </a:lvl8pPr>
            <a:lvl9pPr marL="38862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anose="020B0600000101010101" pitchFamily="34" charset="-127"/>
              </a:defRPr>
            </a:lvl9pPr>
          </a:lstStyle>
          <a:p>
            <a:r>
              <a:rPr lang="en-US" altLang="ko-KR">
                <a:solidFill>
                  <a:srgbClr val="000000"/>
                </a:solidFill>
              </a:rPr>
              <a:t>T4</a:t>
            </a:r>
          </a:p>
        </p:txBody>
      </p:sp>
      <p:sp>
        <p:nvSpPr>
          <p:cNvPr id="39" name="Rectangle 104">
            <a:extLst>
              <a:ext uri="{FF2B5EF4-FFF2-40B4-BE49-F238E27FC236}">
                <a16:creationId xmlns:a16="http://schemas.microsoft.com/office/drawing/2014/main" id="{ACE48A41-815B-7924-E186-4621A883A46B}"/>
              </a:ext>
            </a:extLst>
          </p:cNvPr>
          <p:cNvSpPr>
            <a:spLocks noChangeArrowheads="1"/>
          </p:cNvSpPr>
          <p:nvPr/>
        </p:nvSpPr>
        <p:spPr bwMode="auto">
          <a:xfrm>
            <a:off x="3740150" y="2310570"/>
            <a:ext cx="390525" cy="28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kumimoji="1" sz="1400" b="1">
                <a:solidFill>
                  <a:schemeClr val="tx1"/>
                </a:solidFill>
                <a:latin typeface="Arial" panose="020B0604020202020204" pitchFamily="34" charset="0"/>
                <a:ea typeface="돋움" panose="020B0600000101010101" pitchFamily="34" charset="-127"/>
              </a:defRPr>
            </a:lvl1pPr>
            <a:lvl2pPr marL="742950" indent="-285750" defTabSz="762000">
              <a:defRPr kumimoji="1" sz="1400" b="1">
                <a:solidFill>
                  <a:schemeClr val="tx1"/>
                </a:solidFill>
                <a:latin typeface="Arial" panose="020B0604020202020204" pitchFamily="34" charset="0"/>
                <a:ea typeface="돋움" panose="020B0600000101010101" pitchFamily="34" charset="-127"/>
              </a:defRPr>
            </a:lvl2pPr>
            <a:lvl3pPr marL="1143000" indent="-228600" defTabSz="762000">
              <a:defRPr kumimoji="1" sz="1400" b="1">
                <a:solidFill>
                  <a:schemeClr val="tx1"/>
                </a:solidFill>
                <a:latin typeface="Arial" panose="020B0604020202020204" pitchFamily="34" charset="0"/>
                <a:ea typeface="돋움" panose="020B0600000101010101" pitchFamily="34" charset="-127"/>
              </a:defRPr>
            </a:lvl3pPr>
            <a:lvl4pPr marL="1600200" indent="-228600" defTabSz="762000">
              <a:defRPr kumimoji="1" sz="1400" b="1">
                <a:solidFill>
                  <a:schemeClr val="tx1"/>
                </a:solidFill>
                <a:latin typeface="Arial" panose="020B0604020202020204" pitchFamily="34" charset="0"/>
                <a:ea typeface="돋움" panose="020B0600000101010101" pitchFamily="34" charset="-127"/>
              </a:defRPr>
            </a:lvl4pPr>
            <a:lvl5pPr marL="2057400" indent="-228600" defTabSz="762000">
              <a:defRPr kumimoji="1" sz="1400" b="1">
                <a:solidFill>
                  <a:schemeClr val="tx1"/>
                </a:solidFill>
                <a:latin typeface="Arial" panose="020B0604020202020204" pitchFamily="34" charset="0"/>
                <a:ea typeface="돋움" panose="020B0600000101010101" pitchFamily="34" charset="-127"/>
              </a:defRPr>
            </a:lvl5pPr>
            <a:lvl6pPr marL="25146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anose="020B0600000101010101" pitchFamily="34" charset="-127"/>
              </a:defRPr>
            </a:lvl6pPr>
            <a:lvl7pPr marL="29718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anose="020B0600000101010101" pitchFamily="34" charset="-127"/>
              </a:defRPr>
            </a:lvl7pPr>
            <a:lvl8pPr marL="34290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anose="020B0600000101010101" pitchFamily="34" charset="-127"/>
              </a:defRPr>
            </a:lvl8pPr>
            <a:lvl9pPr marL="38862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anose="020B0600000101010101" pitchFamily="34" charset="-127"/>
              </a:defRPr>
            </a:lvl9pPr>
          </a:lstStyle>
          <a:p>
            <a:r>
              <a:rPr lang="en-US" altLang="ko-KR">
                <a:solidFill>
                  <a:srgbClr val="000000"/>
                </a:solidFill>
              </a:rPr>
              <a:t>T4</a:t>
            </a:r>
          </a:p>
        </p:txBody>
      </p:sp>
      <p:sp>
        <p:nvSpPr>
          <p:cNvPr id="40" name="Rectangle 105">
            <a:extLst>
              <a:ext uri="{FF2B5EF4-FFF2-40B4-BE49-F238E27FC236}">
                <a16:creationId xmlns:a16="http://schemas.microsoft.com/office/drawing/2014/main" id="{DAA44137-2A74-22B2-188D-BEA19422335C}"/>
              </a:ext>
            </a:extLst>
          </p:cNvPr>
          <p:cNvSpPr>
            <a:spLocks noChangeArrowheads="1"/>
          </p:cNvSpPr>
          <p:nvPr/>
        </p:nvSpPr>
        <p:spPr bwMode="auto">
          <a:xfrm>
            <a:off x="3341688" y="1985133"/>
            <a:ext cx="390525" cy="284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kumimoji="1" sz="1400" b="1">
                <a:solidFill>
                  <a:schemeClr val="tx1"/>
                </a:solidFill>
                <a:latin typeface="Arial" panose="020B0604020202020204" pitchFamily="34" charset="0"/>
                <a:ea typeface="돋움" panose="020B0600000101010101" pitchFamily="34" charset="-127"/>
              </a:defRPr>
            </a:lvl1pPr>
            <a:lvl2pPr marL="742950" indent="-285750" defTabSz="762000">
              <a:defRPr kumimoji="1" sz="1400" b="1">
                <a:solidFill>
                  <a:schemeClr val="tx1"/>
                </a:solidFill>
                <a:latin typeface="Arial" panose="020B0604020202020204" pitchFamily="34" charset="0"/>
                <a:ea typeface="돋움" panose="020B0600000101010101" pitchFamily="34" charset="-127"/>
              </a:defRPr>
            </a:lvl2pPr>
            <a:lvl3pPr marL="1143000" indent="-228600" defTabSz="762000">
              <a:defRPr kumimoji="1" sz="1400" b="1">
                <a:solidFill>
                  <a:schemeClr val="tx1"/>
                </a:solidFill>
                <a:latin typeface="Arial" panose="020B0604020202020204" pitchFamily="34" charset="0"/>
                <a:ea typeface="돋움" panose="020B0600000101010101" pitchFamily="34" charset="-127"/>
              </a:defRPr>
            </a:lvl3pPr>
            <a:lvl4pPr marL="1600200" indent="-228600" defTabSz="762000">
              <a:defRPr kumimoji="1" sz="1400" b="1">
                <a:solidFill>
                  <a:schemeClr val="tx1"/>
                </a:solidFill>
                <a:latin typeface="Arial" panose="020B0604020202020204" pitchFamily="34" charset="0"/>
                <a:ea typeface="돋움" panose="020B0600000101010101" pitchFamily="34" charset="-127"/>
              </a:defRPr>
            </a:lvl4pPr>
            <a:lvl5pPr marL="2057400" indent="-228600" defTabSz="762000">
              <a:defRPr kumimoji="1" sz="1400" b="1">
                <a:solidFill>
                  <a:schemeClr val="tx1"/>
                </a:solidFill>
                <a:latin typeface="Arial" panose="020B0604020202020204" pitchFamily="34" charset="0"/>
                <a:ea typeface="돋움" panose="020B0600000101010101" pitchFamily="34" charset="-127"/>
              </a:defRPr>
            </a:lvl5pPr>
            <a:lvl6pPr marL="25146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anose="020B0600000101010101" pitchFamily="34" charset="-127"/>
              </a:defRPr>
            </a:lvl6pPr>
            <a:lvl7pPr marL="29718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anose="020B0600000101010101" pitchFamily="34" charset="-127"/>
              </a:defRPr>
            </a:lvl7pPr>
            <a:lvl8pPr marL="34290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anose="020B0600000101010101" pitchFamily="34" charset="-127"/>
              </a:defRPr>
            </a:lvl8pPr>
            <a:lvl9pPr marL="38862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anose="020B0600000101010101" pitchFamily="34" charset="-127"/>
              </a:defRPr>
            </a:lvl9pPr>
          </a:lstStyle>
          <a:p>
            <a:r>
              <a:rPr lang="en-US" altLang="ko-KR">
                <a:solidFill>
                  <a:srgbClr val="000000"/>
                </a:solidFill>
              </a:rPr>
              <a:t>T4</a:t>
            </a:r>
          </a:p>
        </p:txBody>
      </p:sp>
      <p:sp>
        <p:nvSpPr>
          <p:cNvPr id="41" name="Rectangle 106">
            <a:extLst>
              <a:ext uri="{FF2B5EF4-FFF2-40B4-BE49-F238E27FC236}">
                <a16:creationId xmlns:a16="http://schemas.microsoft.com/office/drawing/2014/main" id="{4BEEB95C-D8A8-6BA5-AF1C-CEFDF9330E72}"/>
              </a:ext>
            </a:extLst>
          </p:cNvPr>
          <p:cNvSpPr>
            <a:spLocks noChangeArrowheads="1"/>
          </p:cNvSpPr>
          <p:nvPr/>
        </p:nvSpPr>
        <p:spPr bwMode="auto">
          <a:xfrm>
            <a:off x="2944813" y="1658108"/>
            <a:ext cx="390525" cy="284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kumimoji="1" sz="1400" b="1">
                <a:solidFill>
                  <a:schemeClr val="tx1"/>
                </a:solidFill>
                <a:latin typeface="Arial" panose="020B0604020202020204" pitchFamily="34" charset="0"/>
                <a:ea typeface="돋움" panose="020B0600000101010101" pitchFamily="34" charset="-127"/>
              </a:defRPr>
            </a:lvl1pPr>
            <a:lvl2pPr marL="742950" indent="-285750" defTabSz="762000">
              <a:defRPr kumimoji="1" sz="1400" b="1">
                <a:solidFill>
                  <a:schemeClr val="tx1"/>
                </a:solidFill>
                <a:latin typeface="Arial" panose="020B0604020202020204" pitchFamily="34" charset="0"/>
                <a:ea typeface="돋움" panose="020B0600000101010101" pitchFamily="34" charset="-127"/>
              </a:defRPr>
            </a:lvl2pPr>
            <a:lvl3pPr marL="1143000" indent="-228600" defTabSz="762000">
              <a:defRPr kumimoji="1" sz="1400" b="1">
                <a:solidFill>
                  <a:schemeClr val="tx1"/>
                </a:solidFill>
                <a:latin typeface="Arial" panose="020B0604020202020204" pitchFamily="34" charset="0"/>
                <a:ea typeface="돋움" panose="020B0600000101010101" pitchFamily="34" charset="-127"/>
              </a:defRPr>
            </a:lvl3pPr>
            <a:lvl4pPr marL="1600200" indent="-228600" defTabSz="762000">
              <a:defRPr kumimoji="1" sz="1400" b="1">
                <a:solidFill>
                  <a:schemeClr val="tx1"/>
                </a:solidFill>
                <a:latin typeface="Arial" panose="020B0604020202020204" pitchFamily="34" charset="0"/>
                <a:ea typeface="돋움" panose="020B0600000101010101" pitchFamily="34" charset="-127"/>
              </a:defRPr>
            </a:lvl4pPr>
            <a:lvl5pPr marL="2057400" indent="-228600" defTabSz="762000">
              <a:defRPr kumimoji="1" sz="1400" b="1">
                <a:solidFill>
                  <a:schemeClr val="tx1"/>
                </a:solidFill>
                <a:latin typeface="Arial" panose="020B0604020202020204" pitchFamily="34" charset="0"/>
                <a:ea typeface="돋움" panose="020B0600000101010101" pitchFamily="34" charset="-127"/>
              </a:defRPr>
            </a:lvl5pPr>
            <a:lvl6pPr marL="25146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anose="020B0600000101010101" pitchFamily="34" charset="-127"/>
              </a:defRPr>
            </a:lvl6pPr>
            <a:lvl7pPr marL="29718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anose="020B0600000101010101" pitchFamily="34" charset="-127"/>
              </a:defRPr>
            </a:lvl7pPr>
            <a:lvl8pPr marL="34290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anose="020B0600000101010101" pitchFamily="34" charset="-127"/>
              </a:defRPr>
            </a:lvl8pPr>
            <a:lvl9pPr marL="38862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anose="020B0600000101010101" pitchFamily="34" charset="-127"/>
              </a:defRPr>
            </a:lvl9pPr>
          </a:lstStyle>
          <a:p>
            <a:r>
              <a:rPr lang="en-US" altLang="ko-KR">
                <a:solidFill>
                  <a:srgbClr val="000000"/>
                </a:solidFill>
              </a:rPr>
              <a:t>T4</a:t>
            </a:r>
          </a:p>
        </p:txBody>
      </p:sp>
      <p:sp>
        <p:nvSpPr>
          <p:cNvPr id="42" name="Rectangle 107">
            <a:extLst>
              <a:ext uri="{FF2B5EF4-FFF2-40B4-BE49-F238E27FC236}">
                <a16:creationId xmlns:a16="http://schemas.microsoft.com/office/drawing/2014/main" id="{BD4FE493-28EB-3101-EBA3-D0F4A70071A1}"/>
              </a:ext>
            </a:extLst>
          </p:cNvPr>
          <p:cNvSpPr>
            <a:spLocks noChangeArrowheads="1"/>
          </p:cNvSpPr>
          <p:nvPr/>
        </p:nvSpPr>
        <p:spPr bwMode="auto">
          <a:xfrm>
            <a:off x="3341688" y="1667633"/>
            <a:ext cx="390525" cy="284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kumimoji="1" sz="1400" b="1">
                <a:solidFill>
                  <a:schemeClr val="tx1"/>
                </a:solidFill>
                <a:latin typeface="Arial" panose="020B0604020202020204" pitchFamily="34" charset="0"/>
                <a:ea typeface="돋움" panose="020B0600000101010101" pitchFamily="34" charset="-127"/>
              </a:defRPr>
            </a:lvl1pPr>
            <a:lvl2pPr marL="742950" indent="-285750" defTabSz="762000">
              <a:defRPr kumimoji="1" sz="1400" b="1">
                <a:solidFill>
                  <a:schemeClr val="tx1"/>
                </a:solidFill>
                <a:latin typeface="Arial" panose="020B0604020202020204" pitchFamily="34" charset="0"/>
                <a:ea typeface="돋움" panose="020B0600000101010101" pitchFamily="34" charset="-127"/>
              </a:defRPr>
            </a:lvl2pPr>
            <a:lvl3pPr marL="1143000" indent="-228600" defTabSz="762000">
              <a:defRPr kumimoji="1" sz="1400" b="1">
                <a:solidFill>
                  <a:schemeClr val="tx1"/>
                </a:solidFill>
                <a:latin typeface="Arial" panose="020B0604020202020204" pitchFamily="34" charset="0"/>
                <a:ea typeface="돋움" panose="020B0600000101010101" pitchFamily="34" charset="-127"/>
              </a:defRPr>
            </a:lvl3pPr>
            <a:lvl4pPr marL="1600200" indent="-228600" defTabSz="762000">
              <a:defRPr kumimoji="1" sz="1400" b="1">
                <a:solidFill>
                  <a:schemeClr val="tx1"/>
                </a:solidFill>
                <a:latin typeface="Arial" panose="020B0604020202020204" pitchFamily="34" charset="0"/>
                <a:ea typeface="돋움" panose="020B0600000101010101" pitchFamily="34" charset="-127"/>
              </a:defRPr>
            </a:lvl4pPr>
            <a:lvl5pPr marL="2057400" indent="-228600" defTabSz="762000">
              <a:defRPr kumimoji="1" sz="1400" b="1">
                <a:solidFill>
                  <a:schemeClr val="tx1"/>
                </a:solidFill>
                <a:latin typeface="Arial" panose="020B0604020202020204" pitchFamily="34" charset="0"/>
                <a:ea typeface="돋움" panose="020B0600000101010101" pitchFamily="34" charset="-127"/>
              </a:defRPr>
            </a:lvl5pPr>
            <a:lvl6pPr marL="25146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anose="020B0600000101010101" pitchFamily="34" charset="-127"/>
              </a:defRPr>
            </a:lvl6pPr>
            <a:lvl7pPr marL="29718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anose="020B0600000101010101" pitchFamily="34" charset="-127"/>
              </a:defRPr>
            </a:lvl7pPr>
            <a:lvl8pPr marL="34290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anose="020B0600000101010101" pitchFamily="34" charset="-127"/>
              </a:defRPr>
            </a:lvl8pPr>
            <a:lvl9pPr marL="38862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anose="020B0600000101010101" pitchFamily="34" charset="-127"/>
              </a:defRPr>
            </a:lvl9pPr>
          </a:lstStyle>
          <a:p>
            <a:r>
              <a:rPr lang="en-US" altLang="ko-KR">
                <a:solidFill>
                  <a:srgbClr val="000000"/>
                </a:solidFill>
              </a:rPr>
              <a:t>T5</a:t>
            </a:r>
          </a:p>
        </p:txBody>
      </p:sp>
      <p:sp>
        <p:nvSpPr>
          <p:cNvPr id="43" name="Rectangle 108">
            <a:extLst>
              <a:ext uri="{FF2B5EF4-FFF2-40B4-BE49-F238E27FC236}">
                <a16:creationId xmlns:a16="http://schemas.microsoft.com/office/drawing/2014/main" id="{5395B2FA-62C3-D6C5-EC44-4BBC1C8980DB}"/>
              </a:ext>
            </a:extLst>
          </p:cNvPr>
          <p:cNvSpPr>
            <a:spLocks noChangeArrowheads="1"/>
          </p:cNvSpPr>
          <p:nvPr/>
        </p:nvSpPr>
        <p:spPr bwMode="auto">
          <a:xfrm>
            <a:off x="3740150" y="1994658"/>
            <a:ext cx="390525" cy="284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kumimoji="1" sz="1400" b="1">
                <a:solidFill>
                  <a:schemeClr val="tx1"/>
                </a:solidFill>
                <a:latin typeface="Arial" panose="020B0604020202020204" pitchFamily="34" charset="0"/>
                <a:ea typeface="돋움" panose="020B0600000101010101" pitchFamily="34" charset="-127"/>
              </a:defRPr>
            </a:lvl1pPr>
            <a:lvl2pPr marL="742950" indent="-285750" defTabSz="762000">
              <a:defRPr kumimoji="1" sz="1400" b="1">
                <a:solidFill>
                  <a:schemeClr val="tx1"/>
                </a:solidFill>
                <a:latin typeface="Arial" panose="020B0604020202020204" pitchFamily="34" charset="0"/>
                <a:ea typeface="돋움" panose="020B0600000101010101" pitchFamily="34" charset="-127"/>
              </a:defRPr>
            </a:lvl2pPr>
            <a:lvl3pPr marL="1143000" indent="-228600" defTabSz="762000">
              <a:defRPr kumimoji="1" sz="1400" b="1">
                <a:solidFill>
                  <a:schemeClr val="tx1"/>
                </a:solidFill>
                <a:latin typeface="Arial" panose="020B0604020202020204" pitchFamily="34" charset="0"/>
                <a:ea typeface="돋움" panose="020B0600000101010101" pitchFamily="34" charset="-127"/>
              </a:defRPr>
            </a:lvl3pPr>
            <a:lvl4pPr marL="1600200" indent="-228600" defTabSz="762000">
              <a:defRPr kumimoji="1" sz="1400" b="1">
                <a:solidFill>
                  <a:schemeClr val="tx1"/>
                </a:solidFill>
                <a:latin typeface="Arial" panose="020B0604020202020204" pitchFamily="34" charset="0"/>
                <a:ea typeface="돋움" panose="020B0600000101010101" pitchFamily="34" charset="-127"/>
              </a:defRPr>
            </a:lvl4pPr>
            <a:lvl5pPr marL="2057400" indent="-228600" defTabSz="762000">
              <a:defRPr kumimoji="1" sz="1400" b="1">
                <a:solidFill>
                  <a:schemeClr val="tx1"/>
                </a:solidFill>
                <a:latin typeface="Arial" panose="020B0604020202020204" pitchFamily="34" charset="0"/>
                <a:ea typeface="돋움" panose="020B0600000101010101" pitchFamily="34" charset="-127"/>
              </a:defRPr>
            </a:lvl5pPr>
            <a:lvl6pPr marL="25146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anose="020B0600000101010101" pitchFamily="34" charset="-127"/>
              </a:defRPr>
            </a:lvl6pPr>
            <a:lvl7pPr marL="29718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anose="020B0600000101010101" pitchFamily="34" charset="-127"/>
              </a:defRPr>
            </a:lvl7pPr>
            <a:lvl8pPr marL="34290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anose="020B0600000101010101" pitchFamily="34" charset="-127"/>
              </a:defRPr>
            </a:lvl8pPr>
            <a:lvl9pPr marL="38862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anose="020B0600000101010101" pitchFamily="34" charset="-127"/>
              </a:defRPr>
            </a:lvl9pPr>
          </a:lstStyle>
          <a:p>
            <a:r>
              <a:rPr lang="en-US" altLang="ko-KR">
                <a:solidFill>
                  <a:srgbClr val="000000"/>
                </a:solidFill>
              </a:rPr>
              <a:t>T5</a:t>
            </a:r>
          </a:p>
        </p:txBody>
      </p:sp>
      <p:sp>
        <p:nvSpPr>
          <p:cNvPr id="44" name="Rectangle 109">
            <a:extLst>
              <a:ext uri="{FF2B5EF4-FFF2-40B4-BE49-F238E27FC236}">
                <a16:creationId xmlns:a16="http://schemas.microsoft.com/office/drawing/2014/main" id="{AC4310CF-43A9-E937-4E86-93C6B427B5F3}"/>
              </a:ext>
            </a:extLst>
          </p:cNvPr>
          <p:cNvSpPr>
            <a:spLocks noChangeArrowheads="1"/>
          </p:cNvSpPr>
          <p:nvPr/>
        </p:nvSpPr>
        <p:spPr bwMode="auto">
          <a:xfrm>
            <a:off x="4137025" y="2310570"/>
            <a:ext cx="390525" cy="28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kumimoji="1" sz="1400" b="1">
                <a:solidFill>
                  <a:schemeClr val="tx1"/>
                </a:solidFill>
                <a:latin typeface="Arial" panose="020B0604020202020204" pitchFamily="34" charset="0"/>
                <a:ea typeface="돋움" panose="020B0600000101010101" pitchFamily="34" charset="-127"/>
              </a:defRPr>
            </a:lvl1pPr>
            <a:lvl2pPr marL="742950" indent="-285750" defTabSz="762000">
              <a:defRPr kumimoji="1" sz="1400" b="1">
                <a:solidFill>
                  <a:schemeClr val="tx1"/>
                </a:solidFill>
                <a:latin typeface="Arial" panose="020B0604020202020204" pitchFamily="34" charset="0"/>
                <a:ea typeface="돋움" panose="020B0600000101010101" pitchFamily="34" charset="-127"/>
              </a:defRPr>
            </a:lvl2pPr>
            <a:lvl3pPr marL="1143000" indent="-228600" defTabSz="762000">
              <a:defRPr kumimoji="1" sz="1400" b="1">
                <a:solidFill>
                  <a:schemeClr val="tx1"/>
                </a:solidFill>
                <a:latin typeface="Arial" panose="020B0604020202020204" pitchFamily="34" charset="0"/>
                <a:ea typeface="돋움" panose="020B0600000101010101" pitchFamily="34" charset="-127"/>
              </a:defRPr>
            </a:lvl3pPr>
            <a:lvl4pPr marL="1600200" indent="-228600" defTabSz="762000">
              <a:defRPr kumimoji="1" sz="1400" b="1">
                <a:solidFill>
                  <a:schemeClr val="tx1"/>
                </a:solidFill>
                <a:latin typeface="Arial" panose="020B0604020202020204" pitchFamily="34" charset="0"/>
                <a:ea typeface="돋움" panose="020B0600000101010101" pitchFamily="34" charset="-127"/>
              </a:defRPr>
            </a:lvl4pPr>
            <a:lvl5pPr marL="2057400" indent="-228600" defTabSz="762000">
              <a:defRPr kumimoji="1" sz="1400" b="1">
                <a:solidFill>
                  <a:schemeClr val="tx1"/>
                </a:solidFill>
                <a:latin typeface="Arial" panose="020B0604020202020204" pitchFamily="34" charset="0"/>
                <a:ea typeface="돋움" panose="020B0600000101010101" pitchFamily="34" charset="-127"/>
              </a:defRPr>
            </a:lvl5pPr>
            <a:lvl6pPr marL="25146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anose="020B0600000101010101" pitchFamily="34" charset="-127"/>
              </a:defRPr>
            </a:lvl6pPr>
            <a:lvl7pPr marL="29718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anose="020B0600000101010101" pitchFamily="34" charset="-127"/>
              </a:defRPr>
            </a:lvl7pPr>
            <a:lvl8pPr marL="34290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anose="020B0600000101010101" pitchFamily="34" charset="-127"/>
              </a:defRPr>
            </a:lvl8pPr>
            <a:lvl9pPr marL="38862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anose="020B0600000101010101" pitchFamily="34" charset="-127"/>
              </a:defRPr>
            </a:lvl9pPr>
          </a:lstStyle>
          <a:p>
            <a:r>
              <a:rPr lang="en-US" altLang="ko-KR">
                <a:solidFill>
                  <a:srgbClr val="000000"/>
                </a:solidFill>
              </a:rPr>
              <a:t>T5</a:t>
            </a:r>
          </a:p>
        </p:txBody>
      </p:sp>
      <p:sp>
        <p:nvSpPr>
          <p:cNvPr id="45" name="Rectangle 110">
            <a:extLst>
              <a:ext uri="{FF2B5EF4-FFF2-40B4-BE49-F238E27FC236}">
                <a16:creationId xmlns:a16="http://schemas.microsoft.com/office/drawing/2014/main" id="{63FCE343-FB35-5B2F-273E-DE6EE53F613E}"/>
              </a:ext>
            </a:extLst>
          </p:cNvPr>
          <p:cNvSpPr>
            <a:spLocks noChangeArrowheads="1"/>
          </p:cNvSpPr>
          <p:nvPr/>
        </p:nvSpPr>
        <p:spPr bwMode="auto">
          <a:xfrm>
            <a:off x="4532313" y="2626483"/>
            <a:ext cx="390525" cy="284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kumimoji="1" sz="1400" b="1">
                <a:solidFill>
                  <a:schemeClr val="tx1"/>
                </a:solidFill>
                <a:latin typeface="Arial" panose="020B0604020202020204" pitchFamily="34" charset="0"/>
                <a:ea typeface="돋움" panose="020B0600000101010101" pitchFamily="34" charset="-127"/>
              </a:defRPr>
            </a:lvl1pPr>
            <a:lvl2pPr marL="742950" indent="-285750" defTabSz="762000">
              <a:defRPr kumimoji="1" sz="1400" b="1">
                <a:solidFill>
                  <a:schemeClr val="tx1"/>
                </a:solidFill>
                <a:latin typeface="Arial" panose="020B0604020202020204" pitchFamily="34" charset="0"/>
                <a:ea typeface="돋움" panose="020B0600000101010101" pitchFamily="34" charset="-127"/>
              </a:defRPr>
            </a:lvl2pPr>
            <a:lvl3pPr marL="1143000" indent="-228600" defTabSz="762000">
              <a:defRPr kumimoji="1" sz="1400" b="1">
                <a:solidFill>
                  <a:schemeClr val="tx1"/>
                </a:solidFill>
                <a:latin typeface="Arial" panose="020B0604020202020204" pitchFamily="34" charset="0"/>
                <a:ea typeface="돋움" panose="020B0600000101010101" pitchFamily="34" charset="-127"/>
              </a:defRPr>
            </a:lvl3pPr>
            <a:lvl4pPr marL="1600200" indent="-228600" defTabSz="762000">
              <a:defRPr kumimoji="1" sz="1400" b="1">
                <a:solidFill>
                  <a:schemeClr val="tx1"/>
                </a:solidFill>
                <a:latin typeface="Arial" panose="020B0604020202020204" pitchFamily="34" charset="0"/>
                <a:ea typeface="돋움" panose="020B0600000101010101" pitchFamily="34" charset="-127"/>
              </a:defRPr>
            </a:lvl4pPr>
            <a:lvl5pPr marL="2057400" indent="-228600" defTabSz="762000">
              <a:defRPr kumimoji="1" sz="1400" b="1">
                <a:solidFill>
                  <a:schemeClr val="tx1"/>
                </a:solidFill>
                <a:latin typeface="Arial" panose="020B0604020202020204" pitchFamily="34" charset="0"/>
                <a:ea typeface="돋움" panose="020B0600000101010101" pitchFamily="34" charset="-127"/>
              </a:defRPr>
            </a:lvl5pPr>
            <a:lvl6pPr marL="25146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anose="020B0600000101010101" pitchFamily="34" charset="-127"/>
              </a:defRPr>
            </a:lvl6pPr>
            <a:lvl7pPr marL="29718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anose="020B0600000101010101" pitchFamily="34" charset="-127"/>
              </a:defRPr>
            </a:lvl7pPr>
            <a:lvl8pPr marL="34290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anose="020B0600000101010101" pitchFamily="34" charset="-127"/>
              </a:defRPr>
            </a:lvl8pPr>
            <a:lvl9pPr marL="38862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anose="020B0600000101010101" pitchFamily="34" charset="-127"/>
              </a:defRPr>
            </a:lvl9pPr>
          </a:lstStyle>
          <a:p>
            <a:r>
              <a:rPr lang="en-US" altLang="ko-KR">
                <a:solidFill>
                  <a:srgbClr val="000000"/>
                </a:solidFill>
              </a:rPr>
              <a:t>T5</a:t>
            </a:r>
          </a:p>
        </p:txBody>
      </p:sp>
      <p:sp>
        <p:nvSpPr>
          <p:cNvPr id="46" name="Rectangle 111">
            <a:extLst>
              <a:ext uri="{FF2B5EF4-FFF2-40B4-BE49-F238E27FC236}">
                <a16:creationId xmlns:a16="http://schemas.microsoft.com/office/drawing/2014/main" id="{437E0B37-9357-74B4-11A9-504828F314DB}"/>
              </a:ext>
            </a:extLst>
          </p:cNvPr>
          <p:cNvSpPr>
            <a:spLocks noChangeArrowheads="1"/>
          </p:cNvSpPr>
          <p:nvPr/>
        </p:nvSpPr>
        <p:spPr bwMode="auto">
          <a:xfrm>
            <a:off x="4932363" y="2626483"/>
            <a:ext cx="390525" cy="284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kumimoji="1" sz="1400" b="1">
                <a:solidFill>
                  <a:schemeClr val="tx1"/>
                </a:solidFill>
                <a:latin typeface="Arial" panose="020B0604020202020204" pitchFamily="34" charset="0"/>
                <a:ea typeface="돋움" panose="020B0600000101010101" pitchFamily="34" charset="-127"/>
              </a:defRPr>
            </a:lvl1pPr>
            <a:lvl2pPr marL="742950" indent="-285750" defTabSz="762000">
              <a:defRPr kumimoji="1" sz="1400" b="1">
                <a:solidFill>
                  <a:schemeClr val="tx1"/>
                </a:solidFill>
                <a:latin typeface="Arial" panose="020B0604020202020204" pitchFamily="34" charset="0"/>
                <a:ea typeface="돋움" panose="020B0600000101010101" pitchFamily="34" charset="-127"/>
              </a:defRPr>
            </a:lvl2pPr>
            <a:lvl3pPr marL="1143000" indent="-228600" defTabSz="762000">
              <a:defRPr kumimoji="1" sz="1400" b="1">
                <a:solidFill>
                  <a:schemeClr val="tx1"/>
                </a:solidFill>
                <a:latin typeface="Arial" panose="020B0604020202020204" pitchFamily="34" charset="0"/>
                <a:ea typeface="돋움" panose="020B0600000101010101" pitchFamily="34" charset="-127"/>
              </a:defRPr>
            </a:lvl3pPr>
            <a:lvl4pPr marL="1600200" indent="-228600" defTabSz="762000">
              <a:defRPr kumimoji="1" sz="1400" b="1">
                <a:solidFill>
                  <a:schemeClr val="tx1"/>
                </a:solidFill>
                <a:latin typeface="Arial" panose="020B0604020202020204" pitchFamily="34" charset="0"/>
                <a:ea typeface="돋움" panose="020B0600000101010101" pitchFamily="34" charset="-127"/>
              </a:defRPr>
            </a:lvl4pPr>
            <a:lvl5pPr marL="2057400" indent="-228600" defTabSz="762000">
              <a:defRPr kumimoji="1" sz="1400" b="1">
                <a:solidFill>
                  <a:schemeClr val="tx1"/>
                </a:solidFill>
                <a:latin typeface="Arial" panose="020B0604020202020204" pitchFamily="34" charset="0"/>
                <a:ea typeface="돋움" panose="020B0600000101010101" pitchFamily="34" charset="-127"/>
              </a:defRPr>
            </a:lvl5pPr>
            <a:lvl6pPr marL="25146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anose="020B0600000101010101" pitchFamily="34" charset="-127"/>
              </a:defRPr>
            </a:lvl6pPr>
            <a:lvl7pPr marL="29718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anose="020B0600000101010101" pitchFamily="34" charset="-127"/>
              </a:defRPr>
            </a:lvl7pPr>
            <a:lvl8pPr marL="34290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anose="020B0600000101010101" pitchFamily="34" charset="-127"/>
              </a:defRPr>
            </a:lvl8pPr>
            <a:lvl9pPr marL="38862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anose="020B0600000101010101" pitchFamily="34" charset="-127"/>
              </a:defRPr>
            </a:lvl9pPr>
          </a:lstStyle>
          <a:p>
            <a:r>
              <a:rPr lang="en-US" altLang="ko-KR">
                <a:solidFill>
                  <a:srgbClr val="000000"/>
                </a:solidFill>
              </a:rPr>
              <a:t>T6</a:t>
            </a:r>
          </a:p>
        </p:txBody>
      </p:sp>
      <p:sp>
        <p:nvSpPr>
          <p:cNvPr id="47" name="Rectangle 112">
            <a:extLst>
              <a:ext uri="{FF2B5EF4-FFF2-40B4-BE49-F238E27FC236}">
                <a16:creationId xmlns:a16="http://schemas.microsoft.com/office/drawing/2014/main" id="{862F59B2-43A4-0CD7-3E70-5332822C091E}"/>
              </a:ext>
            </a:extLst>
          </p:cNvPr>
          <p:cNvSpPr>
            <a:spLocks noChangeArrowheads="1"/>
          </p:cNvSpPr>
          <p:nvPr/>
        </p:nvSpPr>
        <p:spPr bwMode="auto">
          <a:xfrm>
            <a:off x="4532313" y="2310570"/>
            <a:ext cx="390525" cy="28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kumimoji="1" sz="1400" b="1">
                <a:solidFill>
                  <a:schemeClr val="tx1"/>
                </a:solidFill>
                <a:latin typeface="Arial" panose="020B0604020202020204" pitchFamily="34" charset="0"/>
                <a:ea typeface="돋움" panose="020B0600000101010101" pitchFamily="34" charset="-127"/>
              </a:defRPr>
            </a:lvl1pPr>
            <a:lvl2pPr marL="742950" indent="-285750" defTabSz="762000">
              <a:defRPr kumimoji="1" sz="1400" b="1">
                <a:solidFill>
                  <a:schemeClr val="tx1"/>
                </a:solidFill>
                <a:latin typeface="Arial" panose="020B0604020202020204" pitchFamily="34" charset="0"/>
                <a:ea typeface="돋움" panose="020B0600000101010101" pitchFamily="34" charset="-127"/>
              </a:defRPr>
            </a:lvl2pPr>
            <a:lvl3pPr marL="1143000" indent="-228600" defTabSz="762000">
              <a:defRPr kumimoji="1" sz="1400" b="1">
                <a:solidFill>
                  <a:schemeClr val="tx1"/>
                </a:solidFill>
                <a:latin typeface="Arial" panose="020B0604020202020204" pitchFamily="34" charset="0"/>
                <a:ea typeface="돋움" panose="020B0600000101010101" pitchFamily="34" charset="-127"/>
              </a:defRPr>
            </a:lvl3pPr>
            <a:lvl4pPr marL="1600200" indent="-228600" defTabSz="762000">
              <a:defRPr kumimoji="1" sz="1400" b="1">
                <a:solidFill>
                  <a:schemeClr val="tx1"/>
                </a:solidFill>
                <a:latin typeface="Arial" panose="020B0604020202020204" pitchFamily="34" charset="0"/>
                <a:ea typeface="돋움" panose="020B0600000101010101" pitchFamily="34" charset="-127"/>
              </a:defRPr>
            </a:lvl4pPr>
            <a:lvl5pPr marL="2057400" indent="-228600" defTabSz="762000">
              <a:defRPr kumimoji="1" sz="1400" b="1">
                <a:solidFill>
                  <a:schemeClr val="tx1"/>
                </a:solidFill>
                <a:latin typeface="Arial" panose="020B0604020202020204" pitchFamily="34" charset="0"/>
                <a:ea typeface="돋움" panose="020B0600000101010101" pitchFamily="34" charset="-127"/>
              </a:defRPr>
            </a:lvl5pPr>
            <a:lvl6pPr marL="25146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anose="020B0600000101010101" pitchFamily="34" charset="-127"/>
              </a:defRPr>
            </a:lvl6pPr>
            <a:lvl7pPr marL="29718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anose="020B0600000101010101" pitchFamily="34" charset="-127"/>
              </a:defRPr>
            </a:lvl7pPr>
            <a:lvl8pPr marL="34290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anose="020B0600000101010101" pitchFamily="34" charset="-127"/>
              </a:defRPr>
            </a:lvl8pPr>
            <a:lvl9pPr marL="38862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anose="020B0600000101010101" pitchFamily="34" charset="-127"/>
              </a:defRPr>
            </a:lvl9pPr>
          </a:lstStyle>
          <a:p>
            <a:r>
              <a:rPr lang="en-US" altLang="ko-KR">
                <a:solidFill>
                  <a:srgbClr val="000000"/>
                </a:solidFill>
              </a:rPr>
              <a:t>T6</a:t>
            </a:r>
          </a:p>
        </p:txBody>
      </p:sp>
      <p:sp>
        <p:nvSpPr>
          <p:cNvPr id="48" name="Rectangle 113">
            <a:extLst>
              <a:ext uri="{FF2B5EF4-FFF2-40B4-BE49-F238E27FC236}">
                <a16:creationId xmlns:a16="http://schemas.microsoft.com/office/drawing/2014/main" id="{2A5A79DB-FD33-947A-CE18-0D9F5EC4DFCA}"/>
              </a:ext>
            </a:extLst>
          </p:cNvPr>
          <p:cNvSpPr>
            <a:spLocks noChangeArrowheads="1"/>
          </p:cNvSpPr>
          <p:nvPr/>
        </p:nvSpPr>
        <p:spPr bwMode="auto">
          <a:xfrm>
            <a:off x="4135438" y="1985133"/>
            <a:ext cx="390525" cy="284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kumimoji="1" sz="1400" b="1">
                <a:solidFill>
                  <a:schemeClr val="tx1"/>
                </a:solidFill>
                <a:latin typeface="Arial" panose="020B0604020202020204" pitchFamily="34" charset="0"/>
                <a:ea typeface="돋움" panose="020B0600000101010101" pitchFamily="34" charset="-127"/>
              </a:defRPr>
            </a:lvl1pPr>
            <a:lvl2pPr marL="742950" indent="-285750" defTabSz="762000">
              <a:defRPr kumimoji="1" sz="1400" b="1">
                <a:solidFill>
                  <a:schemeClr val="tx1"/>
                </a:solidFill>
                <a:latin typeface="Arial" panose="020B0604020202020204" pitchFamily="34" charset="0"/>
                <a:ea typeface="돋움" panose="020B0600000101010101" pitchFamily="34" charset="-127"/>
              </a:defRPr>
            </a:lvl2pPr>
            <a:lvl3pPr marL="1143000" indent="-228600" defTabSz="762000">
              <a:defRPr kumimoji="1" sz="1400" b="1">
                <a:solidFill>
                  <a:schemeClr val="tx1"/>
                </a:solidFill>
                <a:latin typeface="Arial" panose="020B0604020202020204" pitchFamily="34" charset="0"/>
                <a:ea typeface="돋움" panose="020B0600000101010101" pitchFamily="34" charset="-127"/>
              </a:defRPr>
            </a:lvl3pPr>
            <a:lvl4pPr marL="1600200" indent="-228600" defTabSz="762000">
              <a:defRPr kumimoji="1" sz="1400" b="1">
                <a:solidFill>
                  <a:schemeClr val="tx1"/>
                </a:solidFill>
                <a:latin typeface="Arial" panose="020B0604020202020204" pitchFamily="34" charset="0"/>
                <a:ea typeface="돋움" panose="020B0600000101010101" pitchFamily="34" charset="-127"/>
              </a:defRPr>
            </a:lvl4pPr>
            <a:lvl5pPr marL="2057400" indent="-228600" defTabSz="762000">
              <a:defRPr kumimoji="1" sz="1400" b="1">
                <a:solidFill>
                  <a:schemeClr val="tx1"/>
                </a:solidFill>
                <a:latin typeface="Arial" panose="020B0604020202020204" pitchFamily="34" charset="0"/>
                <a:ea typeface="돋움" panose="020B0600000101010101" pitchFamily="34" charset="-127"/>
              </a:defRPr>
            </a:lvl5pPr>
            <a:lvl6pPr marL="25146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anose="020B0600000101010101" pitchFamily="34" charset="-127"/>
              </a:defRPr>
            </a:lvl6pPr>
            <a:lvl7pPr marL="29718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anose="020B0600000101010101" pitchFamily="34" charset="-127"/>
              </a:defRPr>
            </a:lvl7pPr>
            <a:lvl8pPr marL="34290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anose="020B0600000101010101" pitchFamily="34" charset="-127"/>
              </a:defRPr>
            </a:lvl8pPr>
            <a:lvl9pPr marL="38862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anose="020B0600000101010101" pitchFamily="34" charset="-127"/>
              </a:defRPr>
            </a:lvl9pPr>
          </a:lstStyle>
          <a:p>
            <a:r>
              <a:rPr lang="en-US" altLang="ko-KR">
                <a:solidFill>
                  <a:srgbClr val="000000"/>
                </a:solidFill>
              </a:rPr>
              <a:t>T6</a:t>
            </a:r>
          </a:p>
        </p:txBody>
      </p:sp>
      <p:sp>
        <p:nvSpPr>
          <p:cNvPr id="49" name="Rectangle 114">
            <a:extLst>
              <a:ext uri="{FF2B5EF4-FFF2-40B4-BE49-F238E27FC236}">
                <a16:creationId xmlns:a16="http://schemas.microsoft.com/office/drawing/2014/main" id="{6CF121B8-6E32-457D-7941-F61F31FA3177}"/>
              </a:ext>
            </a:extLst>
          </p:cNvPr>
          <p:cNvSpPr>
            <a:spLocks noChangeArrowheads="1"/>
          </p:cNvSpPr>
          <p:nvPr/>
        </p:nvSpPr>
        <p:spPr bwMode="auto">
          <a:xfrm>
            <a:off x="3740150" y="1667633"/>
            <a:ext cx="390525" cy="284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kumimoji="1" sz="1400" b="1">
                <a:solidFill>
                  <a:schemeClr val="tx1"/>
                </a:solidFill>
                <a:latin typeface="Arial" panose="020B0604020202020204" pitchFamily="34" charset="0"/>
                <a:ea typeface="돋움" panose="020B0600000101010101" pitchFamily="34" charset="-127"/>
              </a:defRPr>
            </a:lvl1pPr>
            <a:lvl2pPr marL="742950" indent="-285750" defTabSz="762000">
              <a:defRPr kumimoji="1" sz="1400" b="1">
                <a:solidFill>
                  <a:schemeClr val="tx1"/>
                </a:solidFill>
                <a:latin typeface="Arial" panose="020B0604020202020204" pitchFamily="34" charset="0"/>
                <a:ea typeface="돋움" panose="020B0600000101010101" pitchFamily="34" charset="-127"/>
              </a:defRPr>
            </a:lvl2pPr>
            <a:lvl3pPr marL="1143000" indent="-228600" defTabSz="762000">
              <a:defRPr kumimoji="1" sz="1400" b="1">
                <a:solidFill>
                  <a:schemeClr val="tx1"/>
                </a:solidFill>
                <a:latin typeface="Arial" panose="020B0604020202020204" pitchFamily="34" charset="0"/>
                <a:ea typeface="돋움" panose="020B0600000101010101" pitchFamily="34" charset="-127"/>
              </a:defRPr>
            </a:lvl3pPr>
            <a:lvl4pPr marL="1600200" indent="-228600" defTabSz="762000">
              <a:defRPr kumimoji="1" sz="1400" b="1">
                <a:solidFill>
                  <a:schemeClr val="tx1"/>
                </a:solidFill>
                <a:latin typeface="Arial" panose="020B0604020202020204" pitchFamily="34" charset="0"/>
                <a:ea typeface="돋움" panose="020B0600000101010101" pitchFamily="34" charset="-127"/>
              </a:defRPr>
            </a:lvl4pPr>
            <a:lvl5pPr marL="2057400" indent="-228600" defTabSz="762000">
              <a:defRPr kumimoji="1" sz="1400" b="1">
                <a:solidFill>
                  <a:schemeClr val="tx1"/>
                </a:solidFill>
                <a:latin typeface="Arial" panose="020B0604020202020204" pitchFamily="34" charset="0"/>
                <a:ea typeface="돋움" panose="020B0600000101010101" pitchFamily="34" charset="-127"/>
              </a:defRPr>
            </a:lvl5pPr>
            <a:lvl6pPr marL="25146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anose="020B0600000101010101" pitchFamily="34" charset="-127"/>
              </a:defRPr>
            </a:lvl6pPr>
            <a:lvl7pPr marL="29718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anose="020B0600000101010101" pitchFamily="34" charset="-127"/>
              </a:defRPr>
            </a:lvl7pPr>
            <a:lvl8pPr marL="34290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anose="020B0600000101010101" pitchFamily="34" charset="-127"/>
              </a:defRPr>
            </a:lvl8pPr>
            <a:lvl9pPr marL="38862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anose="020B0600000101010101" pitchFamily="34" charset="-127"/>
              </a:defRPr>
            </a:lvl9pPr>
          </a:lstStyle>
          <a:p>
            <a:r>
              <a:rPr lang="en-US" altLang="ko-KR">
                <a:solidFill>
                  <a:srgbClr val="000000"/>
                </a:solidFill>
              </a:rPr>
              <a:t>T6</a:t>
            </a:r>
          </a:p>
        </p:txBody>
      </p:sp>
      <p:sp>
        <p:nvSpPr>
          <p:cNvPr id="50" name="Rectangle 115">
            <a:extLst>
              <a:ext uri="{FF2B5EF4-FFF2-40B4-BE49-F238E27FC236}">
                <a16:creationId xmlns:a16="http://schemas.microsoft.com/office/drawing/2014/main" id="{26D6C631-B4FD-E8FD-28DC-88056D16D73B}"/>
              </a:ext>
            </a:extLst>
          </p:cNvPr>
          <p:cNvSpPr>
            <a:spLocks noChangeArrowheads="1"/>
          </p:cNvSpPr>
          <p:nvPr/>
        </p:nvSpPr>
        <p:spPr bwMode="auto">
          <a:xfrm>
            <a:off x="5603875" y="1446970"/>
            <a:ext cx="1257300" cy="28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kumimoji="1" sz="1400" b="1">
                <a:solidFill>
                  <a:schemeClr val="tx1"/>
                </a:solidFill>
                <a:latin typeface="Arial" panose="020B0604020202020204" pitchFamily="34" charset="0"/>
                <a:ea typeface="돋움" panose="020B0600000101010101" pitchFamily="34" charset="-127"/>
              </a:defRPr>
            </a:lvl1pPr>
            <a:lvl2pPr marL="742950" indent="-285750" defTabSz="762000">
              <a:defRPr kumimoji="1" sz="1400" b="1">
                <a:solidFill>
                  <a:schemeClr val="tx1"/>
                </a:solidFill>
                <a:latin typeface="Arial" panose="020B0604020202020204" pitchFamily="34" charset="0"/>
                <a:ea typeface="돋움" panose="020B0600000101010101" pitchFamily="34" charset="-127"/>
              </a:defRPr>
            </a:lvl2pPr>
            <a:lvl3pPr marL="1143000" indent="-228600" defTabSz="762000">
              <a:defRPr kumimoji="1" sz="1400" b="1">
                <a:solidFill>
                  <a:schemeClr val="tx1"/>
                </a:solidFill>
                <a:latin typeface="Arial" panose="020B0604020202020204" pitchFamily="34" charset="0"/>
                <a:ea typeface="돋움" panose="020B0600000101010101" pitchFamily="34" charset="-127"/>
              </a:defRPr>
            </a:lvl3pPr>
            <a:lvl4pPr marL="1600200" indent="-228600" defTabSz="762000">
              <a:defRPr kumimoji="1" sz="1400" b="1">
                <a:solidFill>
                  <a:schemeClr val="tx1"/>
                </a:solidFill>
                <a:latin typeface="Arial" panose="020B0604020202020204" pitchFamily="34" charset="0"/>
                <a:ea typeface="돋움" panose="020B0600000101010101" pitchFamily="34" charset="-127"/>
              </a:defRPr>
            </a:lvl4pPr>
            <a:lvl5pPr marL="2057400" indent="-228600" defTabSz="762000">
              <a:defRPr kumimoji="1" sz="1400" b="1">
                <a:solidFill>
                  <a:schemeClr val="tx1"/>
                </a:solidFill>
                <a:latin typeface="Arial" panose="020B0604020202020204" pitchFamily="34" charset="0"/>
                <a:ea typeface="돋움" panose="020B0600000101010101" pitchFamily="34" charset="-127"/>
              </a:defRPr>
            </a:lvl5pPr>
            <a:lvl6pPr marL="25146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anose="020B0600000101010101" pitchFamily="34" charset="-127"/>
              </a:defRPr>
            </a:lvl6pPr>
            <a:lvl7pPr marL="29718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anose="020B0600000101010101" pitchFamily="34" charset="-127"/>
              </a:defRPr>
            </a:lvl7pPr>
            <a:lvl8pPr marL="34290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anose="020B0600000101010101" pitchFamily="34" charset="-127"/>
              </a:defRPr>
            </a:lvl8pPr>
            <a:lvl9pPr marL="38862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anose="020B0600000101010101" pitchFamily="34" charset="-127"/>
              </a:defRPr>
            </a:lvl9pPr>
          </a:lstStyle>
          <a:p>
            <a:r>
              <a:rPr lang="en-US" altLang="ko-KR">
                <a:solidFill>
                  <a:srgbClr val="000000"/>
                </a:solidFill>
              </a:rPr>
              <a:t>Clock cycles</a:t>
            </a:r>
          </a:p>
        </p:txBody>
      </p:sp>
      <p:sp>
        <p:nvSpPr>
          <p:cNvPr id="51" name="Rectangle 117">
            <a:extLst>
              <a:ext uri="{FF2B5EF4-FFF2-40B4-BE49-F238E27FC236}">
                <a16:creationId xmlns:a16="http://schemas.microsoft.com/office/drawing/2014/main" id="{01D8D4BF-87AE-CBEA-79F4-5E4513FF37E9}"/>
              </a:ext>
            </a:extLst>
          </p:cNvPr>
          <p:cNvSpPr>
            <a:spLocks noChangeArrowheads="1"/>
          </p:cNvSpPr>
          <p:nvPr/>
        </p:nvSpPr>
        <p:spPr bwMode="auto">
          <a:xfrm>
            <a:off x="608013" y="1656520"/>
            <a:ext cx="933450" cy="28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kumimoji="1" sz="1400" b="1">
                <a:solidFill>
                  <a:schemeClr val="tx1"/>
                </a:solidFill>
                <a:latin typeface="Arial" panose="020B0604020202020204" pitchFamily="34" charset="0"/>
                <a:ea typeface="돋움" panose="020B0600000101010101" pitchFamily="34" charset="-127"/>
              </a:defRPr>
            </a:lvl1pPr>
            <a:lvl2pPr marL="742950" indent="-285750" defTabSz="762000">
              <a:defRPr kumimoji="1" sz="1400" b="1">
                <a:solidFill>
                  <a:schemeClr val="tx1"/>
                </a:solidFill>
                <a:latin typeface="Arial" panose="020B0604020202020204" pitchFamily="34" charset="0"/>
                <a:ea typeface="돋움" panose="020B0600000101010101" pitchFamily="34" charset="-127"/>
              </a:defRPr>
            </a:lvl2pPr>
            <a:lvl3pPr marL="1143000" indent="-228600" defTabSz="762000">
              <a:defRPr kumimoji="1" sz="1400" b="1">
                <a:solidFill>
                  <a:schemeClr val="tx1"/>
                </a:solidFill>
                <a:latin typeface="Arial" panose="020B0604020202020204" pitchFamily="34" charset="0"/>
                <a:ea typeface="돋움" panose="020B0600000101010101" pitchFamily="34" charset="-127"/>
              </a:defRPr>
            </a:lvl3pPr>
            <a:lvl4pPr marL="1600200" indent="-228600" defTabSz="762000">
              <a:defRPr kumimoji="1" sz="1400" b="1">
                <a:solidFill>
                  <a:schemeClr val="tx1"/>
                </a:solidFill>
                <a:latin typeface="Arial" panose="020B0604020202020204" pitchFamily="34" charset="0"/>
                <a:ea typeface="돋움" panose="020B0600000101010101" pitchFamily="34" charset="-127"/>
              </a:defRPr>
            </a:lvl4pPr>
            <a:lvl5pPr marL="2057400" indent="-228600" defTabSz="762000">
              <a:defRPr kumimoji="1" sz="1400" b="1">
                <a:solidFill>
                  <a:schemeClr val="tx1"/>
                </a:solidFill>
                <a:latin typeface="Arial" panose="020B0604020202020204" pitchFamily="34" charset="0"/>
                <a:ea typeface="돋움" panose="020B0600000101010101" pitchFamily="34" charset="-127"/>
              </a:defRPr>
            </a:lvl5pPr>
            <a:lvl6pPr marL="25146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anose="020B0600000101010101" pitchFamily="34" charset="-127"/>
              </a:defRPr>
            </a:lvl6pPr>
            <a:lvl7pPr marL="29718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anose="020B0600000101010101" pitchFamily="34" charset="-127"/>
              </a:defRPr>
            </a:lvl7pPr>
            <a:lvl8pPr marL="34290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anose="020B0600000101010101" pitchFamily="34" charset="-127"/>
              </a:defRPr>
            </a:lvl8pPr>
            <a:lvl9pPr marL="38862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anose="020B0600000101010101" pitchFamily="34" charset="-127"/>
              </a:defRPr>
            </a:lvl9pPr>
          </a:lstStyle>
          <a:p>
            <a:r>
              <a:rPr lang="en-US" altLang="ko-KR">
                <a:solidFill>
                  <a:srgbClr val="000000"/>
                </a:solidFill>
              </a:rPr>
              <a:t>Segment</a:t>
            </a:r>
          </a:p>
        </p:txBody>
      </p:sp>
      <p:sp>
        <p:nvSpPr>
          <p:cNvPr id="52" name="Rectangle 118">
            <a:extLst>
              <a:ext uri="{FF2B5EF4-FFF2-40B4-BE49-F238E27FC236}">
                <a16:creationId xmlns:a16="http://schemas.microsoft.com/office/drawing/2014/main" id="{88924219-09A9-EC2F-5E3B-8052FA40F94B}"/>
              </a:ext>
            </a:extLst>
          </p:cNvPr>
          <p:cNvSpPr>
            <a:spLocks noChangeArrowheads="1"/>
          </p:cNvSpPr>
          <p:nvPr/>
        </p:nvSpPr>
        <p:spPr bwMode="auto">
          <a:xfrm>
            <a:off x="1460500" y="1667633"/>
            <a:ext cx="282575" cy="284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kumimoji="1" sz="1400" b="1">
                <a:solidFill>
                  <a:schemeClr val="tx1"/>
                </a:solidFill>
                <a:latin typeface="Arial" panose="020B0604020202020204" pitchFamily="34" charset="0"/>
                <a:ea typeface="돋움" panose="020B0600000101010101" pitchFamily="34" charset="-127"/>
              </a:defRPr>
            </a:lvl1pPr>
            <a:lvl2pPr marL="742950" indent="-285750" defTabSz="762000">
              <a:defRPr kumimoji="1" sz="1400" b="1">
                <a:solidFill>
                  <a:schemeClr val="tx1"/>
                </a:solidFill>
                <a:latin typeface="Arial" panose="020B0604020202020204" pitchFamily="34" charset="0"/>
                <a:ea typeface="돋움" panose="020B0600000101010101" pitchFamily="34" charset="-127"/>
              </a:defRPr>
            </a:lvl2pPr>
            <a:lvl3pPr marL="1143000" indent="-228600" defTabSz="762000">
              <a:defRPr kumimoji="1" sz="1400" b="1">
                <a:solidFill>
                  <a:schemeClr val="tx1"/>
                </a:solidFill>
                <a:latin typeface="Arial" panose="020B0604020202020204" pitchFamily="34" charset="0"/>
                <a:ea typeface="돋움" panose="020B0600000101010101" pitchFamily="34" charset="-127"/>
              </a:defRPr>
            </a:lvl3pPr>
            <a:lvl4pPr marL="1600200" indent="-228600" defTabSz="762000">
              <a:defRPr kumimoji="1" sz="1400" b="1">
                <a:solidFill>
                  <a:schemeClr val="tx1"/>
                </a:solidFill>
                <a:latin typeface="Arial" panose="020B0604020202020204" pitchFamily="34" charset="0"/>
                <a:ea typeface="돋움" panose="020B0600000101010101" pitchFamily="34" charset="-127"/>
              </a:defRPr>
            </a:lvl4pPr>
            <a:lvl5pPr marL="2057400" indent="-228600" defTabSz="762000">
              <a:defRPr kumimoji="1" sz="1400" b="1">
                <a:solidFill>
                  <a:schemeClr val="tx1"/>
                </a:solidFill>
                <a:latin typeface="Arial" panose="020B0604020202020204" pitchFamily="34" charset="0"/>
                <a:ea typeface="돋움" panose="020B0600000101010101" pitchFamily="34" charset="-127"/>
              </a:defRPr>
            </a:lvl5pPr>
            <a:lvl6pPr marL="25146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anose="020B0600000101010101" pitchFamily="34" charset="-127"/>
              </a:defRPr>
            </a:lvl6pPr>
            <a:lvl7pPr marL="29718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anose="020B0600000101010101" pitchFamily="34" charset="-127"/>
              </a:defRPr>
            </a:lvl7pPr>
            <a:lvl8pPr marL="34290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anose="020B0600000101010101" pitchFamily="34" charset="-127"/>
              </a:defRPr>
            </a:lvl8pPr>
            <a:lvl9pPr marL="38862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anose="020B0600000101010101" pitchFamily="34" charset="-127"/>
              </a:defRPr>
            </a:lvl9pPr>
          </a:lstStyle>
          <a:p>
            <a:r>
              <a:rPr lang="en-US" altLang="ko-KR">
                <a:solidFill>
                  <a:srgbClr val="000000"/>
                </a:solidFill>
              </a:rPr>
              <a:t>1</a:t>
            </a:r>
          </a:p>
        </p:txBody>
      </p:sp>
      <p:sp>
        <p:nvSpPr>
          <p:cNvPr id="53" name="Rectangle 119">
            <a:extLst>
              <a:ext uri="{FF2B5EF4-FFF2-40B4-BE49-F238E27FC236}">
                <a16:creationId xmlns:a16="http://schemas.microsoft.com/office/drawing/2014/main" id="{281D6278-7683-3871-52B3-ADF419EB91AD}"/>
              </a:ext>
            </a:extLst>
          </p:cNvPr>
          <p:cNvSpPr>
            <a:spLocks noChangeArrowheads="1"/>
          </p:cNvSpPr>
          <p:nvPr/>
        </p:nvSpPr>
        <p:spPr bwMode="auto">
          <a:xfrm>
            <a:off x="1460500" y="1985133"/>
            <a:ext cx="282575" cy="284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kumimoji="1" sz="1400" b="1">
                <a:solidFill>
                  <a:schemeClr val="tx1"/>
                </a:solidFill>
                <a:latin typeface="Arial" panose="020B0604020202020204" pitchFamily="34" charset="0"/>
                <a:ea typeface="돋움" panose="020B0600000101010101" pitchFamily="34" charset="-127"/>
              </a:defRPr>
            </a:lvl1pPr>
            <a:lvl2pPr marL="742950" indent="-285750" defTabSz="762000">
              <a:defRPr kumimoji="1" sz="1400" b="1">
                <a:solidFill>
                  <a:schemeClr val="tx1"/>
                </a:solidFill>
                <a:latin typeface="Arial" panose="020B0604020202020204" pitchFamily="34" charset="0"/>
                <a:ea typeface="돋움" panose="020B0600000101010101" pitchFamily="34" charset="-127"/>
              </a:defRPr>
            </a:lvl2pPr>
            <a:lvl3pPr marL="1143000" indent="-228600" defTabSz="762000">
              <a:defRPr kumimoji="1" sz="1400" b="1">
                <a:solidFill>
                  <a:schemeClr val="tx1"/>
                </a:solidFill>
                <a:latin typeface="Arial" panose="020B0604020202020204" pitchFamily="34" charset="0"/>
                <a:ea typeface="돋움" panose="020B0600000101010101" pitchFamily="34" charset="-127"/>
              </a:defRPr>
            </a:lvl3pPr>
            <a:lvl4pPr marL="1600200" indent="-228600" defTabSz="762000">
              <a:defRPr kumimoji="1" sz="1400" b="1">
                <a:solidFill>
                  <a:schemeClr val="tx1"/>
                </a:solidFill>
                <a:latin typeface="Arial" panose="020B0604020202020204" pitchFamily="34" charset="0"/>
                <a:ea typeface="돋움" panose="020B0600000101010101" pitchFamily="34" charset="-127"/>
              </a:defRPr>
            </a:lvl4pPr>
            <a:lvl5pPr marL="2057400" indent="-228600" defTabSz="762000">
              <a:defRPr kumimoji="1" sz="1400" b="1">
                <a:solidFill>
                  <a:schemeClr val="tx1"/>
                </a:solidFill>
                <a:latin typeface="Arial" panose="020B0604020202020204" pitchFamily="34" charset="0"/>
                <a:ea typeface="돋움" panose="020B0600000101010101" pitchFamily="34" charset="-127"/>
              </a:defRPr>
            </a:lvl5pPr>
            <a:lvl6pPr marL="25146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anose="020B0600000101010101" pitchFamily="34" charset="-127"/>
              </a:defRPr>
            </a:lvl6pPr>
            <a:lvl7pPr marL="29718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anose="020B0600000101010101" pitchFamily="34" charset="-127"/>
              </a:defRPr>
            </a:lvl7pPr>
            <a:lvl8pPr marL="34290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anose="020B0600000101010101" pitchFamily="34" charset="-127"/>
              </a:defRPr>
            </a:lvl8pPr>
            <a:lvl9pPr marL="38862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anose="020B0600000101010101" pitchFamily="34" charset="-127"/>
              </a:defRPr>
            </a:lvl9pPr>
          </a:lstStyle>
          <a:p>
            <a:r>
              <a:rPr lang="en-US" altLang="ko-KR">
                <a:solidFill>
                  <a:srgbClr val="000000"/>
                </a:solidFill>
              </a:rPr>
              <a:t>2</a:t>
            </a:r>
          </a:p>
        </p:txBody>
      </p:sp>
      <p:sp>
        <p:nvSpPr>
          <p:cNvPr id="54" name="Rectangle 120">
            <a:extLst>
              <a:ext uri="{FF2B5EF4-FFF2-40B4-BE49-F238E27FC236}">
                <a16:creationId xmlns:a16="http://schemas.microsoft.com/office/drawing/2014/main" id="{877BABA5-2DB2-78A6-D1D5-BF7D6B031A0A}"/>
              </a:ext>
            </a:extLst>
          </p:cNvPr>
          <p:cNvSpPr>
            <a:spLocks noChangeArrowheads="1"/>
          </p:cNvSpPr>
          <p:nvPr/>
        </p:nvSpPr>
        <p:spPr bwMode="auto">
          <a:xfrm>
            <a:off x="1460500" y="2310570"/>
            <a:ext cx="282575" cy="28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kumimoji="1" sz="1400" b="1">
                <a:solidFill>
                  <a:schemeClr val="tx1"/>
                </a:solidFill>
                <a:latin typeface="Arial" panose="020B0604020202020204" pitchFamily="34" charset="0"/>
                <a:ea typeface="돋움" panose="020B0600000101010101" pitchFamily="34" charset="-127"/>
              </a:defRPr>
            </a:lvl1pPr>
            <a:lvl2pPr marL="742950" indent="-285750" defTabSz="762000">
              <a:defRPr kumimoji="1" sz="1400" b="1">
                <a:solidFill>
                  <a:schemeClr val="tx1"/>
                </a:solidFill>
                <a:latin typeface="Arial" panose="020B0604020202020204" pitchFamily="34" charset="0"/>
                <a:ea typeface="돋움" panose="020B0600000101010101" pitchFamily="34" charset="-127"/>
              </a:defRPr>
            </a:lvl2pPr>
            <a:lvl3pPr marL="1143000" indent="-228600" defTabSz="762000">
              <a:defRPr kumimoji="1" sz="1400" b="1">
                <a:solidFill>
                  <a:schemeClr val="tx1"/>
                </a:solidFill>
                <a:latin typeface="Arial" panose="020B0604020202020204" pitchFamily="34" charset="0"/>
                <a:ea typeface="돋움" panose="020B0600000101010101" pitchFamily="34" charset="-127"/>
              </a:defRPr>
            </a:lvl3pPr>
            <a:lvl4pPr marL="1600200" indent="-228600" defTabSz="762000">
              <a:defRPr kumimoji="1" sz="1400" b="1">
                <a:solidFill>
                  <a:schemeClr val="tx1"/>
                </a:solidFill>
                <a:latin typeface="Arial" panose="020B0604020202020204" pitchFamily="34" charset="0"/>
                <a:ea typeface="돋움" panose="020B0600000101010101" pitchFamily="34" charset="-127"/>
              </a:defRPr>
            </a:lvl4pPr>
            <a:lvl5pPr marL="2057400" indent="-228600" defTabSz="762000">
              <a:defRPr kumimoji="1" sz="1400" b="1">
                <a:solidFill>
                  <a:schemeClr val="tx1"/>
                </a:solidFill>
                <a:latin typeface="Arial" panose="020B0604020202020204" pitchFamily="34" charset="0"/>
                <a:ea typeface="돋움" panose="020B0600000101010101" pitchFamily="34" charset="-127"/>
              </a:defRPr>
            </a:lvl5pPr>
            <a:lvl6pPr marL="25146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anose="020B0600000101010101" pitchFamily="34" charset="-127"/>
              </a:defRPr>
            </a:lvl6pPr>
            <a:lvl7pPr marL="29718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anose="020B0600000101010101" pitchFamily="34" charset="-127"/>
              </a:defRPr>
            </a:lvl7pPr>
            <a:lvl8pPr marL="34290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anose="020B0600000101010101" pitchFamily="34" charset="-127"/>
              </a:defRPr>
            </a:lvl8pPr>
            <a:lvl9pPr marL="38862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anose="020B0600000101010101" pitchFamily="34" charset="-127"/>
              </a:defRPr>
            </a:lvl9pPr>
          </a:lstStyle>
          <a:p>
            <a:r>
              <a:rPr lang="en-US" altLang="ko-KR">
                <a:solidFill>
                  <a:srgbClr val="000000"/>
                </a:solidFill>
              </a:rPr>
              <a:t>3</a:t>
            </a:r>
          </a:p>
        </p:txBody>
      </p:sp>
      <p:sp>
        <p:nvSpPr>
          <p:cNvPr id="55" name="Rectangle 121">
            <a:extLst>
              <a:ext uri="{FF2B5EF4-FFF2-40B4-BE49-F238E27FC236}">
                <a16:creationId xmlns:a16="http://schemas.microsoft.com/office/drawing/2014/main" id="{DE536984-4D58-0E24-B082-F2EE25656115}"/>
              </a:ext>
            </a:extLst>
          </p:cNvPr>
          <p:cNvSpPr>
            <a:spLocks noChangeArrowheads="1"/>
          </p:cNvSpPr>
          <p:nvPr/>
        </p:nvSpPr>
        <p:spPr bwMode="auto">
          <a:xfrm>
            <a:off x="1460500" y="2639183"/>
            <a:ext cx="282575" cy="284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kumimoji="1" sz="1400" b="1">
                <a:solidFill>
                  <a:schemeClr val="tx1"/>
                </a:solidFill>
                <a:latin typeface="Arial" panose="020B0604020202020204" pitchFamily="34" charset="0"/>
                <a:ea typeface="돋움" panose="020B0600000101010101" pitchFamily="34" charset="-127"/>
              </a:defRPr>
            </a:lvl1pPr>
            <a:lvl2pPr marL="742950" indent="-285750" defTabSz="762000">
              <a:defRPr kumimoji="1" sz="1400" b="1">
                <a:solidFill>
                  <a:schemeClr val="tx1"/>
                </a:solidFill>
                <a:latin typeface="Arial" panose="020B0604020202020204" pitchFamily="34" charset="0"/>
                <a:ea typeface="돋움" panose="020B0600000101010101" pitchFamily="34" charset="-127"/>
              </a:defRPr>
            </a:lvl2pPr>
            <a:lvl3pPr marL="1143000" indent="-228600" defTabSz="762000">
              <a:defRPr kumimoji="1" sz="1400" b="1">
                <a:solidFill>
                  <a:schemeClr val="tx1"/>
                </a:solidFill>
                <a:latin typeface="Arial" panose="020B0604020202020204" pitchFamily="34" charset="0"/>
                <a:ea typeface="돋움" panose="020B0600000101010101" pitchFamily="34" charset="-127"/>
              </a:defRPr>
            </a:lvl3pPr>
            <a:lvl4pPr marL="1600200" indent="-228600" defTabSz="762000">
              <a:defRPr kumimoji="1" sz="1400" b="1">
                <a:solidFill>
                  <a:schemeClr val="tx1"/>
                </a:solidFill>
                <a:latin typeface="Arial" panose="020B0604020202020204" pitchFamily="34" charset="0"/>
                <a:ea typeface="돋움" panose="020B0600000101010101" pitchFamily="34" charset="-127"/>
              </a:defRPr>
            </a:lvl4pPr>
            <a:lvl5pPr marL="2057400" indent="-228600" defTabSz="762000">
              <a:defRPr kumimoji="1" sz="1400" b="1">
                <a:solidFill>
                  <a:schemeClr val="tx1"/>
                </a:solidFill>
                <a:latin typeface="Arial" panose="020B0604020202020204" pitchFamily="34" charset="0"/>
                <a:ea typeface="돋움" panose="020B0600000101010101" pitchFamily="34" charset="-127"/>
              </a:defRPr>
            </a:lvl5pPr>
            <a:lvl6pPr marL="25146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anose="020B0600000101010101" pitchFamily="34" charset="-127"/>
              </a:defRPr>
            </a:lvl6pPr>
            <a:lvl7pPr marL="29718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anose="020B0600000101010101" pitchFamily="34" charset="-127"/>
              </a:defRPr>
            </a:lvl7pPr>
            <a:lvl8pPr marL="34290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anose="020B0600000101010101" pitchFamily="34" charset="-127"/>
              </a:defRPr>
            </a:lvl8pPr>
            <a:lvl9pPr marL="38862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anose="020B0600000101010101" pitchFamily="34" charset="-127"/>
              </a:defRPr>
            </a:lvl9pPr>
          </a:lstStyle>
          <a:p>
            <a:r>
              <a:rPr lang="en-US" altLang="ko-KR">
                <a:solidFill>
                  <a:srgbClr val="000000"/>
                </a:solidFill>
              </a:rPr>
              <a:t>4</a:t>
            </a:r>
          </a:p>
        </p:txBody>
      </p:sp>
      <p:sp>
        <p:nvSpPr>
          <p:cNvPr id="56" name="Line 126">
            <a:extLst>
              <a:ext uri="{FF2B5EF4-FFF2-40B4-BE49-F238E27FC236}">
                <a16:creationId xmlns:a16="http://schemas.microsoft.com/office/drawing/2014/main" id="{85E1851E-27AC-6596-4048-1DF24911A04E}"/>
              </a:ext>
            </a:extLst>
          </p:cNvPr>
          <p:cNvSpPr>
            <a:spLocks noChangeShapeType="1"/>
          </p:cNvSpPr>
          <p:nvPr/>
        </p:nvSpPr>
        <p:spPr bwMode="auto">
          <a:xfrm>
            <a:off x="2925763" y="1418395"/>
            <a:ext cx="0" cy="1465263"/>
          </a:xfrm>
          <a:prstGeom prst="line">
            <a:avLst/>
          </a:prstGeom>
          <a:noFill/>
          <a:ln w="25399">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57" name="TextBox 56">
            <a:extLst>
              <a:ext uri="{FF2B5EF4-FFF2-40B4-BE49-F238E27FC236}">
                <a16:creationId xmlns:a16="http://schemas.microsoft.com/office/drawing/2014/main" id="{DEB16DDE-3F2C-6003-E7A5-5FD09D0355E1}"/>
              </a:ext>
            </a:extLst>
          </p:cNvPr>
          <p:cNvSpPr txBox="1"/>
          <p:nvPr/>
        </p:nvSpPr>
        <p:spPr>
          <a:xfrm>
            <a:off x="608806" y="3372059"/>
            <a:ext cx="10974387" cy="3323987"/>
          </a:xfrm>
          <a:prstGeom prst="rect">
            <a:avLst/>
          </a:prstGeom>
          <a:noFill/>
        </p:spPr>
        <p:txBody>
          <a:bodyPr wrap="square" rtlCol="0">
            <a:spAutoFit/>
          </a:bodyPr>
          <a:lstStyle/>
          <a:p>
            <a:r>
              <a:rPr lang="en-IN" sz="2400" dirty="0"/>
              <a:t>Six task T1 To T6 executed in four segments. (Task n  – 6 &amp; Segment k – 4)</a:t>
            </a:r>
          </a:p>
          <a:p>
            <a:endParaRPr lang="en-IN" sz="2400" dirty="0"/>
          </a:p>
          <a:p>
            <a:r>
              <a:rPr lang="en-IN" sz="2400" dirty="0"/>
              <a:t>k-segments pipeline with clock cycle time </a:t>
            </a:r>
            <a:r>
              <a:rPr lang="en-IN" sz="2400" dirty="0" err="1"/>
              <a:t>t</a:t>
            </a:r>
            <a:r>
              <a:rPr lang="en-IN" sz="2400" baseline="-25000" dirty="0" err="1"/>
              <a:t>p</a:t>
            </a:r>
            <a:r>
              <a:rPr lang="en-IN" sz="2400" baseline="-25000" dirty="0"/>
              <a:t> </a:t>
            </a:r>
            <a:r>
              <a:rPr lang="en-IN" sz="2400" dirty="0"/>
              <a:t> is used to </a:t>
            </a:r>
            <a:r>
              <a:rPr lang="en-IN" sz="2400" dirty="0" err="1"/>
              <a:t>to</a:t>
            </a:r>
            <a:r>
              <a:rPr lang="en-IN" sz="2400" dirty="0"/>
              <a:t> execute n-tasks.</a:t>
            </a:r>
          </a:p>
          <a:p>
            <a:endParaRPr lang="en-IN" sz="2400" dirty="0"/>
          </a:p>
          <a:p>
            <a:r>
              <a:rPr lang="en-IN" sz="2400" dirty="0"/>
              <a:t>The first task T1 require a time equal to </a:t>
            </a:r>
            <a:r>
              <a:rPr lang="en-IN" sz="2400" dirty="0" err="1"/>
              <a:t>kt</a:t>
            </a:r>
            <a:r>
              <a:rPr lang="en-IN" sz="2400" baseline="-25000" dirty="0" err="1"/>
              <a:t>p</a:t>
            </a:r>
            <a:r>
              <a:rPr lang="en-IN" sz="2400" baseline="-25000" dirty="0"/>
              <a:t> .</a:t>
            </a:r>
          </a:p>
          <a:p>
            <a:r>
              <a:rPr lang="en-IN" sz="2400" dirty="0"/>
              <a:t>The remaining n-1 tasks require a time equal to (n-1)</a:t>
            </a:r>
            <a:r>
              <a:rPr lang="en-IN" sz="2400" dirty="0" err="1"/>
              <a:t>t</a:t>
            </a:r>
            <a:r>
              <a:rPr lang="en-IN" sz="2400" baseline="-25000" dirty="0" err="1"/>
              <a:t>p</a:t>
            </a:r>
            <a:r>
              <a:rPr lang="en-IN" sz="2400" baseline="-25000" dirty="0"/>
              <a:t> .</a:t>
            </a:r>
          </a:p>
          <a:p>
            <a:endParaRPr lang="en-IN" sz="2400" dirty="0"/>
          </a:p>
          <a:p>
            <a:r>
              <a:rPr lang="en-IN" sz="2400" dirty="0"/>
              <a:t>Therefore to complete n-tasks using k-segment pipeline requires k+(n-1) clock cycles</a:t>
            </a:r>
            <a:r>
              <a:rPr lang="en-IN" sz="2400" baseline="-25000" dirty="0"/>
              <a:t> .</a:t>
            </a:r>
            <a:r>
              <a:rPr lang="en-IN" sz="2400" dirty="0"/>
              <a:t> </a:t>
            </a:r>
          </a:p>
          <a:p>
            <a:endParaRPr lang="en-IN" dirty="0"/>
          </a:p>
        </p:txBody>
      </p:sp>
    </p:spTree>
    <p:extLst>
      <p:ext uri="{BB962C8B-B14F-4D97-AF65-F5344CB8AC3E}">
        <p14:creationId xmlns:p14="http://schemas.microsoft.com/office/powerpoint/2010/main" val="590409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66B56-7247-79D6-5CB5-6468F98C119C}"/>
              </a:ext>
            </a:extLst>
          </p:cNvPr>
          <p:cNvSpPr>
            <a:spLocks noGrp="1"/>
          </p:cNvSpPr>
          <p:nvPr>
            <p:ph type="title"/>
          </p:nvPr>
        </p:nvSpPr>
        <p:spPr>
          <a:xfrm>
            <a:off x="838200" y="365126"/>
            <a:ext cx="10515600" cy="801066"/>
          </a:xfrm>
        </p:spPr>
        <p:txBody>
          <a:bodyPr/>
          <a:lstStyle/>
          <a:p>
            <a:r>
              <a:rPr lang="en-US" altLang="en-US" sz="4400" b="1" dirty="0">
                <a:ea typeface="맑은 고딕" panose="020B0503020000020004" pitchFamily="34" charset="-127"/>
              </a:rPr>
              <a:t>Parallel processing :</a:t>
            </a:r>
            <a:endParaRPr lang="en-IN" b="1" dirty="0"/>
          </a:p>
        </p:txBody>
      </p:sp>
      <p:sp>
        <p:nvSpPr>
          <p:cNvPr id="3" name="Content Placeholder 2">
            <a:extLst>
              <a:ext uri="{FF2B5EF4-FFF2-40B4-BE49-F238E27FC236}">
                <a16:creationId xmlns:a16="http://schemas.microsoft.com/office/drawing/2014/main" id="{83BAF792-B043-AC3A-8B03-C9EB10D9F965}"/>
              </a:ext>
            </a:extLst>
          </p:cNvPr>
          <p:cNvSpPr>
            <a:spLocks noGrp="1"/>
          </p:cNvSpPr>
          <p:nvPr>
            <p:ph idx="1"/>
          </p:nvPr>
        </p:nvSpPr>
        <p:spPr>
          <a:xfrm>
            <a:off x="838200" y="1298712"/>
            <a:ext cx="10889974" cy="5559287"/>
          </a:xfrm>
        </p:spPr>
        <p:txBody>
          <a:bodyPr>
            <a:normAutofit/>
          </a:bodyPr>
          <a:lstStyle/>
          <a:p>
            <a:pPr eaLnBrk="1" hangingPunct="1">
              <a:lnSpc>
                <a:spcPct val="90000"/>
              </a:lnSpc>
            </a:pPr>
            <a:r>
              <a:rPr lang="en-US" altLang="en-US" sz="2800" dirty="0">
                <a:ea typeface="맑은 고딕" panose="020B0503020000020004" pitchFamily="34" charset="-127"/>
              </a:rPr>
              <a:t>A parallel processing system is able to perform concurrent data processing to achieve faster execution time.</a:t>
            </a:r>
            <a:br>
              <a:rPr lang="en-US" altLang="en-US" sz="2800" dirty="0">
                <a:ea typeface="맑은 고딕" panose="020B0503020000020004" pitchFamily="34" charset="-127"/>
              </a:rPr>
            </a:br>
            <a:endParaRPr lang="en-US" altLang="en-US" sz="2800" dirty="0">
              <a:ea typeface="맑은 고딕" panose="020B0503020000020004" pitchFamily="34" charset="-127"/>
            </a:endParaRPr>
          </a:p>
          <a:p>
            <a:pPr eaLnBrk="1" hangingPunct="1">
              <a:lnSpc>
                <a:spcPct val="90000"/>
              </a:lnSpc>
            </a:pPr>
            <a:r>
              <a:rPr lang="en-US" altLang="en-US" sz="2800" dirty="0">
                <a:ea typeface="맑은 고딕" panose="020B0503020000020004" pitchFamily="34" charset="-127"/>
              </a:rPr>
              <a:t>The system may have two or more ALUs and be able to execute two or more instructions at the same time.</a:t>
            </a:r>
            <a:br>
              <a:rPr lang="en-US" altLang="en-US" sz="2800" dirty="0">
                <a:ea typeface="맑은 고딕" panose="020B0503020000020004" pitchFamily="34" charset="-127"/>
              </a:rPr>
            </a:br>
            <a:endParaRPr lang="en-US" altLang="en-US" sz="2800" dirty="0">
              <a:ea typeface="맑은 고딕" panose="020B0503020000020004" pitchFamily="34" charset="-127"/>
            </a:endParaRPr>
          </a:p>
          <a:p>
            <a:pPr eaLnBrk="1" hangingPunct="1">
              <a:lnSpc>
                <a:spcPct val="90000"/>
              </a:lnSpc>
            </a:pPr>
            <a:r>
              <a:rPr lang="en-US" altLang="en-US" sz="2800" dirty="0">
                <a:ea typeface="맑은 고딕" panose="020B0503020000020004" pitchFamily="34" charset="-127"/>
              </a:rPr>
              <a:t>Goal is to increase the </a:t>
            </a:r>
            <a:r>
              <a:rPr lang="en-US" altLang="en-US" sz="2800" b="1" i="1" dirty="0">
                <a:ea typeface="맑은 고딕" panose="020B0503020000020004" pitchFamily="34" charset="-127"/>
              </a:rPr>
              <a:t>throughput</a:t>
            </a:r>
            <a:r>
              <a:rPr lang="en-US" altLang="en-US" sz="2800" b="1" dirty="0">
                <a:ea typeface="맑은 고딕" panose="020B0503020000020004" pitchFamily="34" charset="-127"/>
              </a:rPr>
              <a:t> </a:t>
            </a:r>
            <a:r>
              <a:rPr lang="en-US" altLang="en-US" sz="2800" dirty="0">
                <a:ea typeface="맑은 고딕" panose="020B0503020000020004" pitchFamily="34" charset="-127"/>
              </a:rPr>
              <a:t>– the amount of processing that can be accomplished during a given interval of time.</a:t>
            </a:r>
          </a:p>
          <a:p>
            <a:pPr eaLnBrk="1" hangingPunct="1">
              <a:lnSpc>
                <a:spcPct val="90000"/>
              </a:lnSpc>
            </a:pPr>
            <a:r>
              <a:rPr lang="en-US" altLang="en-US" b="1" i="1" dirty="0">
                <a:ea typeface="맑은 고딕" panose="020B0503020000020004" pitchFamily="34" charset="-127"/>
              </a:rPr>
              <a:t>T</a:t>
            </a:r>
            <a:r>
              <a:rPr lang="en-US" altLang="en-US" sz="2800" b="1" i="1" dirty="0">
                <a:ea typeface="맑은 고딕" panose="020B0503020000020004" pitchFamily="34" charset="-127"/>
              </a:rPr>
              <a:t>hroughput : </a:t>
            </a:r>
            <a:r>
              <a:rPr lang="en-US" altLang="en-US" sz="2800" i="1" dirty="0">
                <a:ea typeface="맑은 고딕" panose="020B0503020000020004" pitchFamily="34" charset="-127"/>
              </a:rPr>
              <a:t>No of inputs processed per unit of time.</a:t>
            </a:r>
          </a:p>
          <a:p>
            <a:pPr eaLnBrk="1" hangingPunct="1">
              <a:lnSpc>
                <a:spcPct val="90000"/>
              </a:lnSpc>
            </a:pPr>
            <a:endParaRPr lang="en-US" altLang="en-US" sz="2800" dirty="0">
              <a:ea typeface="맑은 고딕" panose="020B0503020000020004" pitchFamily="34" charset="-127"/>
            </a:endParaRPr>
          </a:p>
          <a:p>
            <a:pPr eaLnBrk="1" hangingPunct="1">
              <a:lnSpc>
                <a:spcPct val="90000"/>
              </a:lnSpc>
            </a:pPr>
            <a:r>
              <a:rPr lang="en-US" dirty="0">
                <a:ea typeface="맑은 고딕" panose="020B0503020000020004" pitchFamily="34" charset="-127"/>
              </a:rPr>
              <a:t>Amount of hardware increases with parallel processing – cost increase</a:t>
            </a:r>
          </a:p>
          <a:p>
            <a:pPr eaLnBrk="1" hangingPunct="1">
              <a:lnSpc>
                <a:spcPct val="90000"/>
              </a:lnSpc>
            </a:pPr>
            <a:r>
              <a:rPr lang="en-IN" dirty="0"/>
              <a:t>Reduced hardware cost – parallel processing technique – economic </a:t>
            </a:r>
          </a:p>
        </p:txBody>
      </p:sp>
    </p:spTree>
    <p:extLst>
      <p:ext uri="{BB962C8B-B14F-4D97-AF65-F5344CB8AC3E}">
        <p14:creationId xmlns:p14="http://schemas.microsoft.com/office/powerpoint/2010/main" val="26073803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59244D9-AF08-4404-3E7A-F793CB4E5C3F}"/>
              </a:ext>
            </a:extLst>
          </p:cNvPr>
          <p:cNvSpPr txBox="1"/>
          <p:nvPr/>
        </p:nvSpPr>
        <p:spPr>
          <a:xfrm>
            <a:off x="410817" y="304800"/>
            <a:ext cx="11542644" cy="4708981"/>
          </a:xfrm>
          <a:prstGeom prst="rect">
            <a:avLst/>
          </a:prstGeom>
          <a:noFill/>
        </p:spPr>
        <p:txBody>
          <a:bodyPr wrap="square" rtlCol="0">
            <a:spAutoFit/>
          </a:bodyPr>
          <a:lstStyle/>
          <a:p>
            <a:r>
              <a:rPr lang="en-IN" dirty="0"/>
              <a:t>Ex – 4 Segment    6 – tasks </a:t>
            </a:r>
          </a:p>
          <a:p>
            <a:endParaRPr lang="en-IN" dirty="0"/>
          </a:p>
          <a:p>
            <a:r>
              <a:rPr lang="en-IN" dirty="0"/>
              <a:t>Time required to complete all the operation = (4 +6-1 ) = 9 clock cycles.</a:t>
            </a:r>
          </a:p>
          <a:p>
            <a:endParaRPr lang="en-IN" dirty="0"/>
          </a:p>
          <a:p>
            <a:r>
              <a:rPr lang="en-IN" sz="2400" b="1" i="1" dirty="0"/>
              <a:t>Speedup : </a:t>
            </a:r>
          </a:p>
          <a:p>
            <a:endParaRPr lang="en-IN" sz="2400" b="1" i="1" dirty="0"/>
          </a:p>
          <a:p>
            <a:r>
              <a:rPr lang="en-IN" sz="2400" dirty="0"/>
              <a:t>Non pipeline unit that perform same operation &amp; takes a time equal to </a:t>
            </a:r>
            <a:r>
              <a:rPr lang="en-IN" sz="2400" dirty="0" err="1"/>
              <a:t>t</a:t>
            </a:r>
            <a:r>
              <a:rPr lang="en-IN" sz="2400" baseline="-25000" dirty="0" err="1"/>
              <a:t>n</a:t>
            </a:r>
            <a:r>
              <a:rPr lang="en-IN" sz="2400" dirty="0"/>
              <a:t> to complete each task.</a:t>
            </a:r>
          </a:p>
          <a:p>
            <a:endParaRPr lang="en-IN" sz="2000" dirty="0"/>
          </a:p>
          <a:p>
            <a:r>
              <a:rPr lang="en-IN" sz="2400" dirty="0"/>
              <a:t>Total time required for n tasks is </a:t>
            </a:r>
            <a:r>
              <a:rPr lang="en-IN" sz="2400" dirty="0" err="1"/>
              <a:t>nt</a:t>
            </a:r>
            <a:r>
              <a:rPr lang="en-IN" sz="2400" baseline="-25000" dirty="0" err="1"/>
              <a:t>n</a:t>
            </a:r>
            <a:r>
              <a:rPr lang="en-IN" sz="2400" baseline="-25000" dirty="0"/>
              <a:t> </a:t>
            </a:r>
          </a:p>
          <a:p>
            <a:endParaRPr lang="en-IN" sz="2400" baseline="-25000" dirty="0"/>
          </a:p>
          <a:p>
            <a:r>
              <a:rPr lang="en-IN" sz="2400" dirty="0"/>
              <a:t>The speedup of a pipeline processing over an equivalent non pipeline processing is defined by the ratio </a:t>
            </a:r>
          </a:p>
          <a:p>
            <a:endParaRPr lang="en-IN" sz="2400" dirty="0"/>
          </a:p>
        </p:txBody>
      </p:sp>
      <p:pic>
        <p:nvPicPr>
          <p:cNvPr id="4" name="Picture 3">
            <a:extLst>
              <a:ext uri="{FF2B5EF4-FFF2-40B4-BE49-F238E27FC236}">
                <a16:creationId xmlns:a16="http://schemas.microsoft.com/office/drawing/2014/main" id="{2381A614-84D7-0123-1B9B-CFA329B3B3FA}"/>
              </a:ext>
            </a:extLst>
          </p:cNvPr>
          <p:cNvPicPr>
            <a:picLocks noChangeAspect="1"/>
          </p:cNvPicPr>
          <p:nvPr/>
        </p:nvPicPr>
        <p:blipFill>
          <a:blip r:embed="rId2"/>
          <a:stretch>
            <a:fillRect/>
          </a:stretch>
        </p:blipFill>
        <p:spPr>
          <a:xfrm>
            <a:off x="4374398" y="4619955"/>
            <a:ext cx="3123210" cy="998967"/>
          </a:xfrm>
          <a:prstGeom prst="rect">
            <a:avLst/>
          </a:prstGeom>
        </p:spPr>
      </p:pic>
    </p:spTree>
    <p:extLst>
      <p:ext uri="{BB962C8B-B14F-4D97-AF65-F5344CB8AC3E}">
        <p14:creationId xmlns:p14="http://schemas.microsoft.com/office/powerpoint/2010/main" val="30989478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2AFD947-1C7C-691F-CA89-254652C4CE17}"/>
              </a:ext>
            </a:extLst>
          </p:cNvPr>
          <p:cNvSpPr txBox="1"/>
          <p:nvPr/>
        </p:nvSpPr>
        <p:spPr>
          <a:xfrm>
            <a:off x="265043" y="238539"/>
            <a:ext cx="11569148" cy="923330"/>
          </a:xfrm>
          <a:prstGeom prst="rect">
            <a:avLst/>
          </a:prstGeom>
          <a:noFill/>
        </p:spPr>
        <p:txBody>
          <a:bodyPr wrap="square" rtlCol="0">
            <a:spAutoFit/>
          </a:bodyPr>
          <a:lstStyle/>
          <a:p>
            <a:r>
              <a:rPr lang="en-IN" dirty="0"/>
              <a:t>As the number of tasks increase, n becomes much larger than k-1, and k+n-1 approaches the value of n.</a:t>
            </a:r>
          </a:p>
          <a:p>
            <a:endParaRPr lang="en-IN" dirty="0"/>
          </a:p>
          <a:p>
            <a:r>
              <a:rPr lang="en-IN" dirty="0"/>
              <a:t>The speedup becomes </a:t>
            </a:r>
          </a:p>
        </p:txBody>
      </p:sp>
      <p:pic>
        <p:nvPicPr>
          <p:cNvPr id="4" name="Picture 3">
            <a:extLst>
              <a:ext uri="{FF2B5EF4-FFF2-40B4-BE49-F238E27FC236}">
                <a16:creationId xmlns:a16="http://schemas.microsoft.com/office/drawing/2014/main" id="{00D2BB68-33D5-8DF0-F45A-BE2CF20FD939}"/>
              </a:ext>
            </a:extLst>
          </p:cNvPr>
          <p:cNvPicPr>
            <a:picLocks noChangeAspect="1"/>
          </p:cNvPicPr>
          <p:nvPr/>
        </p:nvPicPr>
        <p:blipFill>
          <a:blip r:embed="rId2"/>
          <a:stretch>
            <a:fillRect/>
          </a:stretch>
        </p:blipFill>
        <p:spPr>
          <a:xfrm>
            <a:off x="3399773" y="643422"/>
            <a:ext cx="1742070" cy="1088795"/>
          </a:xfrm>
          <a:prstGeom prst="rect">
            <a:avLst/>
          </a:prstGeom>
        </p:spPr>
      </p:pic>
      <p:sp>
        <p:nvSpPr>
          <p:cNvPr id="5" name="Rectangle 5">
            <a:extLst>
              <a:ext uri="{FF2B5EF4-FFF2-40B4-BE49-F238E27FC236}">
                <a16:creationId xmlns:a16="http://schemas.microsoft.com/office/drawing/2014/main" id="{CBAE5203-C2DE-8958-E1E2-9EBFB952083D}"/>
              </a:ext>
            </a:extLst>
          </p:cNvPr>
          <p:cNvSpPr>
            <a:spLocks noChangeArrowheads="1"/>
          </p:cNvSpPr>
          <p:nvPr/>
        </p:nvSpPr>
        <p:spPr bwMode="auto">
          <a:xfrm>
            <a:off x="951603" y="1912453"/>
            <a:ext cx="10365753" cy="4524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a:spAutoFit/>
          </a:bodyPr>
          <a:lstStyle>
            <a:lvl1pPr defTabSz="762000">
              <a:defRPr kumimoji="1" sz="1400" b="1">
                <a:solidFill>
                  <a:schemeClr val="tx1"/>
                </a:solidFill>
                <a:latin typeface="Arial" panose="020B0604020202020204" pitchFamily="34" charset="0"/>
                <a:ea typeface="돋움" panose="020B0600000101010101" pitchFamily="34" charset="-127"/>
              </a:defRPr>
            </a:lvl1pPr>
            <a:lvl2pPr marL="742950" indent="-285750" defTabSz="762000">
              <a:defRPr kumimoji="1" sz="1400" b="1">
                <a:solidFill>
                  <a:schemeClr val="tx1"/>
                </a:solidFill>
                <a:latin typeface="Arial" panose="020B0604020202020204" pitchFamily="34" charset="0"/>
                <a:ea typeface="돋움" panose="020B0600000101010101" pitchFamily="34" charset="-127"/>
              </a:defRPr>
            </a:lvl2pPr>
            <a:lvl3pPr marL="1143000" indent="-228600" defTabSz="762000">
              <a:defRPr kumimoji="1" sz="1400" b="1">
                <a:solidFill>
                  <a:schemeClr val="tx1"/>
                </a:solidFill>
                <a:latin typeface="Arial" panose="020B0604020202020204" pitchFamily="34" charset="0"/>
                <a:ea typeface="돋움" panose="020B0600000101010101" pitchFamily="34" charset="-127"/>
              </a:defRPr>
            </a:lvl3pPr>
            <a:lvl4pPr marL="1600200" indent="-228600" defTabSz="762000">
              <a:defRPr kumimoji="1" sz="1400" b="1">
                <a:solidFill>
                  <a:schemeClr val="tx1"/>
                </a:solidFill>
                <a:latin typeface="Arial" panose="020B0604020202020204" pitchFamily="34" charset="0"/>
                <a:ea typeface="돋움" panose="020B0600000101010101" pitchFamily="34" charset="-127"/>
              </a:defRPr>
            </a:lvl4pPr>
            <a:lvl5pPr marL="2057400" indent="-228600" defTabSz="762000">
              <a:defRPr kumimoji="1" sz="1400" b="1">
                <a:solidFill>
                  <a:schemeClr val="tx1"/>
                </a:solidFill>
                <a:latin typeface="Arial" panose="020B0604020202020204" pitchFamily="34" charset="0"/>
                <a:ea typeface="돋움" panose="020B0600000101010101" pitchFamily="34" charset="-127"/>
              </a:defRPr>
            </a:lvl5pPr>
            <a:lvl6pPr marL="25146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anose="020B0600000101010101" pitchFamily="34" charset="-127"/>
              </a:defRPr>
            </a:lvl6pPr>
            <a:lvl7pPr marL="29718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anose="020B0600000101010101" pitchFamily="34" charset="-127"/>
              </a:defRPr>
            </a:lvl7pPr>
            <a:lvl8pPr marL="34290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anose="020B0600000101010101" pitchFamily="34" charset="-127"/>
              </a:defRPr>
            </a:lvl8pPr>
            <a:lvl9pPr marL="38862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anose="020B0600000101010101" pitchFamily="34" charset="-127"/>
              </a:defRPr>
            </a:lvl9pPr>
          </a:lstStyle>
          <a:p>
            <a:r>
              <a:rPr lang="en-US" altLang="ko-KR" sz="1800" dirty="0"/>
              <a:t>Example</a:t>
            </a:r>
          </a:p>
          <a:p>
            <a:r>
              <a:rPr lang="en-US" altLang="ko-KR" sz="1800" dirty="0"/>
              <a:t>     - 4-stage pipeline</a:t>
            </a:r>
          </a:p>
          <a:p>
            <a:r>
              <a:rPr lang="en-US" altLang="ko-KR" sz="1800" dirty="0"/>
              <a:t>     - sub </a:t>
            </a:r>
            <a:r>
              <a:rPr lang="en-US" altLang="ko-KR" sz="1800" dirty="0" err="1"/>
              <a:t>opertion</a:t>
            </a:r>
            <a:r>
              <a:rPr lang="en-US" altLang="ko-KR" sz="1800" dirty="0"/>
              <a:t> in each stage;  </a:t>
            </a:r>
            <a:r>
              <a:rPr lang="en-US" altLang="ko-KR" sz="1800" dirty="0" err="1"/>
              <a:t>t</a:t>
            </a:r>
            <a:r>
              <a:rPr lang="en-US" altLang="ko-KR" sz="1800" baseline="-25000" dirty="0" err="1"/>
              <a:t>p</a:t>
            </a:r>
            <a:r>
              <a:rPr lang="en-US" altLang="ko-KR" sz="1800" dirty="0"/>
              <a:t> = 20nS</a:t>
            </a:r>
          </a:p>
          <a:p>
            <a:r>
              <a:rPr lang="en-US" altLang="ko-KR" sz="1800" dirty="0"/>
              <a:t>     - 100 tasks to be executed</a:t>
            </a:r>
          </a:p>
          <a:p>
            <a:r>
              <a:rPr lang="en-US" altLang="ko-KR" sz="1800" dirty="0"/>
              <a:t>     - 1 task in non-pipelined system;  20*4 = 80nS</a:t>
            </a:r>
          </a:p>
          <a:p>
            <a:r>
              <a:rPr lang="en-US" altLang="ko-KR" sz="1800" dirty="0"/>
              <a:t>      </a:t>
            </a:r>
          </a:p>
          <a:p>
            <a:r>
              <a:rPr lang="en-US" altLang="ko-KR" sz="1800" dirty="0"/>
              <a:t>        Pipelined System</a:t>
            </a:r>
          </a:p>
          <a:p>
            <a:r>
              <a:rPr lang="en-US" altLang="ko-KR" sz="1800" b="0" dirty="0"/>
              <a:t>                     (k + n - 1)*</a:t>
            </a:r>
            <a:r>
              <a:rPr lang="en-US" altLang="ko-KR" sz="1800" b="0" dirty="0" err="1"/>
              <a:t>t</a:t>
            </a:r>
            <a:r>
              <a:rPr lang="en-US" altLang="ko-KR" sz="1800" b="0" baseline="-25000" dirty="0" err="1"/>
              <a:t>p</a:t>
            </a:r>
            <a:r>
              <a:rPr lang="en-US" altLang="ko-KR" sz="1800" b="0" dirty="0"/>
              <a:t> = (4 + 99) * 20 = 2060nS</a:t>
            </a:r>
          </a:p>
          <a:p>
            <a:endParaRPr lang="en-US" altLang="ko-KR" sz="1800" dirty="0"/>
          </a:p>
          <a:p>
            <a:r>
              <a:rPr lang="en-US" altLang="ko-KR" sz="1800" dirty="0"/>
              <a:t>        Non-Pipelined System</a:t>
            </a:r>
          </a:p>
          <a:p>
            <a:r>
              <a:rPr lang="en-US" altLang="ko-KR" sz="1800" dirty="0"/>
              <a:t>                </a:t>
            </a:r>
            <a:r>
              <a:rPr lang="en-US" altLang="ko-KR" sz="1800" b="0" dirty="0"/>
              <a:t>n*k*</a:t>
            </a:r>
            <a:r>
              <a:rPr lang="en-US" altLang="ko-KR" sz="1800" b="0" dirty="0" err="1"/>
              <a:t>t</a:t>
            </a:r>
            <a:r>
              <a:rPr lang="en-US" altLang="ko-KR" sz="1800" b="0" baseline="-25000" dirty="0" err="1"/>
              <a:t>p</a:t>
            </a:r>
            <a:r>
              <a:rPr lang="en-US" altLang="ko-KR" sz="1800" b="0" dirty="0"/>
              <a:t> = 100 * 4 * 20 = 8000nS</a:t>
            </a:r>
          </a:p>
          <a:p>
            <a:endParaRPr lang="en-US" altLang="ko-KR" sz="1800" dirty="0"/>
          </a:p>
          <a:p>
            <a:r>
              <a:rPr lang="en-US" altLang="ko-KR" sz="1800" dirty="0"/>
              <a:t>        Speedup</a:t>
            </a:r>
          </a:p>
          <a:p>
            <a:r>
              <a:rPr lang="en-US" altLang="ko-KR" sz="1800" dirty="0"/>
              <a:t>                </a:t>
            </a:r>
            <a:r>
              <a:rPr lang="en-US" altLang="ko-KR" sz="1800" b="0" dirty="0" err="1"/>
              <a:t>S</a:t>
            </a:r>
            <a:r>
              <a:rPr lang="en-US" altLang="ko-KR" sz="1800" b="0" baseline="-25000" dirty="0" err="1"/>
              <a:t>k</a:t>
            </a:r>
            <a:r>
              <a:rPr lang="en-US" altLang="ko-KR" sz="1800" b="0" dirty="0"/>
              <a:t> = 8000 / 2060 = 3.88 </a:t>
            </a:r>
          </a:p>
          <a:p>
            <a:endParaRPr lang="en-US" altLang="ko-KR" sz="1800" dirty="0"/>
          </a:p>
          <a:p>
            <a:r>
              <a:rPr lang="en-US" altLang="ko-KR" sz="1800" dirty="0"/>
              <a:t>        4-Stage Pipeline is basically identical to the system with 4 identical function units </a:t>
            </a:r>
          </a:p>
        </p:txBody>
      </p:sp>
    </p:spTree>
    <p:extLst>
      <p:ext uri="{BB962C8B-B14F-4D97-AF65-F5344CB8AC3E}">
        <p14:creationId xmlns:p14="http://schemas.microsoft.com/office/powerpoint/2010/main" val="28496309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8A1E71-029B-3BB6-1151-58559E85D6F9}"/>
              </a:ext>
            </a:extLst>
          </p:cNvPr>
          <p:cNvSpPr>
            <a:spLocks noGrp="1"/>
          </p:cNvSpPr>
          <p:nvPr>
            <p:ph type="title"/>
          </p:nvPr>
        </p:nvSpPr>
        <p:spPr>
          <a:xfrm>
            <a:off x="838200" y="365125"/>
            <a:ext cx="10515600" cy="734805"/>
          </a:xfrm>
        </p:spPr>
        <p:txBody>
          <a:bodyPr/>
          <a:lstStyle/>
          <a:p>
            <a:r>
              <a:rPr lang="en-US" altLang="en-US" b="1" dirty="0">
                <a:ea typeface="맑은 고딕" panose="020B0503020000020004" pitchFamily="34" charset="-127"/>
              </a:rPr>
              <a:t>Floating Point </a:t>
            </a:r>
            <a:r>
              <a:rPr lang="en-US" altLang="en-US" b="1" dirty="0">
                <a:solidFill>
                  <a:srgbClr val="FF0000"/>
                </a:solidFill>
                <a:ea typeface="맑은 고딕" panose="020B0503020000020004" pitchFamily="34" charset="-127"/>
              </a:rPr>
              <a:t>Arithmetic Pipeline :</a:t>
            </a:r>
            <a:endParaRPr lang="en-IN" dirty="0"/>
          </a:p>
        </p:txBody>
      </p:sp>
      <p:sp>
        <p:nvSpPr>
          <p:cNvPr id="3" name="Content Placeholder 2">
            <a:extLst>
              <a:ext uri="{FF2B5EF4-FFF2-40B4-BE49-F238E27FC236}">
                <a16:creationId xmlns:a16="http://schemas.microsoft.com/office/drawing/2014/main" id="{D136DCFF-BB0C-06EA-EBE3-E1EDAE046B43}"/>
              </a:ext>
            </a:extLst>
          </p:cNvPr>
          <p:cNvSpPr>
            <a:spLocks noGrp="1"/>
          </p:cNvSpPr>
          <p:nvPr>
            <p:ph idx="1"/>
          </p:nvPr>
        </p:nvSpPr>
        <p:spPr>
          <a:xfrm>
            <a:off x="838200" y="1099930"/>
            <a:ext cx="10515600" cy="5077033"/>
          </a:xfrm>
        </p:spPr>
        <p:txBody>
          <a:bodyPr/>
          <a:lstStyle/>
          <a:p>
            <a:pPr algn="just" eaLnBrk="1" hangingPunct="1"/>
            <a:r>
              <a:rPr lang="en-US" altLang="en-US" sz="2400" dirty="0">
                <a:ea typeface="맑은 고딕" panose="020B0503020000020004" pitchFamily="34" charset="-127"/>
              </a:rPr>
              <a:t>Pipeline arithmetic units are usually found in very high speed computers</a:t>
            </a:r>
          </a:p>
          <a:p>
            <a:pPr algn="just" eaLnBrk="1" hangingPunct="1"/>
            <a:r>
              <a:rPr lang="en-US" altLang="en-US" sz="2400" dirty="0">
                <a:ea typeface="맑은 고딕" panose="020B0503020000020004" pitchFamily="34" charset="-127"/>
              </a:rPr>
              <a:t>They are used to implement floating-point operations, multiplication of fixed-point numbers, and similar computations encountered in scientific problems</a:t>
            </a:r>
          </a:p>
          <a:p>
            <a:pPr algn="l"/>
            <a:r>
              <a:rPr lang="en-US" sz="2400" i="0" u="none" strike="noStrike" baseline="0" dirty="0"/>
              <a:t>The inputs to the floating-point adder pipeline are two normalized floating-point binary </a:t>
            </a:r>
            <a:r>
              <a:rPr lang="en-IN" sz="2400" i="0" u="none" strike="noStrike" baseline="0" dirty="0"/>
              <a:t>numbers.</a:t>
            </a:r>
          </a:p>
          <a:p>
            <a:pPr marL="0" indent="0" eaLnBrk="1" hangingPunct="1">
              <a:lnSpc>
                <a:spcPct val="80000"/>
              </a:lnSpc>
              <a:buNone/>
            </a:pPr>
            <a:r>
              <a:rPr lang="en-IN" sz="2400" i="0" u="none" strike="noStrike" baseline="0" dirty="0"/>
              <a:t>	</a:t>
            </a:r>
            <a:r>
              <a:rPr lang="en-US" altLang="en-US" sz="2400" dirty="0">
                <a:ea typeface="맑은 고딕" panose="020B0503020000020004" pitchFamily="34" charset="-127"/>
              </a:rPr>
              <a:t>X = A x </a:t>
            </a:r>
            <a:r>
              <a:rPr lang="en-US" altLang="ko-KR" sz="2400" dirty="0"/>
              <a:t>2</a:t>
            </a:r>
            <a:r>
              <a:rPr lang="en-US" altLang="ko-KR" sz="2400" baseline="30000" dirty="0"/>
              <a:t>a</a:t>
            </a:r>
            <a:endParaRPr lang="en-US" altLang="en-US" sz="2400" dirty="0">
              <a:ea typeface="맑은 고딕" panose="020B0503020000020004" pitchFamily="34" charset="-127"/>
            </a:endParaRPr>
          </a:p>
          <a:p>
            <a:pPr marL="0" indent="0" eaLnBrk="1" hangingPunct="1">
              <a:lnSpc>
                <a:spcPct val="80000"/>
              </a:lnSpc>
              <a:buNone/>
            </a:pPr>
            <a:r>
              <a:rPr lang="en-US" altLang="en-US" sz="2400" dirty="0">
                <a:ea typeface="맑은 고딕" panose="020B0503020000020004" pitchFamily="34" charset="-127"/>
              </a:rPr>
              <a:t>	Y = B x </a:t>
            </a:r>
            <a:r>
              <a:rPr lang="en-US" altLang="ko-KR" sz="2400" dirty="0"/>
              <a:t>2</a:t>
            </a:r>
            <a:r>
              <a:rPr lang="en-US" altLang="ko-KR" sz="2400" baseline="30000" dirty="0"/>
              <a:t>b</a:t>
            </a:r>
          </a:p>
          <a:p>
            <a:pPr marL="0" indent="0" eaLnBrk="1" hangingPunct="1">
              <a:lnSpc>
                <a:spcPct val="80000"/>
              </a:lnSpc>
              <a:buNone/>
            </a:pPr>
            <a:endParaRPr lang="en-US" altLang="en-US" sz="2400" dirty="0">
              <a:ea typeface="맑은 고딕" panose="020B0503020000020004" pitchFamily="34" charset="-127"/>
            </a:endParaRPr>
          </a:p>
          <a:p>
            <a:pPr lvl="1" eaLnBrk="1" hangingPunct="1">
              <a:lnSpc>
                <a:spcPct val="80000"/>
              </a:lnSpc>
            </a:pPr>
            <a:r>
              <a:rPr lang="en-US" altLang="en-US" dirty="0">
                <a:ea typeface="맑은 고딕" panose="020B0503020000020004" pitchFamily="34" charset="-127"/>
              </a:rPr>
              <a:t>A and B are two fractions that represent the mantissas </a:t>
            </a:r>
          </a:p>
          <a:p>
            <a:pPr lvl="1" eaLnBrk="1" hangingPunct="1">
              <a:lnSpc>
                <a:spcPct val="80000"/>
              </a:lnSpc>
            </a:pPr>
            <a:r>
              <a:rPr lang="en-US" altLang="en-US" dirty="0">
                <a:ea typeface="맑은 고딕" panose="020B0503020000020004" pitchFamily="34" charset="-127"/>
              </a:rPr>
              <a:t>a and b are the exponents </a:t>
            </a:r>
          </a:p>
          <a:p>
            <a:r>
              <a:rPr lang="en-US" sz="2400" b="0" i="0" u="none" strike="noStrike" baseline="0" dirty="0">
                <a:latin typeface="Calibri" panose="020F0502020204030204" pitchFamily="34" charset="0"/>
              </a:rPr>
              <a:t>The floating-point addition and subtraction can be performed in four segments  show in figure</a:t>
            </a:r>
            <a:endParaRPr lang="en-IN" sz="3600" dirty="0"/>
          </a:p>
        </p:txBody>
      </p:sp>
    </p:spTree>
    <p:extLst>
      <p:ext uri="{BB962C8B-B14F-4D97-AF65-F5344CB8AC3E}">
        <p14:creationId xmlns:p14="http://schemas.microsoft.com/office/powerpoint/2010/main" val="7296378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EE60AF9-80F6-9FC0-1E94-CF3385C067BA}"/>
              </a:ext>
            </a:extLst>
          </p:cNvPr>
          <p:cNvPicPr>
            <a:picLocks noChangeAspect="1"/>
          </p:cNvPicPr>
          <p:nvPr/>
        </p:nvPicPr>
        <p:blipFill>
          <a:blip r:embed="rId2"/>
          <a:stretch>
            <a:fillRect/>
          </a:stretch>
        </p:blipFill>
        <p:spPr>
          <a:xfrm>
            <a:off x="1484245" y="118309"/>
            <a:ext cx="7077864" cy="6714718"/>
          </a:xfrm>
          <a:prstGeom prst="rect">
            <a:avLst/>
          </a:prstGeom>
        </p:spPr>
      </p:pic>
    </p:spTree>
    <p:extLst>
      <p:ext uri="{BB962C8B-B14F-4D97-AF65-F5344CB8AC3E}">
        <p14:creationId xmlns:p14="http://schemas.microsoft.com/office/powerpoint/2010/main" val="14970202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CF8C466-E756-BB01-5D26-7444FD356D91}"/>
              </a:ext>
            </a:extLst>
          </p:cNvPr>
          <p:cNvSpPr>
            <a:spLocks noGrp="1"/>
          </p:cNvSpPr>
          <p:nvPr>
            <p:ph idx="1"/>
          </p:nvPr>
        </p:nvSpPr>
        <p:spPr>
          <a:xfrm>
            <a:off x="838200" y="278296"/>
            <a:ext cx="10515600" cy="6202017"/>
          </a:xfrm>
        </p:spPr>
        <p:txBody>
          <a:bodyPr>
            <a:normAutofit lnSpcReduction="10000"/>
          </a:bodyPr>
          <a:lstStyle/>
          <a:p>
            <a:r>
              <a:rPr lang="en-US" sz="2800" b="0" i="0" u="none" strike="noStrike" baseline="0" dirty="0">
                <a:latin typeface="Calibri" panose="020F0502020204030204" pitchFamily="34" charset="0"/>
              </a:rPr>
              <a:t>The registers labeled R are placed between the segments to store intermediate results.</a:t>
            </a:r>
            <a:endParaRPr lang="en-IN" dirty="0"/>
          </a:p>
          <a:p>
            <a:pPr algn="l"/>
            <a:r>
              <a:rPr lang="en-US" sz="2400" b="0" i="0" u="none" strike="noStrike" baseline="0" dirty="0">
                <a:latin typeface="Calibri" panose="020F0502020204030204" pitchFamily="34" charset="0"/>
              </a:rPr>
              <a:t>The sub-operations that are performed in the four segments are:</a:t>
            </a:r>
          </a:p>
          <a:p>
            <a:pPr marL="0" indent="0" algn="l">
              <a:buNone/>
            </a:pPr>
            <a:r>
              <a:rPr lang="en-IN" sz="2400" b="0" i="0" u="none" strike="noStrike" baseline="0" dirty="0">
                <a:latin typeface="Calibri" panose="020F0502020204030204" pitchFamily="34" charset="0"/>
              </a:rPr>
              <a:t>	1. Compare the exponents</a:t>
            </a:r>
          </a:p>
          <a:p>
            <a:pPr marL="0" indent="0" algn="l">
              <a:buNone/>
            </a:pPr>
            <a:r>
              <a:rPr lang="en-IN" sz="2400" b="0" i="0" u="none" strike="noStrike" baseline="0" dirty="0">
                <a:latin typeface="Calibri" panose="020F0502020204030204" pitchFamily="34" charset="0"/>
              </a:rPr>
              <a:t>	2. Align the mantissas</a:t>
            </a:r>
          </a:p>
          <a:p>
            <a:pPr marL="0" indent="0" algn="l">
              <a:buNone/>
            </a:pPr>
            <a:r>
              <a:rPr lang="en-US" sz="2400" b="0" i="0" u="none" strike="noStrike" baseline="0" dirty="0">
                <a:latin typeface="Calibri" panose="020F0502020204030204" pitchFamily="34" charset="0"/>
              </a:rPr>
              <a:t>	3. Add or subtract the mantissas</a:t>
            </a:r>
          </a:p>
          <a:p>
            <a:pPr marL="0" indent="0" algn="l">
              <a:buNone/>
            </a:pPr>
            <a:r>
              <a:rPr lang="en-IN" sz="2400" b="0" i="0" u="none" strike="noStrike" baseline="0" dirty="0">
                <a:latin typeface="Calibri" panose="020F0502020204030204" pitchFamily="34" charset="0"/>
              </a:rPr>
              <a:t>	4. Normalize the result</a:t>
            </a:r>
          </a:p>
          <a:p>
            <a:pPr algn="l">
              <a:buFont typeface="Symbol" panose="05050102010706020507" pitchFamily="18" charset="2"/>
              <a:buChar char="·"/>
            </a:pPr>
            <a:r>
              <a:rPr lang="en-IN" sz="2400" b="0" i="0" u="none" strike="noStrike" baseline="0" dirty="0">
                <a:latin typeface="Calibri" panose="020F0502020204030204" pitchFamily="34" charset="0"/>
              </a:rPr>
              <a:t>The following numerical example </a:t>
            </a:r>
            <a:r>
              <a:rPr lang="en-US" sz="2400" b="0" i="0" u="none" strike="noStrike" baseline="0" dirty="0">
                <a:latin typeface="Calibri" panose="020F0502020204030204" pitchFamily="34" charset="0"/>
              </a:rPr>
              <a:t>ay clarify the sub-operations performed in each </a:t>
            </a:r>
            <a:r>
              <a:rPr lang="en-IN" sz="2400" b="0" i="0" u="none" strike="noStrike" baseline="0" dirty="0">
                <a:latin typeface="Calibri" panose="020F0502020204030204" pitchFamily="34" charset="0"/>
              </a:rPr>
              <a:t>segment.</a:t>
            </a:r>
          </a:p>
          <a:p>
            <a:pPr algn="l"/>
            <a:r>
              <a:rPr lang="en-US" sz="2400" b="0" i="0" u="none" strike="noStrike" baseline="0" dirty="0">
                <a:latin typeface="Calibri" panose="020F0502020204030204" pitchFamily="34" charset="0"/>
              </a:rPr>
              <a:t>Consider the two normalized floating-point numbers:</a:t>
            </a:r>
          </a:p>
          <a:p>
            <a:pPr marL="0" indent="0" algn="l">
              <a:buNone/>
            </a:pPr>
            <a:r>
              <a:rPr lang="en-IN" sz="2400" b="0" i="0" u="none" strike="noStrike" baseline="0" dirty="0">
                <a:latin typeface="Calibri" panose="020F0502020204030204" pitchFamily="34" charset="0"/>
              </a:rPr>
              <a:t>	</a:t>
            </a:r>
            <a:r>
              <a:rPr lang="en-IN" sz="2400" b="1" i="0" u="none" strike="noStrike" baseline="0" dirty="0">
                <a:latin typeface="Calibri" panose="020F0502020204030204" pitchFamily="34" charset="0"/>
              </a:rPr>
              <a:t>X = 0.9504 x 10</a:t>
            </a:r>
            <a:r>
              <a:rPr lang="en-IN" sz="2400" b="1" i="0" u="none" strike="noStrike" baseline="30000" dirty="0">
                <a:latin typeface="Calibri" panose="020F0502020204030204" pitchFamily="34" charset="0"/>
              </a:rPr>
              <a:t>3</a:t>
            </a:r>
          </a:p>
          <a:p>
            <a:pPr marL="0" indent="0" algn="l">
              <a:buNone/>
            </a:pPr>
            <a:r>
              <a:rPr lang="en-IN" sz="2400" b="1" i="0" u="none" strike="noStrike" baseline="0" dirty="0">
                <a:latin typeface="Calibri" panose="020F0502020204030204" pitchFamily="34" charset="0"/>
              </a:rPr>
              <a:t>	Y = 0.8200 x 10</a:t>
            </a:r>
            <a:r>
              <a:rPr lang="en-IN" sz="2400" b="1" i="0" u="none" strike="noStrike" baseline="30000" dirty="0">
                <a:latin typeface="Calibri" panose="020F0502020204030204" pitchFamily="34" charset="0"/>
              </a:rPr>
              <a:t>2</a:t>
            </a:r>
          </a:p>
          <a:p>
            <a:r>
              <a:rPr lang="en-US" sz="2400" b="0" i="0" u="none" strike="noStrike" baseline="0" dirty="0">
                <a:latin typeface="Calibri" panose="020F0502020204030204" pitchFamily="34" charset="0"/>
              </a:rPr>
              <a:t>The two exponents are subtracted in the first segment to obtain 3 - 2 = 1.</a:t>
            </a:r>
          </a:p>
          <a:p>
            <a:r>
              <a:rPr lang="en-US" sz="2400" b="0" i="0" u="none" strike="noStrike" baseline="0" dirty="0">
                <a:latin typeface="Calibri" panose="020F0502020204030204" pitchFamily="34" charset="0"/>
              </a:rPr>
              <a:t>The larger exponent 3 is chosen as the exponent of the result.</a:t>
            </a:r>
            <a:endParaRPr lang="en-IN" sz="5400" baseline="30000" dirty="0"/>
          </a:p>
        </p:txBody>
      </p:sp>
    </p:spTree>
    <p:extLst>
      <p:ext uri="{BB962C8B-B14F-4D97-AF65-F5344CB8AC3E}">
        <p14:creationId xmlns:p14="http://schemas.microsoft.com/office/powerpoint/2010/main" val="15499839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EB1A4CF-E46C-C03E-88D2-25ED7A1E0B36}"/>
              </a:ext>
            </a:extLst>
          </p:cNvPr>
          <p:cNvSpPr>
            <a:spLocks noGrp="1"/>
          </p:cNvSpPr>
          <p:nvPr>
            <p:ph idx="1"/>
          </p:nvPr>
        </p:nvSpPr>
        <p:spPr>
          <a:xfrm>
            <a:off x="838200" y="265042"/>
            <a:ext cx="10515600" cy="6427305"/>
          </a:xfrm>
        </p:spPr>
        <p:txBody>
          <a:bodyPr>
            <a:normAutofit fontScale="92500" lnSpcReduction="10000"/>
          </a:bodyPr>
          <a:lstStyle/>
          <a:p>
            <a:pPr marL="0" indent="0" algn="just">
              <a:buNone/>
            </a:pPr>
            <a:r>
              <a:rPr lang="en-US" sz="2000" b="0" i="0" u="none" strike="noStrike" baseline="0" dirty="0">
                <a:latin typeface="Symbol" panose="05050102010706020507" pitchFamily="18" charset="2"/>
              </a:rPr>
              <a:t> </a:t>
            </a:r>
            <a:r>
              <a:rPr lang="en-US" sz="2000" b="0" i="0" u="none" strike="noStrike" baseline="0" dirty="0">
                <a:latin typeface="Calibri" panose="020F0502020204030204" pitchFamily="34" charset="0"/>
              </a:rPr>
              <a:t>The next segment shifts the mantissa of Y to the right to obtain</a:t>
            </a:r>
          </a:p>
          <a:p>
            <a:pPr marL="0" indent="0" algn="just">
              <a:buNone/>
            </a:pPr>
            <a:r>
              <a:rPr lang="en-IN" sz="2000" b="0" i="0" u="none" strike="noStrike" baseline="0" dirty="0">
                <a:latin typeface="Calibri" panose="020F0502020204030204" pitchFamily="34" charset="0"/>
              </a:rPr>
              <a:t>	</a:t>
            </a:r>
            <a:r>
              <a:rPr lang="en-IN" sz="2000" b="1" i="0" u="none" strike="noStrike" baseline="0" dirty="0">
                <a:latin typeface="Calibri" panose="020F0502020204030204" pitchFamily="34" charset="0"/>
              </a:rPr>
              <a:t>X = 0.9504 x 10</a:t>
            </a:r>
            <a:r>
              <a:rPr lang="en-IN" sz="2000" b="1" i="0" u="none" strike="noStrike" baseline="30000" dirty="0">
                <a:latin typeface="Calibri" panose="020F0502020204030204" pitchFamily="34" charset="0"/>
              </a:rPr>
              <a:t>3</a:t>
            </a:r>
          </a:p>
          <a:p>
            <a:pPr marL="0" indent="0" algn="just">
              <a:buNone/>
            </a:pPr>
            <a:r>
              <a:rPr lang="en-IN" sz="2000" b="1" i="0" u="none" strike="noStrike" baseline="0" dirty="0">
                <a:latin typeface="Calibri" panose="020F0502020204030204" pitchFamily="34" charset="0"/>
              </a:rPr>
              <a:t>	Y = 0.0820 x 10</a:t>
            </a:r>
            <a:r>
              <a:rPr lang="en-IN" sz="2000" b="1" baseline="30000" dirty="0">
                <a:latin typeface="Calibri" panose="020F0502020204030204" pitchFamily="34" charset="0"/>
              </a:rPr>
              <a:t>3</a:t>
            </a:r>
          </a:p>
          <a:p>
            <a:pPr algn="just"/>
            <a:r>
              <a:rPr lang="en-US" sz="2000" b="0" i="0" u="none" strike="noStrike" baseline="0" dirty="0">
                <a:latin typeface="Calibri" panose="020F0502020204030204" pitchFamily="34" charset="0"/>
              </a:rPr>
              <a:t>This aligns the two mantissas under the same exponent. The addition of the two mantissas in segment 3 produces the sum</a:t>
            </a:r>
          </a:p>
          <a:p>
            <a:pPr marL="0" indent="0" algn="just">
              <a:buNone/>
            </a:pPr>
            <a:r>
              <a:rPr lang="en-IN" sz="2000" b="0" i="0" u="none" strike="noStrike" baseline="0" dirty="0">
                <a:latin typeface="Calibri" panose="020F0502020204030204" pitchFamily="34" charset="0"/>
              </a:rPr>
              <a:t>	</a:t>
            </a:r>
            <a:r>
              <a:rPr lang="en-IN" sz="2000" b="1" i="0" u="none" strike="noStrike" baseline="0" dirty="0">
                <a:latin typeface="Calibri" panose="020F0502020204030204" pitchFamily="34" charset="0"/>
              </a:rPr>
              <a:t>Z = 1.0324 x 10</a:t>
            </a:r>
            <a:r>
              <a:rPr lang="en-IN" sz="2000" b="1" i="0" u="none" strike="noStrike" baseline="30000" dirty="0">
                <a:latin typeface="Calibri" panose="020F0502020204030204" pitchFamily="34" charset="0"/>
              </a:rPr>
              <a:t>3</a:t>
            </a:r>
          </a:p>
          <a:p>
            <a:pPr algn="just"/>
            <a:r>
              <a:rPr lang="en-IN" sz="2000" dirty="0"/>
              <a:t>The sum is adjusted by normalizing the result so that it has a fraction with nonzero first digit. This is done by shifting the mantissa once to the right and incrementing the exponent by one to obtain the normalized sum.</a:t>
            </a:r>
          </a:p>
          <a:p>
            <a:pPr marL="0" indent="0" algn="just">
              <a:buNone/>
            </a:pPr>
            <a:r>
              <a:rPr lang="en-IN" sz="2000" dirty="0"/>
              <a:t>	</a:t>
            </a:r>
            <a:r>
              <a:rPr lang="en-IN" sz="2000" b="1" i="0" u="none" strike="noStrike" baseline="0" dirty="0">
                <a:latin typeface="Calibri" panose="020F0502020204030204" pitchFamily="34" charset="0"/>
              </a:rPr>
              <a:t>Z = 0.10324 x 10</a:t>
            </a:r>
            <a:r>
              <a:rPr lang="en-IN" sz="2000" b="1" baseline="30000" dirty="0">
                <a:latin typeface="Calibri" panose="020F0502020204030204" pitchFamily="34" charset="0"/>
              </a:rPr>
              <a:t>4</a:t>
            </a:r>
          </a:p>
          <a:p>
            <a:pPr marL="0" indent="0" algn="just">
              <a:buNone/>
            </a:pPr>
            <a:endParaRPr lang="en-IN" sz="2400" b="0" i="0" u="none" strike="noStrike" baseline="30000" dirty="0">
              <a:latin typeface="Calibri" panose="020F0502020204030204" pitchFamily="34" charset="0"/>
            </a:endParaRPr>
          </a:p>
          <a:p>
            <a:pPr marL="0" indent="0" algn="just">
              <a:buNone/>
            </a:pPr>
            <a:r>
              <a:rPr lang="en-US" altLang="en-US" sz="2000" b="1" dirty="0">
                <a:solidFill>
                  <a:srgbClr val="FF0000"/>
                </a:solidFill>
                <a:ea typeface="맑은 고딕" panose="020B0503020000020004" pitchFamily="34" charset="-127"/>
              </a:rPr>
              <a:t>Segment 1: </a:t>
            </a:r>
            <a:r>
              <a:rPr lang="en-US" altLang="en-US" sz="2000" b="1" dirty="0">
                <a:ea typeface="맑은 고딕" panose="020B0503020000020004" pitchFamily="34" charset="-127"/>
              </a:rPr>
              <a:t>The two exponents are subtracted in the first segment to obtain 	i.e. </a:t>
            </a:r>
            <a:r>
              <a:rPr lang="en-US" altLang="en-US" sz="2000" b="1" dirty="0">
                <a:solidFill>
                  <a:srgbClr val="0000FF"/>
                </a:solidFill>
                <a:ea typeface="맑은 고딕" panose="020B0503020000020004" pitchFamily="34" charset="-127"/>
              </a:rPr>
              <a:t>3-2=1</a:t>
            </a:r>
          </a:p>
          <a:p>
            <a:pPr marL="0" indent="0" algn="just">
              <a:buNone/>
            </a:pPr>
            <a:r>
              <a:rPr lang="en-US" altLang="en-US" sz="2000" b="1" dirty="0">
                <a:ea typeface="맑은 고딕" panose="020B0503020000020004" pitchFamily="34" charset="-127"/>
              </a:rPr>
              <a:t>	      The larger exponent 3 is chosen as the exponent of the result</a:t>
            </a:r>
            <a:endParaRPr lang="en-US" altLang="en-US" sz="2000" dirty="0">
              <a:ea typeface="맑은 고딕" panose="020B0503020000020004" pitchFamily="34" charset="-127"/>
            </a:endParaRPr>
          </a:p>
          <a:p>
            <a:pPr marL="0" indent="0" eaLnBrk="1" hangingPunct="1">
              <a:lnSpc>
                <a:spcPct val="80000"/>
              </a:lnSpc>
              <a:buNone/>
            </a:pPr>
            <a:r>
              <a:rPr lang="en-US" altLang="en-US" sz="2000" b="1" dirty="0">
                <a:solidFill>
                  <a:srgbClr val="FF0000"/>
                </a:solidFill>
                <a:ea typeface="맑은 고딕" panose="020B0503020000020004" pitchFamily="34" charset="-127"/>
              </a:rPr>
              <a:t>Segment 2: </a:t>
            </a:r>
            <a:r>
              <a:rPr lang="en-US" altLang="en-US" sz="2000" b="1" dirty="0">
                <a:ea typeface="맑은 고딕" panose="020B0503020000020004" pitchFamily="34" charset="-127"/>
              </a:rPr>
              <a:t>shifts the mantissa of Y to the right to obtain </a:t>
            </a:r>
            <a:r>
              <a:rPr lang="en-US" altLang="en-US" sz="2000" b="1" dirty="0">
                <a:solidFill>
                  <a:srgbClr val="0000FF"/>
                </a:solidFill>
                <a:ea typeface="맑은 고딕" panose="020B0503020000020004" pitchFamily="34" charset="-127"/>
              </a:rPr>
              <a:t>Y = 0.0820 x </a:t>
            </a:r>
            <a:r>
              <a:rPr kumimoji="1" lang="en-US" altLang="ko-KR" sz="2000" b="1" dirty="0">
                <a:solidFill>
                  <a:srgbClr val="0000FF"/>
                </a:solidFill>
                <a:latin typeface="Arial Unicode MS" pitchFamily="34" charset="-128"/>
                <a:ea typeface="돋움" panose="020B0600000101010101" pitchFamily="34" charset="-127"/>
              </a:rPr>
              <a:t>10</a:t>
            </a:r>
            <a:r>
              <a:rPr kumimoji="1" lang="en-US" altLang="ko-KR" sz="2000" b="1" baseline="30000" dirty="0">
                <a:solidFill>
                  <a:srgbClr val="0000FF"/>
                </a:solidFill>
                <a:latin typeface="Arial Unicode MS" pitchFamily="34" charset="-128"/>
                <a:ea typeface="돋움" panose="020B0600000101010101" pitchFamily="34" charset="-127"/>
              </a:rPr>
              <a:t>3</a:t>
            </a:r>
            <a:r>
              <a:rPr kumimoji="1" lang="en-US" altLang="ko-KR" sz="2000" dirty="0">
                <a:solidFill>
                  <a:srgbClr val="0000FF"/>
                </a:solidFill>
                <a:latin typeface="Arial Unicode MS" pitchFamily="34" charset="-128"/>
                <a:ea typeface="돋움" panose="020B0600000101010101" pitchFamily="34" charset="-127"/>
              </a:rPr>
              <a:t> </a:t>
            </a:r>
          </a:p>
          <a:p>
            <a:pPr marL="0" indent="0" eaLnBrk="1" hangingPunct="1">
              <a:lnSpc>
                <a:spcPct val="80000"/>
              </a:lnSpc>
              <a:buNone/>
            </a:pPr>
            <a:r>
              <a:rPr kumimoji="1" lang="en-US" altLang="en-US" sz="2000" b="1" dirty="0">
                <a:solidFill>
                  <a:srgbClr val="0000FF"/>
                </a:solidFill>
                <a:ea typeface="돋움" panose="020B0600000101010101" pitchFamily="34" charset="-127"/>
              </a:rPr>
              <a:t>                      </a:t>
            </a:r>
            <a:r>
              <a:rPr lang="en-US" altLang="en-US" sz="2000" b="1" dirty="0">
                <a:ea typeface="맑은 고딕" panose="020B0503020000020004" pitchFamily="34" charset="-127"/>
              </a:rPr>
              <a:t>The mantissas are now aligned</a:t>
            </a:r>
          </a:p>
          <a:p>
            <a:pPr marL="0" indent="0">
              <a:lnSpc>
                <a:spcPct val="80000"/>
              </a:lnSpc>
              <a:buNone/>
            </a:pPr>
            <a:r>
              <a:rPr lang="en-US" altLang="en-US" sz="2000" b="1" dirty="0">
                <a:solidFill>
                  <a:srgbClr val="FF0000"/>
                </a:solidFill>
                <a:ea typeface="맑은 고딕" panose="020B0503020000020004" pitchFamily="34" charset="-127"/>
              </a:rPr>
              <a:t>Segment 3: </a:t>
            </a:r>
            <a:r>
              <a:rPr lang="en-US" altLang="en-US" sz="2000" b="1" dirty="0">
                <a:ea typeface="맑은 고딕" panose="020B0503020000020004" pitchFamily="34" charset="-127"/>
              </a:rPr>
              <a:t>produces the sum </a:t>
            </a:r>
            <a:r>
              <a:rPr lang="en-US" altLang="en-US" sz="2000" b="1" dirty="0">
                <a:solidFill>
                  <a:srgbClr val="0000FF"/>
                </a:solidFill>
                <a:ea typeface="맑은 고딕" panose="020B0503020000020004" pitchFamily="34" charset="-127"/>
              </a:rPr>
              <a:t>Z = 1.0324 x </a:t>
            </a:r>
            <a:r>
              <a:rPr kumimoji="1" lang="en-US" altLang="ko-KR" sz="2000" b="1" dirty="0">
                <a:solidFill>
                  <a:srgbClr val="0000FF"/>
                </a:solidFill>
                <a:latin typeface="Arial Unicode MS" pitchFamily="34" charset="-128"/>
                <a:ea typeface="돋움" panose="020B0600000101010101" pitchFamily="34" charset="-127"/>
              </a:rPr>
              <a:t>10</a:t>
            </a:r>
            <a:r>
              <a:rPr kumimoji="1" lang="en-US" altLang="ko-KR" sz="2000" b="1" baseline="30000" dirty="0">
                <a:solidFill>
                  <a:srgbClr val="0000FF"/>
                </a:solidFill>
                <a:latin typeface="Arial Unicode MS" pitchFamily="34" charset="-128"/>
                <a:ea typeface="돋움" panose="020B0600000101010101" pitchFamily="34" charset="-127"/>
              </a:rPr>
              <a:t>3</a:t>
            </a:r>
            <a:r>
              <a:rPr kumimoji="1" lang="en-US" altLang="ko-KR" sz="2000" b="1" dirty="0">
                <a:solidFill>
                  <a:srgbClr val="0000FF"/>
                </a:solidFill>
                <a:latin typeface="Arial Unicode MS" pitchFamily="34" charset="-128"/>
                <a:ea typeface="돋움" panose="020B0600000101010101" pitchFamily="34" charset="-127"/>
              </a:rPr>
              <a:t> </a:t>
            </a:r>
          </a:p>
          <a:p>
            <a:pPr marL="0" indent="0">
              <a:lnSpc>
                <a:spcPct val="80000"/>
              </a:lnSpc>
              <a:buNone/>
            </a:pPr>
            <a:endParaRPr kumimoji="1" lang="en-US" altLang="ko-KR" sz="2000" b="1" dirty="0">
              <a:solidFill>
                <a:srgbClr val="0000FF"/>
              </a:solidFill>
              <a:latin typeface="Arial Unicode MS" pitchFamily="34" charset="-128"/>
              <a:ea typeface="돋움" panose="020B0600000101010101" pitchFamily="34" charset="-127"/>
            </a:endParaRPr>
          </a:p>
          <a:p>
            <a:pPr marL="0" indent="0">
              <a:lnSpc>
                <a:spcPct val="110000"/>
              </a:lnSpc>
              <a:buNone/>
            </a:pPr>
            <a:r>
              <a:rPr lang="en-US" altLang="en-US" sz="2000" b="1" dirty="0">
                <a:solidFill>
                  <a:srgbClr val="FF0000"/>
                </a:solidFill>
                <a:ea typeface="맑은 고딕" panose="020B0503020000020004" pitchFamily="34" charset="-127"/>
              </a:rPr>
              <a:t>Segment 4: </a:t>
            </a:r>
            <a:r>
              <a:rPr lang="en-US" altLang="en-US" sz="2000" b="1" dirty="0">
                <a:ea typeface="맑은 고딕" panose="020B0503020000020004" pitchFamily="34" charset="-127"/>
              </a:rPr>
              <a:t>normalizes the result by shifting the mantissa once to the right and incrementing the exponent by one to obtain </a:t>
            </a:r>
            <a:r>
              <a:rPr lang="en-US" altLang="en-US" sz="2000" b="1" dirty="0">
                <a:solidFill>
                  <a:schemeClr val="accent1">
                    <a:lumMod val="75000"/>
                  </a:schemeClr>
                </a:solidFill>
                <a:ea typeface="맑은 고딕" panose="020B0503020000020004" pitchFamily="34" charset="-127"/>
              </a:rPr>
              <a:t>Z = 0.10324 x</a:t>
            </a:r>
            <a:r>
              <a:rPr kumimoji="1" lang="en-US" altLang="ko-KR" sz="2000" dirty="0">
                <a:solidFill>
                  <a:schemeClr val="accent1">
                    <a:lumMod val="75000"/>
                  </a:schemeClr>
                </a:solidFill>
                <a:latin typeface="Arial Unicode MS" pitchFamily="34" charset="-128"/>
                <a:ea typeface="돋움" panose="020B0600000101010101" pitchFamily="34" charset="-127"/>
              </a:rPr>
              <a:t> </a:t>
            </a:r>
            <a:r>
              <a:rPr kumimoji="1" lang="en-US" altLang="ko-KR" sz="2000" b="1" dirty="0">
                <a:solidFill>
                  <a:schemeClr val="accent1">
                    <a:lumMod val="75000"/>
                  </a:schemeClr>
                </a:solidFill>
                <a:latin typeface="Arial Unicode MS" pitchFamily="34" charset="-128"/>
                <a:ea typeface="돋움" panose="020B0600000101010101" pitchFamily="34" charset="-127"/>
              </a:rPr>
              <a:t>10</a:t>
            </a:r>
            <a:r>
              <a:rPr kumimoji="1" lang="en-US" altLang="ko-KR" sz="2000" b="1" baseline="30000" dirty="0">
                <a:solidFill>
                  <a:schemeClr val="accent1">
                    <a:lumMod val="75000"/>
                  </a:schemeClr>
                </a:solidFill>
                <a:latin typeface="Arial Unicode MS" pitchFamily="34" charset="-128"/>
                <a:ea typeface="돋움" panose="020B0600000101010101" pitchFamily="34" charset="-127"/>
              </a:rPr>
              <a:t>4</a:t>
            </a:r>
            <a:r>
              <a:rPr kumimoji="1" lang="en-US" altLang="ko-KR" sz="2000" dirty="0">
                <a:solidFill>
                  <a:schemeClr val="accent1">
                    <a:lumMod val="75000"/>
                  </a:schemeClr>
                </a:solidFill>
                <a:latin typeface="Arial Unicode MS" pitchFamily="34" charset="-128"/>
                <a:ea typeface="돋움" panose="020B0600000101010101" pitchFamily="34" charset="-127"/>
              </a:rPr>
              <a:t> </a:t>
            </a:r>
            <a:endParaRPr lang="en-US" altLang="en-US" sz="2000" b="1" dirty="0">
              <a:solidFill>
                <a:schemeClr val="accent1">
                  <a:lumMod val="75000"/>
                </a:schemeClr>
              </a:solidFill>
              <a:ea typeface="맑은 고딕" panose="020B0503020000020004" pitchFamily="34" charset="-127"/>
            </a:endParaRPr>
          </a:p>
          <a:p>
            <a:pPr marL="0" indent="0" algn="just">
              <a:buNone/>
            </a:pPr>
            <a:endParaRPr lang="en-US" altLang="en-US" sz="2000" b="1" dirty="0">
              <a:solidFill>
                <a:srgbClr val="0000FF"/>
              </a:solidFill>
              <a:ea typeface="맑은 고딕" panose="020B0503020000020004" pitchFamily="34" charset="-127"/>
            </a:endParaRPr>
          </a:p>
          <a:p>
            <a:pPr marL="0" indent="0" algn="just">
              <a:buNone/>
            </a:pPr>
            <a:endParaRPr lang="en-IN" sz="2400" dirty="0"/>
          </a:p>
        </p:txBody>
      </p:sp>
    </p:spTree>
    <p:extLst>
      <p:ext uri="{BB962C8B-B14F-4D97-AF65-F5344CB8AC3E}">
        <p14:creationId xmlns:p14="http://schemas.microsoft.com/office/powerpoint/2010/main" val="26162693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EB1A4CF-E46C-C03E-88D2-25ED7A1E0B36}"/>
              </a:ext>
            </a:extLst>
          </p:cNvPr>
          <p:cNvSpPr>
            <a:spLocks noGrp="1"/>
          </p:cNvSpPr>
          <p:nvPr>
            <p:ph idx="1"/>
          </p:nvPr>
        </p:nvSpPr>
        <p:spPr>
          <a:xfrm>
            <a:off x="838200" y="265042"/>
            <a:ext cx="10515600" cy="6427305"/>
          </a:xfrm>
        </p:spPr>
        <p:txBody>
          <a:bodyPr>
            <a:normAutofit/>
          </a:bodyPr>
          <a:lstStyle/>
          <a:p>
            <a:pPr algn="just">
              <a:buFont typeface="Symbol" panose="05050102010706020507" pitchFamily="18" charset="2"/>
              <a:buChar char="·"/>
            </a:pPr>
            <a:r>
              <a:rPr lang="en-IN" sz="2400" b="0" i="0" u="none" strike="noStrike" baseline="0" dirty="0">
                <a:latin typeface="Calibri" panose="020F0502020204030204" pitchFamily="34" charset="0"/>
              </a:rPr>
              <a:t>Suppose that the time delays of 4 segments are </a:t>
            </a:r>
          </a:p>
          <a:p>
            <a:pPr marL="0" indent="0" algn="just">
              <a:buNone/>
            </a:pPr>
            <a:r>
              <a:rPr lang="en-IN" sz="2400" dirty="0">
                <a:latin typeface="Calibri" panose="020F0502020204030204" pitchFamily="34" charset="0"/>
              </a:rPr>
              <a:t>   </a:t>
            </a:r>
            <a:r>
              <a:rPr lang="en-IN" sz="2400" b="0" i="0" u="none" strike="noStrike" baseline="0" dirty="0">
                <a:latin typeface="Calibri" panose="020F0502020204030204" pitchFamily="34" charset="0"/>
              </a:rPr>
              <a:t>t1= 60 ns, t2 = 70 ns, t3 = 100 ns &amp; t4 = 80 ns </a:t>
            </a:r>
          </a:p>
          <a:p>
            <a:pPr marL="0" indent="0" algn="just">
              <a:buNone/>
            </a:pPr>
            <a:r>
              <a:rPr lang="en-IN" sz="2400" dirty="0">
                <a:latin typeface="Calibri" panose="020F0502020204030204" pitchFamily="34" charset="0"/>
              </a:rPr>
              <a:t>   </a:t>
            </a:r>
            <a:r>
              <a:rPr lang="en-IN" sz="2400" b="0" i="0" u="none" strike="noStrike" baseline="0" dirty="0">
                <a:latin typeface="Calibri" panose="020F0502020204030204" pitchFamily="34" charset="0"/>
              </a:rPr>
              <a:t>and the interface </a:t>
            </a:r>
            <a:r>
              <a:rPr lang="en-IN" sz="2400" b="1" i="0" u="none" strike="noStrike" baseline="0" dirty="0">
                <a:latin typeface="Calibri" panose="020F0502020204030204" pitchFamily="34" charset="0"/>
              </a:rPr>
              <a:t>register delay of tr</a:t>
            </a:r>
            <a:r>
              <a:rPr lang="en-IN" sz="2400" b="0" i="0" u="none" strike="noStrike" baseline="0" dirty="0">
                <a:latin typeface="Calibri" panose="020F0502020204030204" pitchFamily="34" charset="0"/>
              </a:rPr>
              <a:t> = 10 ns.</a:t>
            </a:r>
          </a:p>
          <a:p>
            <a:pPr algn="just">
              <a:buFont typeface="Symbol" panose="05050102010706020507" pitchFamily="18" charset="2"/>
              <a:buChar char="·"/>
            </a:pPr>
            <a:endParaRPr lang="en-IN" sz="2400" b="0" i="0" u="none" strike="noStrike" baseline="30000" dirty="0">
              <a:latin typeface="Calibri" panose="020F0502020204030204" pitchFamily="34" charset="0"/>
            </a:endParaRPr>
          </a:p>
          <a:p>
            <a:pPr algn="just">
              <a:buFont typeface="Symbol" panose="05050102010706020507" pitchFamily="18" charset="2"/>
              <a:buChar char="·"/>
            </a:pPr>
            <a:r>
              <a:rPr lang="en-IN" sz="2400" dirty="0">
                <a:latin typeface="Calibri" panose="020F0502020204030204" pitchFamily="34" charset="0"/>
              </a:rPr>
              <a:t>The clock cycle is to be  </a:t>
            </a:r>
            <a:r>
              <a:rPr lang="en-IN" sz="2400" b="1" dirty="0" err="1">
                <a:latin typeface="Calibri" panose="020F0502020204030204" pitchFamily="34" charset="0"/>
              </a:rPr>
              <a:t>t</a:t>
            </a:r>
            <a:r>
              <a:rPr lang="en-IN" sz="2400" b="1" baseline="-25000" dirty="0" err="1">
                <a:latin typeface="Calibri" panose="020F0502020204030204" pitchFamily="34" charset="0"/>
              </a:rPr>
              <a:t>p</a:t>
            </a:r>
            <a:r>
              <a:rPr lang="en-IN" sz="2400" b="1" dirty="0">
                <a:latin typeface="Calibri" panose="020F0502020204030204" pitchFamily="34" charset="0"/>
              </a:rPr>
              <a:t> = max (t1,t2,t3,t4) + tr</a:t>
            </a:r>
          </a:p>
          <a:p>
            <a:pPr marL="1371600" lvl="3" indent="0" algn="just">
              <a:buNone/>
            </a:pPr>
            <a:r>
              <a:rPr lang="en-IN" sz="1400" b="0" i="0" u="none" strike="noStrike" dirty="0">
                <a:latin typeface="Calibri" panose="020F0502020204030204" pitchFamily="34" charset="0"/>
              </a:rPr>
              <a:t>		</a:t>
            </a:r>
            <a:r>
              <a:rPr lang="en-IN" sz="2400" b="0" i="0" u="none" strike="noStrike" dirty="0">
                <a:latin typeface="Calibri" panose="020F0502020204030204" pitchFamily="34" charset="0"/>
              </a:rPr>
              <a:t>           = 100 + 10 = 110 ns</a:t>
            </a:r>
          </a:p>
          <a:p>
            <a:pPr marL="0" indent="0" algn="just">
              <a:buNone/>
            </a:pPr>
            <a:endParaRPr lang="en-IN" sz="2400" dirty="0"/>
          </a:p>
          <a:p>
            <a:pPr algn="just"/>
            <a:r>
              <a:rPr lang="en-IN" sz="2400" b="1" dirty="0"/>
              <a:t>The non pipeline floating point </a:t>
            </a:r>
          </a:p>
          <a:p>
            <a:pPr marL="0" indent="0" algn="just">
              <a:buNone/>
            </a:pPr>
            <a:r>
              <a:rPr lang="en-IN" sz="2400" dirty="0"/>
              <a:t>	</a:t>
            </a:r>
            <a:r>
              <a:rPr lang="en-IN" sz="2400" dirty="0">
                <a:latin typeface="Calibri" panose="020F0502020204030204" pitchFamily="34" charset="0"/>
              </a:rPr>
              <a:t> The clock cycle is to be  </a:t>
            </a:r>
            <a:r>
              <a:rPr lang="en-IN" sz="2400" b="1" dirty="0" err="1">
                <a:latin typeface="Calibri" panose="020F0502020204030204" pitchFamily="34" charset="0"/>
              </a:rPr>
              <a:t>t</a:t>
            </a:r>
            <a:r>
              <a:rPr lang="en-IN" sz="2400" b="1" baseline="-25000" dirty="0" err="1">
                <a:latin typeface="Calibri" panose="020F0502020204030204" pitchFamily="34" charset="0"/>
              </a:rPr>
              <a:t>n</a:t>
            </a:r>
            <a:r>
              <a:rPr lang="en-IN" sz="2400" b="1" baseline="-25000" dirty="0">
                <a:latin typeface="Calibri" panose="020F0502020204030204" pitchFamily="34" charset="0"/>
              </a:rPr>
              <a:t> </a:t>
            </a:r>
            <a:r>
              <a:rPr lang="en-IN" sz="2400" dirty="0">
                <a:latin typeface="Calibri" panose="020F0502020204030204" pitchFamily="34" charset="0"/>
              </a:rPr>
              <a:t> = 60 + 70 +100 + 80 + 10 = 320 ns</a:t>
            </a:r>
          </a:p>
          <a:p>
            <a:pPr marL="0" indent="0" algn="just">
              <a:buNone/>
            </a:pPr>
            <a:endParaRPr lang="en-IN" sz="2400" dirty="0">
              <a:latin typeface="Calibri" panose="020F0502020204030204" pitchFamily="34" charset="0"/>
            </a:endParaRPr>
          </a:p>
          <a:p>
            <a:pPr algn="just"/>
            <a:r>
              <a:rPr lang="en-IN" sz="2400" b="1" dirty="0">
                <a:latin typeface="Calibri" panose="020F0502020204030204" pitchFamily="34" charset="0"/>
              </a:rPr>
              <a:t>Speedup</a:t>
            </a:r>
            <a:r>
              <a:rPr lang="en-IN" sz="2400" dirty="0">
                <a:latin typeface="Calibri" panose="020F0502020204030204" pitchFamily="34" charset="0"/>
              </a:rPr>
              <a:t> = 320/ 110 = 2.9 </a:t>
            </a:r>
          </a:p>
          <a:p>
            <a:pPr marL="0" indent="0" algn="just">
              <a:buNone/>
            </a:pPr>
            <a:endParaRPr lang="en-IN" sz="2400" dirty="0"/>
          </a:p>
        </p:txBody>
      </p:sp>
    </p:spTree>
    <p:extLst>
      <p:ext uri="{BB962C8B-B14F-4D97-AF65-F5344CB8AC3E}">
        <p14:creationId xmlns:p14="http://schemas.microsoft.com/office/powerpoint/2010/main" val="11529119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AAD422C-5248-F7F0-34E5-4CF11CDE25DE}"/>
              </a:ext>
            </a:extLst>
          </p:cNvPr>
          <p:cNvSpPr txBox="1"/>
          <p:nvPr/>
        </p:nvSpPr>
        <p:spPr>
          <a:xfrm>
            <a:off x="371061" y="743998"/>
            <a:ext cx="11582400" cy="5509200"/>
          </a:xfrm>
          <a:prstGeom prst="rect">
            <a:avLst/>
          </a:prstGeom>
          <a:noFill/>
        </p:spPr>
        <p:txBody>
          <a:bodyPr wrap="square">
            <a:spAutoFit/>
          </a:bodyPr>
          <a:lstStyle/>
          <a:p>
            <a:pPr algn="just"/>
            <a:r>
              <a:rPr lang="en-US" sz="2200" b="0" i="0" u="none" strike="noStrike" baseline="0" dirty="0">
                <a:latin typeface="Symbol" panose="05050102010706020507" pitchFamily="18" charset="2"/>
              </a:rPr>
              <a:t> </a:t>
            </a:r>
            <a:r>
              <a:rPr lang="en-US" sz="2200" b="0" i="0" u="none" strike="noStrike" baseline="0" dirty="0">
                <a:latin typeface="Calibri" panose="020F0502020204030204" pitchFamily="34" charset="0"/>
              </a:rPr>
              <a:t>Pipeline processing can occur in data stream as well as in instruction stream.</a:t>
            </a:r>
          </a:p>
          <a:p>
            <a:pPr marL="342900" indent="-342900" algn="just">
              <a:buFont typeface="Symbol" panose="05050102010706020507" pitchFamily="18" charset="2"/>
              <a:buChar char="·"/>
            </a:pPr>
            <a:r>
              <a:rPr lang="en-US" sz="2200" b="0" i="0" u="none" strike="noStrike" baseline="0" dirty="0">
                <a:latin typeface="Calibri" panose="020F0502020204030204" pitchFamily="34" charset="0"/>
              </a:rPr>
              <a:t>An instruction pipeline reads consecutive instructions from memory while previous instructions are being executed in other segments.</a:t>
            </a:r>
          </a:p>
          <a:p>
            <a:pPr marL="342900" indent="-342900" algn="just">
              <a:buFont typeface="Symbol" panose="05050102010706020507" pitchFamily="18" charset="2"/>
              <a:buChar char="·"/>
            </a:pPr>
            <a:endParaRPr lang="en-US" sz="2200" b="0" i="0" u="none" strike="noStrike" baseline="0" dirty="0">
              <a:latin typeface="Calibri" panose="020F0502020204030204" pitchFamily="34" charset="0"/>
            </a:endParaRPr>
          </a:p>
          <a:p>
            <a:pPr algn="just"/>
            <a:r>
              <a:rPr lang="en-US" sz="2200" b="0" i="0" u="none" strike="noStrike" baseline="0" dirty="0">
                <a:latin typeface="Symbol" panose="05050102010706020507" pitchFamily="18" charset="2"/>
              </a:rPr>
              <a:t> </a:t>
            </a:r>
            <a:r>
              <a:rPr lang="en-US" sz="2200" b="0" i="0" u="none" strike="noStrike" baseline="0" dirty="0">
                <a:latin typeface="Calibri" panose="020F0502020204030204" pitchFamily="34" charset="0"/>
              </a:rPr>
              <a:t>This causes the instruction fetch and executes phases to overlap and perform </a:t>
            </a:r>
            <a:r>
              <a:rPr lang="en-IN" sz="2200" b="0" i="0" u="none" strike="noStrike" baseline="0" dirty="0">
                <a:latin typeface="Calibri" panose="020F0502020204030204" pitchFamily="34" charset="0"/>
              </a:rPr>
              <a:t>simultaneous operations.</a:t>
            </a:r>
          </a:p>
          <a:p>
            <a:pPr marL="342900" indent="-342900" algn="just">
              <a:buFont typeface="Symbol" panose="05050102010706020507" pitchFamily="18" charset="2"/>
              <a:buChar char="·"/>
            </a:pPr>
            <a:r>
              <a:rPr lang="en-US" sz="2200" b="0" i="0" u="none" strike="noStrike" baseline="0" dirty="0">
                <a:latin typeface="Calibri" panose="020F0502020204030204" pitchFamily="34" charset="0"/>
              </a:rPr>
              <a:t>One possible digression associated with such a scheme is that an </a:t>
            </a:r>
            <a:r>
              <a:rPr lang="en-US" sz="2200" b="1" i="0" u="none" strike="noStrike" baseline="0" dirty="0">
                <a:latin typeface="Calibri" panose="020F0502020204030204" pitchFamily="34" charset="0"/>
              </a:rPr>
              <a:t>instruction may cause a </a:t>
            </a:r>
            <a:r>
              <a:rPr lang="en-IN" sz="2200" b="1" i="0" u="none" strike="noStrike" baseline="0" dirty="0">
                <a:latin typeface="Calibri" panose="020F0502020204030204" pitchFamily="34" charset="0"/>
              </a:rPr>
              <a:t>branch </a:t>
            </a:r>
            <a:r>
              <a:rPr lang="en-IN" sz="2200" b="0" i="0" u="none" strike="noStrike" baseline="0" dirty="0">
                <a:latin typeface="Calibri" panose="020F0502020204030204" pitchFamily="34" charset="0"/>
              </a:rPr>
              <a:t>out of sequence.</a:t>
            </a:r>
          </a:p>
          <a:p>
            <a:pPr marL="342900" indent="-342900" algn="just">
              <a:buFont typeface="Symbol" panose="05050102010706020507" pitchFamily="18" charset="2"/>
              <a:buChar char="·"/>
            </a:pPr>
            <a:endParaRPr lang="en-IN" sz="2200" b="0" i="0" u="none" strike="noStrike" baseline="0" dirty="0">
              <a:latin typeface="Calibri" panose="020F0502020204030204" pitchFamily="34" charset="0"/>
            </a:endParaRPr>
          </a:p>
          <a:p>
            <a:pPr algn="just"/>
            <a:r>
              <a:rPr lang="en-US" sz="2200" b="0" i="0" u="none" strike="noStrike" baseline="0" dirty="0">
                <a:latin typeface="Symbol" panose="05050102010706020507" pitchFamily="18" charset="2"/>
              </a:rPr>
              <a:t> </a:t>
            </a:r>
            <a:r>
              <a:rPr lang="en-US" sz="2200" b="0" i="0" u="none" strike="noStrike" baseline="0" dirty="0">
                <a:latin typeface="Calibri" panose="020F0502020204030204" pitchFamily="34" charset="0"/>
              </a:rPr>
              <a:t>In that case the pipeline must be emptied and all the instructions that have been read from memory after the branch instruction must be discarded.</a:t>
            </a:r>
          </a:p>
          <a:p>
            <a:pPr marL="342900" indent="-342900" algn="just">
              <a:buFont typeface="Symbol" panose="05050102010706020507" pitchFamily="18" charset="2"/>
              <a:buChar char="·"/>
            </a:pPr>
            <a:r>
              <a:rPr lang="en-US" sz="2200" b="0" i="0" u="none" strike="noStrike" baseline="0" dirty="0">
                <a:latin typeface="Calibri" panose="020F0502020204030204" pitchFamily="34" charset="0"/>
              </a:rPr>
              <a:t>Consider a computer with an instruction fetch unit and an instruction execution unit designed to provide a two-segment pipeline.</a:t>
            </a:r>
          </a:p>
          <a:p>
            <a:pPr marL="342900" indent="-342900" algn="just">
              <a:buFont typeface="Symbol" panose="05050102010706020507" pitchFamily="18" charset="2"/>
              <a:buChar char="·"/>
            </a:pPr>
            <a:endParaRPr lang="en-US" sz="2200" b="0" i="0" u="none" strike="noStrike" baseline="0" dirty="0">
              <a:latin typeface="Calibri" panose="020F0502020204030204" pitchFamily="34" charset="0"/>
            </a:endParaRPr>
          </a:p>
          <a:p>
            <a:pPr algn="just"/>
            <a:r>
              <a:rPr lang="en-US" sz="2200" b="0" i="0" u="none" strike="noStrike" baseline="0" dirty="0">
                <a:latin typeface="Symbol" panose="05050102010706020507" pitchFamily="18" charset="2"/>
              </a:rPr>
              <a:t> </a:t>
            </a:r>
            <a:r>
              <a:rPr lang="en-US" sz="2200" b="0" i="0" u="none" strike="noStrike" baseline="0" dirty="0">
                <a:latin typeface="Calibri" panose="020F0502020204030204" pitchFamily="34" charset="0"/>
              </a:rPr>
              <a:t>The instruction fetch segment can be implemented by means of a first-in, first-out (FIFO) </a:t>
            </a:r>
            <a:r>
              <a:rPr lang="en-IN" sz="2200" b="0" i="0" u="none" strike="noStrike" baseline="0" dirty="0">
                <a:latin typeface="Calibri" panose="020F0502020204030204" pitchFamily="34" charset="0"/>
              </a:rPr>
              <a:t>buffer.</a:t>
            </a:r>
          </a:p>
          <a:p>
            <a:pPr algn="just"/>
            <a:r>
              <a:rPr lang="en-US" sz="2200" b="0" i="0" u="none" strike="noStrike" baseline="0" dirty="0">
                <a:latin typeface="Symbol" panose="05050102010706020507" pitchFamily="18" charset="2"/>
              </a:rPr>
              <a:t> </a:t>
            </a:r>
            <a:r>
              <a:rPr lang="en-US" sz="2200" b="0" i="0" u="none" strike="noStrike" baseline="0" dirty="0">
                <a:latin typeface="Calibri" panose="020F0502020204030204" pitchFamily="34" charset="0"/>
              </a:rPr>
              <a:t>The buffer acts as a queue from which control then extracts the instructions for the </a:t>
            </a:r>
            <a:r>
              <a:rPr lang="en-IN" sz="2200" b="0" i="0" u="none" strike="noStrike" baseline="0" dirty="0">
                <a:latin typeface="Calibri" panose="020F0502020204030204" pitchFamily="34" charset="0"/>
              </a:rPr>
              <a:t>execution unit.</a:t>
            </a:r>
            <a:endParaRPr lang="en-IN" sz="2200" dirty="0"/>
          </a:p>
        </p:txBody>
      </p:sp>
      <p:sp>
        <p:nvSpPr>
          <p:cNvPr id="4" name="Title 1">
            <a:extLst>
              <a:ext uri="{FF2B5EF4-FFF2-40B4-BE49-F238E27FC236}">
                <a16:creationId xmlns:a16="http://schemas.microsoft.com/office/drawing/2014/main" id="{4FE1EB2D-67CF-69ED-4FB5-703DFE6AA5CA}"/>
              </a:ext>
            </a:extLst>
          </p:cNvPr>
          <p:cNvSpPr txBox="1">
            <a:spLocks/>
          </p:cNvSpPr>
          <p:nvPr/>
        </p:nvSpPr>
        <p:spPr>
          <a:xfrm>
            <a:off x="506896" y="126587"/>
            <a:ext cx="10515600" cy="509518"/>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800" b="1">
                <a:latin typeface="Cambria,Bold"/>
              </a:rPr>
              <a:t>Instruction Pipelining :</a:t>
            </a:r>
            <a:endParaRPr lang="en-IN" sz="6000" dirty="0"/>
          </a:p>
        </p:txBody>
      </p:sp>
    </p:spTree>
    <p:extLst>
      <p:ext uri="{BB962C8B-B14F-4D97-AF65-F5344CB8AC3E}">
        <p14:creationId xmlns:p14="http://schemas.microsoft.com/office/powerpoint/2010/main" val="5854210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612D8-B3DE-15CC-84C1-B6AB866FF23C}"/>
              </a:ext>
            </a:extLst>
          </p:cNvPr>
          <p:cNvSpPr>
            <a:spLocks noGrp="1"/>
          </p:cNvSpPr>
          <p:nvPr>
            <p:ph type="title"/>
          </p:nvPr>
        </p:nvSpPr>
        <p:spPr>
          <a:xfrm>
            <a:off x="838200" y="365126"/>
            <a:ext cx="10515600" cy="509518"/>
          </a:xfrm>
        </p:spPr>
        <p:txBody>
          <a:bodyPr>
            <a:normAutofit/>
          </a:bodyPr>
          <a:lstStyle/>
          <a:p>
            <a:r>
              <a:rPr lang="en-IN" sz="2800" b="1" i="0" u="none" strike="noStrike" baseline="0" dirty="0">
                <a:latin typeface="Cambria,Bold"/>
              </a:rPr>
              <a:t>Instruction Pipelining :</a:t>
            </a:r>
            <a:endParaRPr lang="en-IN" sz="6000" dirty="0"/>
          </a:p>
        </p:txBody>
      </p:sp>
      <p:sp>
        <p:nvSpPr>
          <p:cNvPr id="4" name="Content Placeholder 3">
            <a:extLst>
              <a:ext uri="{FF2B5EF4-FFF2-40B4-BE49-F238E27FC236}">
                <a16:creationId xmlns:a16="http://schemas.microsoft.com/office/drawing/2014/main" id="{ED0C2E85-27B8-BF11-1201-440D1FAC652A}"/>
              </a:ext>
            </a:extLst>
          </p:cNvPr>
          <p:cNvSpPr>
            <a:spLocks noGrp="1" noChangeArrowheads="1"/>
          </p:cNvSpPr>
          <p:nvPr>
            <p:ph idx="1"/>
          </p:nvPr>
        </p:nvSpPr>
        <p:spPr bwMode="auto">
          <a:xfrm>
            <a:off x="838200" y="1006475"/>
            <a:ext cx="10969625" cy="585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kumimoji="1" sz="1400" b="1">
                <a:solidFill>
                  <a:schemeClr val="tx1"/>
                </a:solidFill>
                <a:latin typeface="Arial" panose="020B0604020202020204" pitchFamily="34" charset="0"/>
                <a:ea typeface="돋움" panose="020B0600000101010101" pitchFamily="34" charset="-127"/>
              </a:defRPr>
            </a:lvl1pPr>
            <a:lvl2pPr marL="742950" indent="-285750" defTabSz="762000">
              <a:defRPr kumimoji="1" sz="1400" b="1">
                <a:solidFill>
                  <a:schemeClr val="tx1"/>
                </a:solidFill>
                <a:latin typeface="Arial" panose="020B0604020202020204" pitchFamily="34" charset="0"/>
                <a:ea typeface="돋움" panose="020B0600000101010101" pitchFamily="34" charset="-127"/>
              </a:defRPr>
            </a:lvl2pPr>
            <a:lvl3pPr marL="1143000" indent="-228600" defTabSz="762000">
              <a:defRPr kumimoji="1" sz="1400" b="1">
                <a:solidFill>
                  <a:schemeClr val="tx1"/>
                </a:solidFill>
                <a:latin typeface="Arial" panose="020B0604020202020204" pitchFamily="34" charset="0"/>
                <a:ea typeface="돋움" panose="020B0600000101010101" pitchFamily="34" charset="-127"/>
              </a:defRPr>
            </a:lvl3pPr>
            <a:lvl4pPr marL="1600200" indent="-228600" defTabSz="762000">
              <a:defRPr kumimoji="1" sz="1400" b="1">
                <a:solidFill>
                  <a:schemeClr val="tx1"/>
                </a:solidFill>
                <a:latin typeface="Arial" panose="020B0604020202020204" pitchFamily="34" charset="0"/>
                <a:ea typeface="돋움" panose="020B0600000101010101" pitchFamily="34" charset="-127"/>
              </a:defRPr>
            </a:lvl4pPr>
            <a:lvl5pPr marL="2057400" indent="-228600" defTabSz="762000">
              <a:defRPr kumimoji="1" sz="1400" b="1">
                <a:solidFill>
                  <a:schemeClr val="tx1"/>
                </a:solidFill>
                <a:latin typeface="Arial" panose="020B0604020202020204" pitchFamily="34" charset="0"/>
                <a:ea typeface="돋움" panose="020B0600000101010101" pitchFamily="34" charset="-127"/>
              </a:defRPr>
            </a:lvl5pPr>
            <a:lvl6pPr marL="25146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anose="020B0600000101010101" pitchFamily="34" charset="-127"/>
              </a:defRPr>
            </a:lvl6pPr>
            <a:lvl7pPr marL="29718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anose="020B0600000101010101" pitchFamily="34" charset="-127"/>
              </a:defRPr>
            </a:lvl7pPr>
            <a:lvl8pPr marL="34290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anose="020B0600000101010101" pitchFamily="34" charset="-127"/>
              </a:defRPr>
            </a:lvl8pPr>
            <a:lvl9pPr marL="38862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anose="020B0600000101010101" pitchFamily="34" charset="-127"/>
              </a:defRPr>
            </a:lvl9pPr>
          </a:lstStyle>
          <a:p>
            <a:r>
              <a:rPr lang="en-US" altLang="ko-KR" sz="1800" dirty="0"/>
              <a:t>Six Phases* in an Instruction Cycle</a:t>
            </a:r>
          </a:p>
          <a:p>
            <a:pPr latinLnBrk="1"/>
            <a:endParaRPr lang="en-US" altLang="ko-KR" sz="1800" dirty="0"/>
          </a:p>
        </p:txBody>
      </p:sp>
      <p:sp>
        <p:nvSpPr>
          <p:cNvPr id="5" name="Rectangle 4">
            <a:extLst>
              <a:ext uri="{FF2B5EF4-FFF2-40B4-BE49-F238E27FC236}">
                <a16:creationId xmlns:a16="http://schemas.microsoft.com/office/drawing/2014/main" id="{81208EF5-EF18-C5DF-D8B3-8B0DE6E1B065}"/>
              </a:ext>
            </a:extLst>
          </p:cNvPr>
          <p:cNvSpPr>
            <a:spLocks noChangeArrowheads="1"/>
          </p:cNvSpPr>
          <p:nvPr/>
        </p:nvSpPr>
        <p:spPr bwMode="auto">
          <a:xfrm>
            <a:off x="5331101" y="619885"/>
            <a:ext cx="5648982" cy="56329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kumimoji="1" sz="1400" b="1">
                <a:solidFill>
                  <a:schemeClr val="tx1"/>
                </a:solidFill>
                <a:latin typeface="Arial" panose="020B0604020202020204" pitchFamily="34" charset="0"/>
                <a:ea typeface="돋움" panose="020B0600000101010101" pitchFamily="34" charset="-127"/>
              </a:defRPr>
            </a:lvl1pPr>
            <a:lvl2pPr marL="742950" indent="-285750" defTabSz="762000">
              <a:defRPr kumimoji="1" sz="1400" b="1">
                <a:solidFill>
                  <a:schemeClr val="tx1"/>
                </a:solidFill>
                <a:latin typeface="Arial" panose="020B0604020202020204" pitchFamily="34" charset="0"/>
                <a:ea typeface="돋움" panose="020B0600000101010101" pitchFamily="34" charset="-127"/>
              </a:defRPr>
            </a:lvl2pPr>
            <a:lvl3pPr marL="1143000" indent="-228600" defTabSz="762000">
              <a:defRPr kumimoji="1" sz="1400" b="1">
                <a:solidFill>
                  <a:schemeClr val="tx1"/>
                </a:solidFill>
                <a:latin typeface="Arial" panose="020B0604020202020204" pitchFamily="34" charset="0"/>
                <a:ea typeface="돋움" panose="020B0600000101010101" pitchFamily="34" charset="-127"/>
              </a:defRPr>
            </a:lvl3pPr>
            <a:lvl4pPr marL="1600200" indent="-228600" defTabSz="762000">
              <a:defRPr kumimoji="1" sz="1400" b="1">
                <a:solidFill>
                  <a:schemeClr val="tx1"/>
                </a:solidFill>
                <a:latin typeface="Arial" panose="020B0604020202020204" pitchFamily="34" charset="0"/>
                <a:ea typeface="돋움" panose="020B0600000101010101" pitchFamily="34" charset="-127"/>
              </a:defRPr>
            </a:lvl4pPr>
            <a:lvl5pPr marL="2057400" indent="-228600" defTabSz="762000">
              <a:defRPr kumimoji="1" sz="1400" b="1">
                <a:solidFill>
                  <a:schemeClr val="tx1"/>
                </a:solidFill>
                <a:latin typeface="Arial" panose="020B0604020202020204" pitchFamily="34" charset="0"/>
                <a:ea typeface="돋움" panose="020B0600000101010101" pitchFamily="34" charset="-127"/>
              </a:defRPr>
            </a:lvl5pPr>
            <a:lvl6pPr marL="25146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anose="020B0600000101010101" pitchFamily="34" charset="-127"/>
              </a:defRPr>
            </a:lvl6pPr>
            <a:lvl7pPr marL="29718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anose="020B0600000101010101" pitchFamily="34" charset="-127"/>
              </a:defRPr>
            </a:lvl7pPr>
            <a:lvl8pPr marL="34290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anose="020B0600000101010101" pitchFamily="34" charset="-127"/>
              </a:defRPr>
            </a:lvl8pPr>
            <a:lvl9pPr marL="38862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anose="020B0600000101010101" pitchFamily="34" charset="-127"/>
              </a:defRPr>
            </a:lvl9pPr>
          </a:lstStyle>
          <a:p>
            <a:r>
              <a:rPr lang="en-US" altLang="ko-KR" sz="1800" dirty="0"/>
              <a:t>[1] </a:t>
            </a:r>
            <a:r>
              <a:rPr lang="en-US" altLang="ko-KR" sz="1800" dirty="0">
                <a:solidFill>
                  <a:srgbClr val="FF0000"/>
                </a:solidFill>
              </a:rPr>
              <a:t> Fetch </a:t>
            </a:r>
            <a:r>
              <a:rPr lang="en-US" altLang="ko-KR" sz="1800" dirty="0"/>
              <a:t>an instruction from memory</a:t>
            </a:r>
          </a:p>
          <a:p>
            <a:r>
              <a:rPr lang="en-US" altLang="ko-KR" sz="1800" dirty="0"/>
              <a:t>[2]  </a:t>
            </a:r>
            <a:r>
              <a:rPr lang="en-US" altLang="ko-KR" sz="1800" dirty="0">
                <a:solidFill>
                  <a:srgbClr val="FF0000"/>
                </a:solidFill>
              </a:rPr>
              <a:t>Decode</a:t>
            </a:r>
            <a:r>
              <a:rPr lang="en-US" altLang="ko-KR" sz="1800" dirty="0"/>
              <a:t> the instruction</a:t>
            </a:r>
          </a:p>
          <a:p>
            <a:r>
              <a:rPr lang="en-US" altLang="ko-KR" sz="1800" dirty="0"/>
              <a:t>[3]  </a:t>
            </a:r>
            <a:r>
              <a:rPr lang="en-US" altLang="ko-KR" sz="1800" dirty="0">
                <a:solidFill>
                  <a:schemeClr val="accent5"/>
                </a:solidFill>
              </a:rPr>
              <a:t>Calculate the effective address of the operand</a:t>
            </a:r>
          </a:p>
          <a:p>
            <a:r>
              <a:rPr lang="en-US" altLang="ko-KR" sz="1800" dirty="0"/>
              <a:t>[4]  </a:t>
            </a:r>
            <a:r>
              <a:rPr lang="en-US" altLang="ko-KR" sz="1800" dirty="0">
                <a:solidFill>
                  <a:srgbClr val="FF0000"/>
                </a:solidFill>
              </a:rPr>
              <a:t>Fetch the operands </a:t>
            </a:r>
            <a:r>
              <a:rPr lang="en-US" altLang="ko-KR" sz="1800" dirty="0"/>
              <a:t>from memory</a:t>
            </a:r>
          </a:p>
          <a:p>
            <a:r>
              <a:rPr lang="en-US" altLang="ko-KR" sz="1800" dirty="0"/>
              <a:t>[5] </a:t>
            </a:r>
            <a:r>
              <a:rPr lang="en-US" altLang="ko-KR" sz="1800" dirty="0">
                <a:solidFill>
                  <a:srgbClr val="FF0000"/>
                </a:solidFill>
              </a:rPr>
              <a:t> Execute </a:t>
            </a:r>
            <a:r>
              <a:rPr lang="en-US" altLang="ko-KR" sz="1800" dirty="0"/>
              <a:t>the operation</a:t>
            </a:r>
          </a:p>
          <a:p>
            <a:r>
              <a:rPr lang="en-US" altLang="ko-KR" sz="1800" dirty="0"/>
              <a:t>[6]  </a:t>
            </a:r>
            <a:r>
              <a:rPr lang="en-US" altLang="ko-KR" sz="1800" dirty="0">
                <a:solidFill>
                  <a:schemeClr val="accent5"/>
                </a:solidFill>
              </a:rPr>
              <a:t>Store the result in the proper place</a:t>
            </a:r>
          </a:p>
          <a:p>
            <a:endParaRPr lang="en-US" altLang="ko-KR" sz="1800" dirty="0"/>
          </a:p>
          <a:p>
            <a:r>
              <a:rPr lang="en-US" altLang="ko-KR" sz="1800" dirty="0">
                <a:solidFill>
                  <a:srgbClr val="0000FF"/>
                </a:solidFill>
              </a:rPr>
              <a:t>* Some instructions skip some phases</a:t>
            </a:r>
          </a:p>
          <a:p>
            <a:r>
              <a:rPr lang="en-US" altLang="ko-KR" sz="1800" dirty="0">
                <a:solidFill>
                  <a:srgbClr val="0000FF"/>
                </a:solidFill>
              </a:rPr>
              <a:t>* Effective address calculation can be done in</a:t>
            </a:r>
          </a:p>
          <a:p>
            <a:r>
              <a:rPr lang="en-US" altLang="ko-KR" sz="1800" dirty="0">
                <a:solidFill>
                  <a:srgbClr val="0000FF"/>
                </a:solidFill>
              </a:rPr>
              <a:t>   the part of the decoding phase</a:t>
            </a:r>
          </a:p>
          <a:p>
            <a:r>
              <a:rPr lang="en-US" altLang="ko-KR" sz="1800" dirty="0">
                <a:solidFill>
                  <a:srgbClr val="0000FF"/>
                </a:solidFill>
              </a:rPr>
              <a:t>* Storage of the operation result into a register </a:t>
            </a:r>
          </a:p>
          <a:p>
            <a:r>
              <a:rPr lang="en-US" altLang="ko-KR" sz="1800" dirty="0">
                <a:solidFill>
                  <a:srgbClr val="0000FF"/>
                </a:solidFill>
              </a:rPr>
              <a:t>   is done automatically in the execution phase</a:t>
            </a:r>
          </a:p>
          <a:p>
            <a:endParaRPr lang="en-US" altLang="ko-KR" sz="1800" dirty="0"/>
          </a:p>
          <a:p>
            <a:r>
              <a:rPr lang="en-US" altLang="ko-KR" sz="1800" dirty="0"/>
              <a:t>==&gt; 4-Stage Pipeline</a:t>
            </a:r>
          </a:p>
          <a:p>
            <a:endParaRPr lang="en-US" altLang="ko-KR" sz="1800" dirty="0"/>
          </a:p>
          <a:p>
            <a:r>
              <a:rPr lang="en-US" altLang="ko-KR" sz="1800" dirty="0"/>
              <a:t>[1]  FI:    Fetch an instruction from memory</a:t>
            </a:r>
          </a:p>
          <a:p>
            <a:r>
              <a:rPr lang="en-US" altLang="ko-KR" sz="1800" dirty="0"/>
              <a:t>[2]  DA:  Decode the instruction and calculate</a:t>
            </a:r>
          </a:p>
          <a:p>
            <a:r>
              <a:rPr lang="en-US" altLang="ko-KR" sz="1800" dirty="0"/>
              <a:t>               the effective address of the operand</a:t>
            </a:r>
          </a:p>
          <a:p>
            <a:r>
              <a:rPr lang="en-US" altLang="ko-KR" sz="1800" dirty="0"/>
              <a:t>[3]  FO:  Fetch the operand</a:t>
            </a:r>
          </a:p>
          <a:p>
            <a:r>
              <a:rPr lang="en-US" altLang="ko-KR" sz="1800" dirty="0"/>
              <a:t>[4]  EX:  Execute the operation</a:t>
            </a:r>
          </a:p>
        </p:txBody>
      </p:sp>
    </p:spTree>
    <p:extLst>
      <p:ext uri="{BB962C8B-B14F-4D97-AF65-F5344CB8AC3E}">
        <p14:creationId xmlns:p14="http://schemas.microsoft.com/office/powerpoint/2010/main" val="41425245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9AF2B68-45B8-9DD2-C4FE-B3B12965D480}"/>
              </a:ext>
            </a:extLst>
          </p:cNvPr>
          <p:cNvPicPr>
            <a:picLocks noChangeAspect="1"/>
          </p:cNvPicPr>
          <p:nvPr/>
        </p:nvPicPr>
        <p:blipFill>
          <a:blip r:embed="rId2"/>
          <a:stretch>
            <a:fillRect/>
          </a:stretch>
        </p:blipFill>
        <p:spPr>
          <a:xfrm>
            <a:off x="424069" y="285611"/>
            <a:ext cx="6205953" cy="6036699"/>
          </a:xfrm>
          <a:prstGeom prst="rect">
            <a:avLst/>
          </a:prstGeom>
        </p:spPr>
      </p:pic>
      <p:sp>
        <p:nvSpPr>
          <p:cNvPr id="5" name="TextBox 4">
            <a:extLst>
              <a:ext uri="{FF2B5EF4-FFF2-40B4-BE49-F238E27FC236}">
                <a16:creationId xmlns:a16="http://schemas.microsoft.com/office/drawing/2014/main" id="{40070820-525C-ACE0-127D-B97EFD804B5D}"/>
              </a:ext>
            </a:extLst>
          </p:cNvPr>
          <p:cNvSpPr txBox="1"/>
          <p:nvPr/>
        </p:nvSpPr>
        <p:spPr>
          <a:xfrm>
            <a:off x="755374" y="6387723"/>
            <a:ext cx="6096000" cy="369332"/>
          </a:xfrm>
          <a:prstGeom prst="rect">
            <a:avLst/>
          </a:prstGeom>
          <a:noFill/>
        </p:spPr>
        <p:txBody>
          <a:bodyPr wrap="square">
            <a:spAutoFit/>
          </a:bodyPr>
          <a:lstStyle/>
          <a:p>
            <a:r>
              <a:rPr lang="en-IN" sz="1800" b="1" i="0" u="none" strike="noStrike" baseline="0" dirty="0">
                <a:latin typeface="Calibri,Bold"/>
              </a:rPr>
              <a:t>(a) Four-segment CPU pipeline</a:t>
            </a:r>
            <a:endParaRPr lang="en-IN" dirty="0"/>
          </a:p>
        </p:txBody>
      </p:sp>
      <p:pic>
        <p:nvPicPr>
          <p:cNvPr id="7" name="Picture 6">
            <a:extLst>
              <a:ext uri="{FF2B5EF4-FFF2-40B4-BE49-F238E27FC236}">
                <a16:creationId xmlns:a16="http://schemas.microsoft.com/office/drawing/2014/main" id="{3AA928C6-DEBD-D1BC-AA94-026EFE3C71CB}"/>
              </a:ext>
            </a:extLst>
          </p:cNvPr>
          <p:cNvPicPr>
            <a:picLocks noChangeAspect="1"/>
          </p:cNvPicPr>
          <p:nvPr/>
        </p:nvPicPr>
        <p:blipFill>
          <a:blip r:embed="rId3"/>
          <a:stretch>
            <a:fillRect/>
          </a:stretch>
        </p:blipFill>
        <p:spPr>
          <a:xfrm>
            <a:off x="6770418" y="794047"/>
            <a:ext cx="5421582" cy="4056249"/>
          </a:xfrm>
          <a:prstGeom prst="rect">
            <a:avLst/>
          </a:prstGeom>
        </p:spPr>
      </p:pic>
      <p:sp>
        <p:nvSpPr>
          <p:cNvPr id="9" name="TextBox 8">
            <a:extLst>
              <a:ext uri="{FF2B5EF4-FFF2-40B4-BE49-F238E27FC236}">
                <a16:creationId xmlns:a16="http://schemas.microsoft.com/office/drawing/2014/main" id="{E6505522-93C2-A337-86B0-15761A742840}"/>
              </a:ext>
            </a:extLst>
          </p:cNvPr>
          <p:cNvSpPr txBox="1"/>
          <p:nvPr/>
        </p:nvSpPr>
        <p:spPr>
          <a:xfrm>
            <a:off x="8282609" y="4894221"/>
            <a:ext cx="6096000" cy="369332"/>
          </a:xfrm>
          <a:prstGeom prst="rect">
            <a:avLst/>
          </a:prstGeom>
          <a:noFill/>
        </p:spPr>
        <p:txBody>
          <a:bodyPr wrap="square">
            <a:spAutoFit/>
          </a:bodyPr>
          <a:lstStyle/>
          <a:p>
            <a:r>
              <a:rPr lang="en-IN" sz="1800" b="1" i="0" u="none" strike="noStrike" baseline="0" dirty="0">
                <a:latin typeface="Calibri,Bold"/>
              </a:rPr>
              <a:t>(b) Timing of Instruction Pipeline</a:t>
            </a:r>
            <a:endParaRPr lang="en-IN" dirty="0"/>
          </a:p>
        </p:txBody>
      </p:sp>
      <p:sp>
        <p:nvSpPr>
          <p:cNvPr id="2" name="TextBox 1">
            <a:extLst>
              <a:ext uri="{FF2B5EF4-FFF2-40B4-BE49-F238E27FC236}">
                <a16:creationId xmlns:a16="http://schemas.microsoft.com/office/drawing/2014/main" id="{8CE68BD5-CD9A-2B1B-7E63-5B6DECC0A231}"/>
              </a:ext>
            </a:extLst>
          </p:cNvPr>
          <p:cNvSpPr txBox="1"/>
          <p:nvPr/>
        </p:nvSpPr>
        <p:spPr>
          <a:xfrm>
            <a:off x="8789204" y="584252"/>
            <a:ext cx="2978727" cy="369332"/>
          </a:xfrm>
          <a:prstGeom prst="rect">
            <a:avLst/>
          </a:prstGeom>
          <a:noFill/>
        </p:spPr>
        <p:txBody>
          <a:bodyPr wrap="square" rtlCol="0">
            <a:spAutoFit/>
          </a:bodyPr>
          <a:lstStyle/>
          <a:p>
            <a:r>
              <a:rPr lang="en-IN" b="1" dirty="0"/>
              <a:t>Clock Cycle</a:t>
            </a:r>
          </a:p>
        </p:txBody>
      </p:sp>
    </p:spTree>
    <p:extLst>
      <p:ext uri="{BB962C8B-B14F-4D97-AF65-F5344CB8AC3E}">
        <p14:creationId xmlns:p14="http://schemas.microsoft.com/office/powerpoint/2010/main" val="25585008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95274F9-9D31-1BB4-3E34-B614A7DA9829}"/>
              </a:ext>
            </a:extLst>
          </p:cNvPr>
          <p:cNvSpPr>
            <a:spLocks noGrp="1"/>
          </p:cNvSpPr>
          <p:nvPr>
            <p:ph idx="1"/>
          </p:nvPr>
        </p:nvSpPr>
        <p:spPr>
          <a:xfrm>
            <a:off x="838199" y="278296"/>
            <a:ext cx="10982739" cy="6308034"/>
          </a:xfrm>
        </p:spPr>
        <p:txBody>
          <a:bodyPr/>
          <a:lstStyle/>
          <a:p>
            <a:r>
              <a:rPr lang="en-IN" dirty="0"/>
              <a:t>Parallel processing can be viewed from various level of complexity.</a:t>
            </a:r>
          </a:p>
          <a:p>
            <a:r>
              <a:rPr lang="en-IN" dirty="0"/>
              <a:t>At lowest level – distinguish parallel &amp; serial operation by the types of register used.</a:t>
            </a:r>
          </a:p>
          <a:p>
            <a:r>
              <a:rPr lang="en-IN" dirty="0"/>
              <a:t>Shift register operate in serial fashion one bit at a time.</a:t>
            </a:r>
          </a:p>
          <a:p>
            <a:r>
              <a:rPr lang="en-IN" dirty="0"/>
              <a:t>Register with parallel load operate with all the bits of the word simultaneously. </a:t>
            </a:r>
          </a:p>
          <a:p>
            <a:r>
              <a:rPr lang="en-IN" dirty="0"/>
              <a:t>At higher level – multiplicity of functional units perform identical or different operations simultaneously.</a:t>
            </a:r>
          </a:p>
          <a:p>
            <a:r>
              <a:rPr lang="en-IN" dirty="0"/>
              <a:t>Distributing the data among the multiple functional units.</a:t>
            </a:r>
          </a:p>
          <a:p>
            <a:r>
              <a:rPr lang="en-IN" dirty="0"/>
              <a:t>Ex – arithmetic, logic &amp; shift operation can be separated between 3 units &amp; operands diverted to each unit under the supervision of control unit.</a:t>
            </a:r>
          </a:p>
          <a:p>
            <a:endParaRPr lang="en-IN" dirty="0"/>
          </a:p>
        </p:txBody>
      </p:sp>
    </p:spTree>
    <p:extLst>
      <p:ext uri="{BB962C8B-B14F-4D97-AF65-F5344CB8AC3E}">
        <p14:creationId xmlns:p14="http://schemas.microsoft.com/office/powerpoint/2010/main" val="402019496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ED9AB7D-7797-7C39-6484-DDD18ED5742D}"/>
              </a:ext>
            </a:extLst>
          </p:cNvPr>
          <p:cNvSpPr txBox="1"/>
          <p:nvPr/>
        </p:nvSpPr>
        <p:spPr>
          <a:xfrm>
            <a:off x="450574" y="212035"/>
            <a:ext cx="11582400" cy="6186309"/>
          </a:xfrm>
          <a:prstGeom prst="rect">
            <a:avLst/>
          </a:prstGeom>
          <a:noFill/>
        </p:spPr>
        <p:txBody>
          <a:bodyPr wrap="square">
            <a:spAutoFit/>
          </a:bodyPr>
          <a:lstStyle/>
          <a:p>
            <a:pPr marL="285750" indent="-285750" algn="l">
              <a:buFont typeface="Arial" panose="020B0604020202020204" pitchFamily="34" charset="0"/>
              <a:buChar char="•"/>
            </a:pPr>
            <a:r>
              <a:rPr lang="en-US" sz="2200" b="1" i="0" u="none" strike="noStrike" baseline="0" dirty="0">
                <a:latin typeface="Calibri" panose="020F0502020204030204" pitchFamily="34" charset="0"/>
              </a:rPr>
              <a:t>Figure  (a)</a:t>
            </a:r>
            <a:r>
              <a:rPr lang="en-US" sz="2200" b="0" i="0" u="none" strike="noStrike" baseline="0" dirty="0">
                <a:latin typeface="Calibri" panose="020F0502020204030204" pitchFamily="34" charset="0"/>
              </a:rPr>
              <a:t> shows, how the instruction cycle in the CPU can be processed with a four segment </a:t>
            </a:r>
            <a:r>
              <a:rPr lang="en-IN" sz="2200" b="0" i="0" u="none" strike="noStrike" baseline="0" dirty="0">
                <a:latin typeface="Calibri" panose="020F0502020204030204" pitchFamily="34" charset="0"/>
              </a:rPr>
              <a:t>pipeline.</a:t>
            </a:r>
          </a:p>
          <a:p>
            <a:pPr marL="342900" indent="-342900" algn="l">
              <a:buFont typeface="Symbol" panose="05050102010706020507" pitchFamily="18" charset="2"/>
              <a:buChar char="·"/>
            </a:pPr>
            <a:r>
              <a:rPr lang="en-US" sz="2200" b="0" i="0" u="none" strike="noStrike" baseline="0" dirty="0">
                <a:latin typeface="Calibri" panose="020F0502020204030204" pitchFamily="34" charset="0"/>
              </a:rPr>
              <a:t>While an instruction is being </a:t>
            </a:r>
            <a:r>
              <a:rPr lang="en-US" sz="2200" b="1" i="0" u="none" strike="noStrike" baseline="0" dirty="0">
                <a:latin typeface="Calibri" panose="020F0502020204030204" pitchFamily="34" charset="0"/>
              </a:rPr>
              <a:t>executed in segment 4</a:t>
            </a:r>
            <a:r>
              <a:rPr lang="en-US" sz="2200" b="0" i="0" u="none" strike="noStrike" baseline="0" dirty="0">
                <a:latin typeface="Calibri" panose="020F0502020204030204" pitchFamily="34" charset="0"/>
              </a:rPr>
              <a:t>, the next instruction in sequence is busy </a:t>
            </a:r>
            <a:r>
              <a:rPr lang="en-US" sz="2200" b="1" i="0" u="none" strike="noStrike" baseline="0" dirty="0">
                <a:latin typeface="Calibri" panose="020F0502020204030204" pitchFamily="34" charset="0"/>
              </a:rPr>
              <a:t>fetching an operand from memory in segment 3</a:t>
            </a:r>
            <a:r>
              <a:rPr lang="en-US" sz="2200" b="0" i="0" u="none" strike="noStrike" baseline="0" dirty="0">
                <a:latin typeface="Calibri" panose="020F0502020204030204" pitchFamily="34" charset="0"/>
              </a:rPr>
              <a:t>.</a:t>
            </a:r>
          </a:p>
          <a:p>
            <a:pPr marL="342900" indent="-342900" algn="l">
              <a:buFont typeface="Symbol" panose="05050102010706020507" pitchFamily="18" charset="2"/>
              <a:buChar char="·"/>
            </a:pPr>
            <a:endParaRPr lang="en-US" sz="2200" b="0" i="0" u="none" strike="noStrike" baseline="0" dirty="0">
              <a:latin typeface="Calibri" panose="020F0502020204030204" pitchFamily="34" charset="0"/>
            </a:endParaRPr>
          </a:p>
          <a:p>
            <a:pPr marL="342900" indent="-342900" algn="l">
              <a:buFont typeface="Symbol" panose="05050102010706020507" pitchFamily="18" charset="2"/>
              <a:buChar char="·"/>
            </a:pPr>
            <a:r>
              <a:rPr lang="en-US" sz="2200" b="0" i="0" u="none" strike="noStrike" baseline="0" dirty="0">
                <a:latin typeface="Calibri" panose="020F0502020204030204" pitchFamily="34" charset="0"/>
              </a:rPr>
              <a:t>The effective address may be calculated in a separate arithmetic circuit for the third instruction, and whenever the memory is available, the fourth and all subsequent instructions can be fetched and placed in an instruction FIFO.</a:t>
            </a:r>
          </a:p>
          <a:p>
            <a:pPr marL="342900" indent="-342900" algn="l">
              <a:buFont typeface="Symbol" panose="05050102010706020507" pitchFamily="18" charset="2"/>
              <a:buChar char="·"/>
            </a:pPr>
            <a:endParaRPr lang="en-US" sz="2200" b="0" i="0" u="none" strike="noStrike" baseline="0" dirty="0">
              <a:latin typeface="Calibri" panose="020F0502020204030204" pitchFamily="34" charset="0"/>
            </a:endParaRPr>
          </a:p>
          <a:p>
            <a:pPr marL="285750" indent="-285750" algn="l">
              <a:buFont typeface="Symbol" panose="05050102010706020507" pitchFamily="18" charset="2"/>
              <a:buChar char="·"/>
            </a:pPr>
            <a:r>
              <a:rPr lang="en-US" sz="2200" b="0" i="0" u="none" strike="noStrike" baseline="0" dirty="0">
                <a:latin typeface="Calibri" panose="020F0502020204030204" pitchFamily="34" charset="0"/>
              </a:rPr>
              <a:t>Thus up to four sub operations in the instruction cycle can overlap and up to four different instructions can be in progress of being processed at the same time.</a:t>
            </a:r>
          </a:p>
          <a:p>
            <a:pPr marL="285750" indent="-285750" algn="l">
              <a:buFont typeface="Symbol" panose="05050102010706020507" pitchFamily="18" charset="2"/>
              <a:buChar char="·"/>
            </a:pPr>
            <a:endParaRPr lang="en-US" sz="2200" b="0" i="0" u="none" strike="noStrike" baseline="0" dirty="0">
              <a:latin typeface="Calibri" panose="020F0502020204030204" pitchFamily="34" charset="0"/>
            </a:endParaRPr>
          </a:p>
          <a:p>
            <a:pPr marL="285750" indent="-285750" algn="l">
              <a:buFont typeface="Arial" panose="020B0604020202020204" pitchFamily="34" charset="0"/>
              <a:buChar char="•"/>
            </a:pPr>
            <a:r>
              <a:rPr lang="en-US" sz="2200" b="1" i="0" u="none" strike="noStrike" baseline="0" dirty="0">
                <a:latin typeface="Calibri" panose="020F0502020204030204" pitchFamily="34" charset="0"/>
              </a:rPr>
              <a:t>Figure (b) </a:t>
            </a:r>
            <a:r>
              <a:rPr lang="en-US" sz="2200" b="0" i="0" u="none" strike="noStrike" baseline="0" dirty="0">
                <a:latin typeface="Calibri" panose="020F0502020204030204" pitchFamily="34" charset="0"/>
              </a:rPr>
              <a:t>shows the operation of the instruction pipeline. The time in the horizontal axis is divided into steps of equal duration. The four segments are represented in the diagram with an abbreviated symbol.</a:t>
            </a:r>
          </a:p>
          <a:p>
            <a:pPr marL="285750" indent="-285750" algn="l">
              <a:buFont typeface="Arial" panose="020B0604020202020204" pitchFamily="34" charset="0"/>
              <a:buChar char="•"/>
            </a:pPr>
            <a:endParaRPr lang="en-US" sz="2200" dirty="0">
              <a:latin typeface="Calibri" panose="020F0502020204030204" pitchFamily="34" charset="0"/>
            </a:endParaRPr>
          </a:p>
          <a:p>
            <a:pPr marL="285750" indent="-285750" algn="l">
              <a:buFont typeface="Arial" panose="020B0604020202020204" pitchFamily="34" charset="0"/>
              <a:buChar char="•"/>
            </a:pPr>
            <a:r>
              <a:rPr lang="en-US" sz="2200" b="0" i="0" u="none" strike="noStrike" baseline="0" dirty="0">
                <a:latin typeface="Calibri" panose="020F0502020204030204" pitchFamily="34" charset="0"/>
              </a:rPr>
              <a:t>It is assumed that the processor has separate instruction and data memories so that the</a:t>
            </a:r>
          </a:p>
          <a:p>
            <a:pPr algn="l"/>
            <a:r>
              <a:rPr lang="en-US" sz="2200" b="0" i="0" u="none" strike="noStrike" baseline="0" dirty="0">
                <a:latin typeface="Calibri" panose="020F0502020204030204" pitchFamily="34" charset="0"/>
              </a:rPr>
              <a:t>operation in FI and FO can proceed at the same time.</a:t>
            </a:r>
            <a:endParaRPr lang="en-IN" sz="2200" dirty="0"/>
          </a:p>
        </p:txBody>
      </p:sp>
    </p:spTree>
    <p:extLst>
      <p:ext uri="{BB962C8B-B14F-4D97-AF65-F5344CB8AC3E}">
        <p14:creationId xmlns:p14="http://schemas.microsoft.com/office/powerpoint/2010/main" val="12458611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6877A78-3C9E-AC6F-6644-B3E337DC6B64}"/>
              </a:ext>
            </a:extLst>
          </p:cNvPr>
          <p:cNvSpPr txBox="1"/>
          <p:nvPr/>
        </p:nvSpPr>
        <p:spPr>
          <a:xfrm>
            <a:off x="490330" y="339159"/>
            <a:ext cx="11078818" cy="5847755"/>
          </a:xfrm>
          <a:prstGeom prst="rect">
            <a:avLst/>
          </a:prstGeom>
          <a:noFill/>
        </p:spPr>
        <p:txBody>
          <a:bodyPr wrap="square">
            <a:spAutoFit/>
          </a:bodyPr>
          <a:lstStyle/>
          <a:p>
            <a:pPr marL="285750" indent="-285750" algn="just">
              <a:buFont typeface="Arial" panose="020B0604020202020204" pitchFamily="34" charset="0"/>
              <a:buChar char="•"/>
            </a:pPr>
            <a:r>
              <a:rPr lang="en-US" sz="2200" b="0" i="0" u="none" strike="noStrike" baseline="0" dirty="0">
                <a:latin typeface="Calibri" panose="020F0502020204030204" pitchFamily="34" charset="0"/>
              </a:rPr>
              <a:t>Thus, in step 4, instruction 1 is being executed in segment EX; the operand for instruction 2 is being fetched in segment FO; instruction 3 is being decoded in segment DA; and instruction 4 is being fetched from memory in segment FI.</a:t>
            </a:r>
          </a:p>
          <a:p>
            <a:pPr marL="285750" indent="-285750" algn="just">
              <a:buFont typeface="Arial" panose="020B0604020202020204" pitchFamily="34" charset="0"/>
              <a:buChar char="•"/>
            </a:pPr>
            <a:endParaRPr lang="en-US" sz="2200" b="0" i="0" u="none" strike="noStrike" baseline="0" dirty="0">
              <a:latin typeface="Calibri" panose="020F0502020204030204" pitchFamily="34" charset="0"/>
            </a:endParaRPr>
          </a:p>
          <a:p>
            <a:pPr algn="just"/>
            <a:r>
              <a:rPr lang="en-US" sz="2200" b="0" i="0" u="none" strike="noStrike" baseline="0" dirty="0">
                <a:latin typeface="Symbol" panose="05050102010706020507" pitchFamily="18" charset="2"/>
              </a:rPr>
              <a:t>  </a:t>
            </a:r>
            <a:r>
              <a:rPr lang="en-US" sz="2200" b="0" i="0" u="none" strike="noStrike" baseline="0" dirty="0">
                <a:latin typeface="Calibri" panose="020F0502020204030204" pitchFamily="34" charset="0"/>
              </a:rPr>
              <a:t>Assume now that </a:t>
            </a:r>
            <a:r>
              <a:rPr lang="en-US" sz="2200" b="1" i="0" u="none" strike="noStrike" baseline="0" dirty="0">
                <a:solidFill>
                  <a:srgbClr val="FF0000"/>
                </a:solidFill>
                <a:latin typeface="Calibri" panose="020F0502020204030204" pitchFamily="34" charset="0"/>
              </a:rPr>
              <a:t>instruction 3 </a:t>
            </a:r>
            <a:r>
              <a:rPr lang="en-US" sz="2200" b="1" i="0" u="none" strike="noStrike" baseline="0" dirty="0">
                <a:latin typeface="Calibri" panose="020F0502020204030204" pitchFamily="34" charset="0"/>
              </a:rPr>
              <a:t>is a branch instruction</a:t>
            </a:r>
            <a:r>
              <a:rPr lang="en-US" sz="2200" b="0" i="0" u="none" strike="noStrike" baseline="0" dirty="0">
                <a:latin typeface="Calibri" panose="020F0502020204030204" pitchFamily="34" charset="0"/>
              </a:rPr>
              <a:t>.</a:t>
            </a:r>
          </a:p>
          <a:p>
            <a:pPr algn="just"/>
            <a:r>
              <a:rPr lang="en-US" sz="2200" b="0" i="0" u="none" strike="noStrike" baseline="0" dirty="0">
                <a:latin typeface="Symbol" panose="05050102010706020507" pitchFamily="18" charset="2"/>
              </a:rPr>
              <a:t>  </a:t>
            </a:r>
            <a:r>
              <a:rPr lang="en-US" sz="2200" b="0" i="0" u="none" strike="noStrike" baseline="0" dirty="0">
                <a:latin typeface="Calibri" panose="020F0502020204030204" pitchFamily="34" charset="0"/>
              </a:rPr>
              <a:t>As soon as this instruction is decoded in segment </a:t>
            </a:r>
            <a:r>
              <a:rPr lang="en-US" sz="2200" b="1" i="0" u="none" strike="noStrike" baseline="0" dirty="0">
                <a:latin typeface="Calibri" panose="020F0502020204030204" pitchFamily="34" charset="0"/>
              </a:rPr>
              <a:t>DA in step 4</a:t>
            </a:r>
            <a:r>
              <a:rPr lang="en-US" sz="2200" b="0" i="0" u="none" strike="noStrike" baseline="0" dirty="0">
                <a:latin typeface="Calibri" panose="020F0502020204030204" pitchFamily="34" charset="0"/>
              </a:rPr>
              <a:t>, the transfer from FI to DA of the other instructions is halted until the branch instruction is executed in step 6.</a:t>
            </a:r>
          </a:p>
          <a:p>
            <a:pPr algn="just"/>
            <a:endParaRPr lang="en-US" sz="2200" b="0" i="0" u="none" strike="noStrike" baseline="0" dirty="0">
              <a:latin typeface="Calibri" panose="020F0502020204030204" pitchFamily="34" charset="0"/>
            </a:endParaRPr>
          </a:p>
          <a:p>
            <a:pPr marL="342900" indent="-342900" algn="just">
              <a:buFont typeface="Symbol" panose="05050102010706020507" pitchFamily="18" charset="2"/>
              <a:buChar char="·"/>
            </a:pPr>
            <a:r>
              <a:rPr lang="en-US" sz="2200" b="0" i="0" u="none" strike="noStrike" baseline="0" dirty="0">
                <a:latin typeface="Calibri" panose="020F0502020204030204" pitchFamily="34" charset="0"/>
              </a:rPr>
              <a:t>If the </a:t>
            </a:r>
            <a:r>
              <a:rPr lang="en-US" sz="2200" b="1" i="0" u="none" strike="noStrike" baseline="0" dirty="0">
                <a:latin typeface="Calibri" panose="020F0502020204030204" pitchFamily="34" charset="0"/>
              </a:rPr>
              <a:t>branch is taken</a:t>
            </a:r>
            <a:r>
              <a:rPr lang="en-US" sz="2200" b="0" i="0" u="none" strike="noStrike" baseline="0" dirty="0">
                <a:latin typeface="Calibri" panose="020F0502020204030204" pitchFamily="34" charset="0"/>
              </a:rPr>
              <a:t>, a </a:t>
            </a:r>
            <a:r>
              <a:rPr lang="en-US" sz="2200" b="1" i="0" u="none" strike="noStrike" baseline="0" dirty="0">
                <a:latin typeface="Calibri" panose="020F0502020204030204" pitchFamily="34" charset="0"/>
              </a:rPr>
              <a:t>new instruction is fetched in step 7</a:t>
            </a:r>
            <a:r>
              <a:rPr lang="en-US" sz="2200" b="0" i="0" u="none" strike="noStrike" baseline="0" dirty="0">
                <a:latin typeface="Calibri" panose="020F0502020204030204" pitchFamily="34" charset="0"/>
              </a:rPr>
              <a:t>. If the </a:t>
            </a:r>
            <a:r>
              <a:rPr lang="en-US" sz="2200" b="1" i="0" u="none" strike="noStrike" baseline="0" dirty="0">
                <a:latin typeface="Calibri" panose="020F0502020204030204" pitchFamily="34" charset="0"/>
              </a:rPr>
              <a:t>branch is not taken</a:t>
            </a:r>
            <a:r>
              <a:rPr lang="en-US" sz="2200" b="0" i="0" u="none" strike="noStrike" baseline="0" dirty="0">
                <a:latin typeface="Calibri" panose="020F0502020204030204" pitchFamily="34" charset="0"/>
              </a:rPr>
              <a:t>, the instruction </a:t>
            </a:r>
            <a:r>
              <a:rPr lang="en-US" sz="2200" b="1" i="0" u="none" strike="noStrike" baseline="0" dirty="0">
                <a:latin typeface="Calibri" panose="020F0502020204030204" pitchFamily="34" charset="0"/>
              </a:rPr>
              <a:t>fetched previously in step 4 can be used.</a:t>
            </a:r>
          </a:p>
          <a:p>
            <a:pPr marL="342900" indent="-342900" algn="just">
              <a:buFont typeface="Symbol" panose="05050102010706020507" pitchFamily="18" charset="2"/>
              <a:buChar char="·"/>
            </a:pPr>
            <a:endParaRPr lang="en-US" sz="2200" b="0" i="0" u="none" strike="noStrike" baseline="0" dirty="0">
              <a:latin typeface="Calibri" panose="020F0502020204030204" pitchFamily="34" charset="0"/>
            </a:endParaRPr>
          </a:p>
          <a:p>
            <a:pPr marL="342900" indent="-342900" algn="just">
              <a:buFont typeface="Symbol" panose="05050102010706020507" pitchFamily="18" charset="2"/>
              <a:buChar char="·"/>
            </a:pPr>
            <a:r>
              <a:rPr lang="en-US" sz="2200" b="0" i="0" u="none" strike="noStrike" baseline="0" dirty="0">
                <a:latin typeface="Calibri" panose="020F0502020204030204" pitchFamily="34" charset="0"/>
              </a:rPr>
              <a:t>The pipeline then continues until a new branch instruction is encountered.</a:t>
            </a:r>
          </a:p>
          <a:p>
            <a:pPr marL="342900" indent="-342900" algn="just">
              <a:buFont typeface="Symbol" panose="05050102010706020507" pitchFamily="18" charset="2"/>
              <a:buChar char="·"/>
            </a:pPr>
            <a:endParaRPr lang="en-US" sz="2200" b="0" i="0" u="none" strike="noStrike" baseline="0" dirty="0">
              <a:latin typeface="Calibri" panose="020F0502020204030204" pitchFamily="34" charset="0"/>
            </a:endParaRPr>
          </a:p>
          <a:p>
            <a:pPr algn="just"/>
            <a:r>
              <a:rPr lang="en-US" sz="2200" b="0" i="0" u="none" strike="noStrike" baseline="0" dirty="0">
                <a:latin typeface="Symbol" panose="05050102010706020507" pitchFamily="18" charset="2"/>
              </a:rPr>
              <a:t> </a:t>
            </a:r>
            <a:r>
              <a:rPr lang="en-US" sz="2200" b="0" i="0" u="none" strike="noStrike" baseline="0" dirty="0">
                <a:latin typeface="Calibri" panose="020F0502020204030204" pitchFamily="34" charset="0"/>
              </a:rPr>
              <a:t>Another delay may occur in the pipeline if the EX segment needs to store the result of the operation in the data memory while the FO segment needs to fetch an operand.</a:t>
            </a:r>
          </a:p>
          <a:p>
            <a:pPr algn="just"/>
            <a:endParaRPr lang="en-US" sz="2200" b="0" i="0" u="none" strike="noStrike" baseline="0" dirty="0">
              <a:latin typeface="Calibri" panose="020F0502020204030204" pitchFamily="34" charset="0"/>
            </a:endParaRPr>
          </a:p>
          <a:p>
            <a:pPr algn="just"/>
            <a:r>
              <a:rPr lang="en-US" sz="2200" b="0" i="0" u="none" strike="noStrike" baseline="0" dirty="0">
                <a:latin typeface="Symbol" panose="05050102010706020507" pitchFamily="18" charset="2"/>
              </a:rPr>
              <a:t> </a:t>
            </a:r>
            <a:r>
              <a:rPr lang="en-US" sz="2200" b="0" i="0" u="none" strike="noStrike" baseline="0" dirty="0">
                <a:latin typeface="Calibri" panose="020F0502020204030204" pitchFamily="34" charset="0"/>
              </a:rPr>
              <a:t>In that case, segment FO must wait until segment EX has finished its operation.</a:t>
            </a:r>
            <a:endParaRPr lang="en-IN" sz="2200" dirty="0"/>
          </a:p>
        </p:txBody>
      </p:sp>
    </p:spTree>
    <p:extLst>
      <p:ext uri="{BB962C8B-B14F-4D97-AF65-F5344CB8AC3E}">
        <p14:creationId xmlns:p14="http://schemas.microsoft.com/office/powerpoint/2010/main" val="158504450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9E33DA-1BFF-C965-7463-D6A18E6AEBDD}"/>
              </a:ext>
            </a:extLst>
          </p:cNvPr>
          <p:cNvSpPr>
            <a:spLocks noGrp="1"/>
          </p:cNvSpPr>
          <p:nvPr>
            <p:ph type="title"/>
          </p:nvPr>
        </p:nvSpPr>
        <p:spPr>
          <a:xfrm>
            <a:off x="838200" y="365126"/>
            <a:ext cx="10515600" cy="893832"/>
          </a:xfrm>
        </p:spPr>
        <p:txBody>
          <a:bodyPr/>
          <a:lstStyle/>
          <a:p>
            <a:r>
              <a:rPr lang="en-IN" b="1" dirty="0"/>
              <a:t>Pipeline Conflicts : </a:t>
            </a:r>
            <a:r>
              <a:rPr lang="en-IN" sz="3200" b="1" dirty="0"/>
              <a:t>Pipeline Hazards (difficulties)</a:t>
            </a:r>
            <a:endParaRPr lang="en-IN" b="1" dirty="0"/>
          </a:p>
        </p:txBody>
      </p:sp>
      <p:sp>
        <p:nvSpPr>
          <p:cNvPr id="3" name="Content Placeholder 2">
            <a:extLst>
              <a:ext uri="{FF2B5EF4-FFF2-40B4-BE49-F238E27FC236}">
                <a16:creationId xmlns:a16="http://schemas.microsoft.com/office/drawing/2014/main" id="{A062F71A-0EF0-66CE-8CA6-FA5AF6E22CEF}"/>
              </a:ext>
            </a:extLst>
          </p:cNvPr>
          <p:cNvSpPr>
            <a:spLocks noGrp="1"/>
          </p:cNvSpPr>
          <p:nvPr>
            <p:ph idx="1"/>
          </p:nvPr>
        </p:nvSpPr>
        <p:spPr>
          <a:xfrm>
            <a:off x="304800" y="1258958"/>
            <a:ext cx="11049000" cy="4918005"/>
          </a:xfrm>
        </p:spPr>
        <p:txBody>
          <a:bodyPr/>
          <a:lstStyle/>
          <a:p>
            <a:r>
              <a:rPr lang="en-IN" dirty="0"/>
              <a:t>Situations that prevent the next instruction from being executing during its designated clock cycle.</a:t>
            </a:r>
          </a:p>
          <a:p>
            <a:r>
              <a:rPr lang="en-IN" dirty="0"/>
              <a:t>Hazards lead to have stall cycles.</a:t>
            </a:r>
          </a:p>
          <a:p>
            <a:r>
              <a:rPr lang="en-IN" b="1" dirty="0"/>
              <a:t>Three major difficulties :</a:t>
            </a:r>
          </a:p>
          <a:p>
            <a:pPr marL="0" indent="0">
              <a:buNone/>
            </a:pPr>
            <a:r>
              <a:rPr lang="en-IN" dirty="0"/>
              <a:t>	(1) Resource conflict / Structural hazard</a:t>
            </a:r>
          </a:p>
          <a:p>
            <a:pPr marL="0" indent="0">
              <a:buNone/>
            </a:pPr>
            <a:r>
              <a:rPr lang="en-IN" dirty="0"/>
              <a:t>	(2) Data dependency / Data hazard</a:t>
            </a:r>
          </a:p>
          <a:p>
            <a:pPr marL="0" indent="0">
              <a:buNone/>
            </a:pPr>
            <a:r>
              <a:rPr lang="en-IN" dirty="0"/>
              <a:t>	(3) Branch Difficulty / Control hazard</a:t>
            </a:r>
          </a:p>
        </p:txBody>
      </p:sp>
    </p:spTree>
    <p:extLst>
      <p:ext uri="{BB962C8B-B14F-4D97-AF65-F5344CB8AC3E}">
        <p14:creationId xmlns:p14="http://schemas.microsoft.com/office/powerpoint/2010/main" val="26672481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0A3AB-C9AC-72A7-E17A-B5D114CD1F10}"/>
              </a:ext>
            </a:extLst>
          </p:cNvPr>
          <p:cNvSpPr>
            <a:spLocks noGrp="1"/>
          </p:cNvSpPr>
          <p:nvPr>
            <p:ph type="title"/>
          </p:nvPr>
        </p:nvSpPr>
        <p:spPr>
          <a:xfrm>
            <a:off x="838200" y="365126"/>
            <a:ext cx="10515600" cy="787814"/>
          </a:xfrm>
        </p:spPr>
        <p:txBody>
          <a:bodyPr>
            <a:normAutofit/>
          </a:bodyPr>
          <a:lstStyle/>
          <a:p>
            <a:r>
              <a:rPr lang="en-IN" sz="3600" b="1" dirty="0"/>
              <a:t>(1) Resource conflict / Structural hazard</a:t>
            </a:r>
          </a:p>
        </p:txBody>
      </p:sp>
      <p:sp>
        <p:nvSpPr>
          <p:cNvPr id="3" name="Content Placeholder 2">
            <a:extLst>
              <a:ext uri="{FF2B5EF4-FFF2-40B4-BE49-F238E27FC236}">
                <a16:creationId xmlns:a16="http://schemas.microsoft.com/office/drawing/2014/main" id="{787EA5CB-5FFE-3F2F-C96B-22AB9FC99EFC}"/>
              </a:ext>
            </a:extLst>
          </p:cNvPr>
          <p:cNvSpPr>
            <a:spLocks noGrp="1"/>
          </p:cNvSpPr>
          <p:nvPr>
            <p:ph idx="1"/>
          </p:nvPr>
        </p:nvSpPr>
        <p:spPr>
          <a:xfrm>
            <a:off x="838200" y="1152940"/>
            <a:ext cx="10515600" cy="5024023"/>
          </a:xfrm>
        </p:spPr>
        <p:txBody>
          <a:bodyPr/>
          <a:lstStyle/>
          <a:p>
            <a:r>
              <a:rPr lang="en-IN" sz="2400" dirty="0"/>
              <a:t>Two different inputs try to use same resource at same time.</a:t>
            </a:r>
          </a:p>
          <a:p>
            <a:pPr marL="0" indent="0">
              <a:buNone/>
            </a:pPr>
            <a:endParaRPr lang="en-IN" sz="1800" dirty="0"/>
          </a:p>
          <a:p>
            <a:pPr marL="0" indent="0">
              <a:buNone/>
            </a:pPr>
            <a:r>
              <a:rPr lang="en-IN" dirty="0"/>
              <a:t>    </a:t>
            </a:r>
            <a:r>
              <a:rPr lang="en-IN" b="1" dirty="0"/>
              <a:t>MUL</a:t>
            </a:r>
            <a:r>
              <a:rPr lang="en-IN" dirty="0"/>
              <a:t>      IF  ID  OF  EX  </a:t>
            </a:r>
            <a:r>
              <a:rPr lang="en-IN" dirty="0" err="1"/>
              <a:t>EX</a:t>
            </a:r>
            <a:r>
              <a:rPr lang="en-IN" dirty="0"/>
              <a:t>  </a:t>
            </a:r>
            <a:r>
              <a:rPr lang="en-IN" dirty="0" err="1"/>
              <a:t>EX</a:t>
            </a:r>
            <a:r>
              <a:rPr lang="en-IN" dirty="0"/>
              <a:t>  WR</a:t>
            </a:r>
          </a:p>
          <a:p>
            <a:pPr marL="0" indent="0">
              <a:buNone/>
            </a:pPr>
            <a:r>
              <a:rPr lang="en-IN" dirty="0"/>
              <a:t>    </a:t>
            </a:r>
            <a:r>
              <a:rPr lang="en-IN" b="1" dirty="0"/>
              <a:t>ADD </a:t>
            </a:r>
            <a:r>
              <a:rPr lang="en-IN" dirty="0"/>
              <a:t>           IF  ID   OF  ---   ---  EX   WR</a:t>
            </a:r>
          </a:p>
          <a:p>
            <a:pPr marL="0" indent="0">
              <a:buNone/>
            </a:pPr>
            <a:endParaRPr lang="en-IN" dirty="0"/>
          </a:p>
          <a:p>
            <a:r>
              <a:rPr lang="en-US" sz="2400" b="0" i="0" u="none" strike="noStrike" baseline="0" dirty="0">
                <a:latin typeface="Calibri" panose="020F0502020204030204" pitchFamily="34" charset="0"/>
              </a:rPr>
              <a:t>Resource conflicts caused by access to memory by two segments at the same time.</a:t>
            </a:r>
          </a:p>
        </p:txBody>
      </p:sp>
    </p:spTree>
    <p:extLst>
      <p:ext uri="{BB962C8B-B14F-4D97-AF65-F5344CB8AC3E}">
        <p14:creationId xmlns:p14="http://schemas.microsoft.com/office/powerpoint/2010/main" val="331560825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0A3AB-C9AC-72A7-E17A-B5D114CD1F10}"/>
              </a:ext>
            </a:extLst>
          </p:cNvPr>
          <p:cNvSpPr>
            <a:spLocks noGrp="1"/>
          </p:cNvSpPr>
          <p:nvPr>
            <p:ph type="title"/>
          </p:nvPr>
        </p:nvSpPr>
        <p:spPr/>
        <p:txBody>
          <a:bodyPr>
            <a:normAutofit/>
          </a:bodyPr>
          <a:lstStyle/>
          <a:p>
            <a:r>
              <a:rPr lang="en-IN" sz="3600" b="1" dirty="0"/>
              <a:t>(2) Data dependency / Data hazard :</a:t>
            </a:r>
          </a:p>
        </p:txBody>
      </p:sp>
      <p:sp>
        <p:nvSpPr>
          <p:cNvPr id="3" name="Content Placeholder 2">
            <a:extLst>
              <a:ext uri="{FF2B5EF4-FFF2-40B4-BE49-F238E27FC236}">
                <a16:creationId xmlns:a16="http://schemas.microsoft.com/office/drawing/2014/main" id="{787EA5CB-5FFE-3F2F-C96B-22AB9FC99EFC}"/>
              </a:ext>
            </a:extLst>
          </p:cNvPr>
          <p:cNvSpPr>
            <a:spLocks noGrp="1"/>
          </p:cNvSpPr>
          <p:nvPr>
            <p:ph idx="1"/>
          </p:nvPr>
        </p:nvSpPr>
        <p:spPr>
          <a:xfrm>
            <a:off x="0" y="1253331"/>
            <a:ext cx="11353800" cy="4351338"/>
          </a:xfrm>
        </p:spPr>
        <p:txBody>
          <a:bodyPr/>
          <a:lstStyle/>
          <a:p>
            <a:pPr lvl="1">
              <a:lnSpc>
                <a:spcPct val="100000"/>
              </a:lnSpc>
              <a:spcBef>
                <a:spcPct val="40000"/>
              </a:spcBef>
            </a:pPr>
            <a:r>
              <a:rPr lang="en-US" altLang="ko-KR" sz="2400" dirty="0"/>
              <a:t> An instruction scheduled to be executed in the pipeline requires the result of a previous instruction, which is not yet available.</a:t>
            </a:r>
          </a:p>
          <a:p>
            <a:pPr lvl="1">
              <a:lnSpc>
                <a:spcPct val="100000"/>
              </a:lnSpc>
              <a:spcBef>
                <a:spcPct val="40000"/>
              </a:spcBef>
            </a:pPr>
            <a:r>
              <a:rPr lang="en-US" dirty="0"/>
              <a:t>Result of an instruction is used as input in next instruction.</a:t>
            </a:r>
          </a:p>
          <a:p>
            <a:pPr marL="457200" lvl="1" indent="0">
              <a:lnSpc>
                <a:spcPct val="100000"/>
              </a:lnSpc>
              <a:spcBef>
                <a:spcPct val="40000"/>
              </a:spcBef>
              <a:buNone/>
            </a:pPr>
            <a:r>
              <a:rPr lang="en-US" b="1" dirty="0">
                <a:solidFill>
                  <a:srgbClr val="FF0000"/>
                </a:solidFill>
              </a:rPr>
              <a:t>I : R1 </a:t>
            </a:r>
            <a:r>
              <a:rPr lang="en-US" b="1" dirty="0">
                <a:solidFill>
                  <a:srgbClr val="FF0000"/>
                </a:solidFill>
                <a:sym typeface="Wingdings" panose="05000000000000000000" pitchFamily="2" charset="2"/>
              </a:rPr>
              <a:t> R2 *R3                                 </a:t>
            </a:r>
          </a:p>
          <a:p>
            <a:pPr marL="457200" lvl="1" indent="0">
              <a:lnSpc>
                <a:spcPct val="100000"/>
              </a:lnSpc>
              <a:spcBef>
                <a:spcPct val="40000"/>
              </a:spcBef>
              <a:buNone/>
            </a:pPr>
            <a:r>
              <a:rPr lang="en-US" b="1" dirty="0">
                <a:solidFill>
                  <a:srgbClr val="FF0000"/>
                </a:solidFill>
                <a:sym typeface="Wingdings" panose="05000000000000000000" pitchFamily="2" charset="2"/>
              </a:rPr>
              <a:t>I+1 :  R4  R1 + R5</a:t>
            </a:r>
            <a:endParaRPr lang="en-IN" b="1" dirty="0">
              <a:solidFill>
                <a:srgbClr val="FF0000"/>
              </a:solidFill>
            </a:endParaRPr>
          </a:p>
        </p:txBody>
      </p:sp>
      <p:graphicFrame>
        <p:nvGraphicFramePr>
          <p:cNvPr id="4" name="Table 4">
            <a:extLst>
              <a:ext uri="{FF2B5EF4-FFF2-40B4-BE49-F238E27FC236}">
                <a16:creationId xmlns:a16="http://schemas.microsoft.com/office/drawing/2014/main" id="{51F0D1BE-E390-3FD2-CAD5-4F53A172C621}"/>
              </a:ext>
            </a:extLst>
          </p:cNvPr>
          <p:cNvGraphicFramePr>
            <a:graphicFrameLocks noGrp="1"/>
          </p:cNvGraphicFramePr>
          <p:nvPr>
            <p:extLst>
              <p:ext uri="{D42A27DB-BD31-4B8C-83A1-F6EECF244321}">
                <p14:modId xmlns:p14="http://schemas.microsoft.com/office/powerpoint/2010/main" val="3669976400"/>
              </p:ext>
            </p:extLst>
          </p:nvPr>
        </p:nvGraphicFramePr>
        <p:xfrm>
          <a:off x="5550090" y="2902951"/>
          <a:ext cx="5843104" cy="1112520"/>
        </p:xfrm>
        <a:graphic>
          <a:graphicData uri="http://schemas.openxmlformats.org/drawingml/2006/table">
            <a:tbl>
              <a:tblPr firstRow="1" bandRow="1"/>
              <a:tblGrid>
                <a:gridCol w="730388">
                  <a:extLst>
                    <a:ext uri="{9D8B030D-6E8A-4147-A177-3AD203B41FA5}">
                      <a16:colId xmlns:a16="http://schemas.microsoft.com/office/drawing/2014/main" val="4293724753"/>
                    </a:ext>
                  </a:extLst>
                </a:gridCol>
                <a:gridCol w="730388">
                  <a:extLst>
                    <a:ext uri="{9D8B030D-6E8A-4147-A177-3AD203B41FA5}">
                      <a16:colId xmlns:a16="http://schemas.microsoft.com/office/drawing/2014/main" val="1267125570"/>
                    </a:ext>
                  </a:extLst>
                </a:gridCol>
                <a:gridCol w="730388">
                  <a:extLst>
                    <a:ext uri="{9D8B030D-6E8A-4147-A177-3AD203B41FA5}">
                      <a16:colId xmlns:a16="http://schemas.microsoft.com/office/drawing/2014/main" val="478937199"/>
                    </a:ext>
                  </a:extLst>
                </a:gridCol>
                <a:gridCol w="730388">
                  <a:extLst>
                    <a:ext uri="{9D8B030D-6E8A-4147-A177-3AD203B41FA5}">
                      <a16:colId xmlns:a16="http://schemas.microsoft.com/office/drawing/2014/main" val="2219518452"/>
                    </a:ext>
                  </a:extLst>
                </a:gridCol>
                <a:gridCol w="730388">
                  <a:extLst>
                    <a:ext uri="{9D8B030D-6E8A-4147-A177-3AD203B41FA5}">
                      <a16:colId xmlns:a16="http://schemas.microsoft.com/office/drawing/2014/main" val="4184451967"/>
                    </a:ext>
                  </a:extLst>
                </a:gridCol>
                <a:gridCol w="730388">
                  <a:extLst>
                    <a:ext uri="{9D8B030D-6E8A-4147-A177-3AD203B41FA5}">
                      <a16:colId xmlns:a16="http://schemas.microsoft.com/office/drawing/2014/main" val="3688006369"/>
                    </a:ext>
                  </a:extLst>
                </a:gridCol>
                <a:gridCol w="730388">
                  <a:extLst>
                    <a:ext uri="{9D8B030D-6E8A-4147-A177-3AD203B41FA5}">
                      <a16:colId xmlns:a16="http://schemas.microsoft.com/office/drawing/2014/main" val="301599680"/>
                    </a:ext>
                  </a:extLst>
                </a:gridCol>
                <a:gridCol w="730388">
                  <a:extLst>
                    <a:ext uri="{9D8B030D-6E8A-4147-A177-3AD203B41FA5}">
                      <a16:colId xmlns:a16="http://schemas.microsoft.com/office/drawing/2014/main" val="798050603"/>
                    </a:ext>
                  </a:extLst>
                </a:gridCol>
              </a:tblGrid>
              <a:tr h="370840">
                <a:tc>
                  <a:txBody>
                    <a:bodyPr/>
                    <a:lstStyle/>
                    <a:p>
                      <a:pPr algn="ctr"/>
                      <a:r>
                        <a:rPr lang="en-IN" b="1" dirty="0"/>
                        <a:t>1</a:t>
                      </a: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IN" b="1" dirty="0"/>
                        <a:t>2</a:t>
                      </a: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IN" b="1" dirty="0"/>
                        <a:t>3</a:t>
                      </a: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IN" b="1" dirty="0"/>
                        <a:t>4</a:t>
                      </a: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IN" b="1" dirty="0"/>
                        <a:t>5</a:t>
                      </a: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IN" b="1" dirty="0"/>
                        <a:t>6</a:t>
                      </a: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IN" b="1" dirty="0"/>
                        <a:t>7</a:t>
                      </a: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IN" b="1" dirty="0"/>
                        <a:t>8</a:t>
                      </a: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1828033996"/>
                  </a:ext>
                </a:extLst>
              </a:tr>
              <a:tr h="370840">
                <a:tc>
                  <a:txBody>
                    <a:bodyPr/>
                    <a:lstStyle/>
                    <a:p>
                      <a:pPr algn="ctr"/>
                      <a:r>
                        <a:rPr lang="en-IN" b="1" dirty="0"/>
                        <a:t>IF</a:t>
                      </a: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IN" b="1" dirty="0"/>
                        <a:t>ID </a:t>
                      </a: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IN" b="1" dirty="0"/>
                        <a:t>OF</a:t>
                      </a: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IN" b="1" dirty="0"/>
                        <a:t>EX</a:t>
                      </a: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IN" b="1" dirty="0"/>
                        <a:t>WR</a:t>
                      </a: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endParaRPr lang="en-IN" b="1"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endParaRPr lang="en-IN" b="1"/>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endParaRPr lang="en-IN" b="1"/>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561482705"/>
                  </a:ext>
                </a:extLst>
              </a:tr>
              <a:tr h="370840">
                <a:tc>
                  <a:txBody>
                    <a:bodyPr/>
                    <a:lstStyle/>
                    <a:p>
                      <a:pPr algn="ctr"/>
                      <a:endParaRPr lang="en-IN" b="1"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IN" b="1" dirty="0"/>
                        <a:t>IF</a:t>
                      </a: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IN" b="1" dirty="0"/>
                        <a:t>ID</a:t>
                      </a: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IN" b="1" dirty="0"/>
                        <a:t>---</a:t>
                      </a: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IN" b="1" dirty="0"/>
                        <a:t>---</a:t>
                      </a: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IN" b="1" dirty="0"/>
                        <a:t>OF</a:t>
                      </a: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IN" b="1" dirty="0"/>
                        <a:t>EX </a:t>
                      </a: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IN" b="1" dirty="0"/>
                        <a:t>WR</a:t>
                      </a: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3540364650"/>
                  </a:ext>
                </a:extLst>
              </a:tr>
            </a:tbl>
          </a:graphicData>
        </a:graphic>
      </p:graphicFrame>
      <p:sp>
        <p:nvSpPr>
          <p:cNvPr id="5" name="Left Brace 4">
            <a:extLst>
              <a:ext uri="{FF2B5EF4-FFF2-40B4-BE49-F238E27FC236}">
                <a16:creationId xmlns:a16="http://schemas.microsoft.com/office/drawing/2014/main" id="{C4202059-3D0A-2CF7-D5B2-761B3D781E10}"/>
              </a:ext>
            </a:extLst>
          </p:cNvPr>
          <p:cNvSpPr/>
          <p:nvPr/>
        </p:nvSpPr>
        <p:spPr>
          <a:xfrm rot="16200000">
            <a:off x="8199973" y="3489385"/>
            <a:ext cx="543339" cy="1291362"/>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IN"/>
          </a:p>
        </p:txBody>
      </p:sp>
      <p:sp>
        <p:nvSpPr>
          <p:cNvPr id="6" name="TextBox 5">
            <a:extLst>
              <a:ext uri="{FF2B5EF4-FFF2-40B4-BE49-F238E27FC236}">
                <a16:creationId xmlns:a16="http://schemas.microsoft.com/office/drawing/2014/main" id="{3F695FCB-A55D-AFC6-E175-492BECF387C6}"/>
              </a:ext>
            </a:extLst>
          </p:cNvPr>
          <p:cNvSpPr txBox="1"/>
          <p:nvPr/>
        </p:nvSpPr>
        <p:spPr>
          <a:xfrm>
            <a:off x="7697037" y="4321835"/>
            <a:ext cx="2109572" cy="369332"/>
          </a:xfrm>
          <a:prstGeom prst="rect">
            <a:avLst/>
          </a:prstGeom>
          <a:noFill/>
        </p:spPr>
        <p:txBody>
          <a:bodyPr wrap="square" rtlCol="0">
            <a:spAutoFit/>
          </a:bodyPr>
          <a:lstStyle/>
          <a:p>
            <a:r>
              <a:rPr lang="en-IN" b="1" dirty="0"/>
              <a:t>Stall Cycles (bubble)</a:t>
            </a:r>
          </a:p>
        </p:txBody>
      </p:sp>
      <p:sp>
        <p:nvSpPr>
          <p:cNvPr id="8" name="TextBox 7">
            <a:extLst>
              <a:ext uri="{FF2B5EF4-FFF2-40B4-BE49-F238E27FC236}">
                <a16:creationId xmlns:a16="http://schemas.microsoft.com/office/drawing/2014/main" id="{4BF3547C-F654-8680-E917-BDB0EAACFFDD}"/>
              </a:ext>
            </a:extLst>
          </p:cNvPr>
          <p:cNvSpPr txBox="1"/>
          <p:nvPr/>
        </p:nvSpPr>
        <p:spPr>
          <a:xfrm>
            <a:off x="838199" y="4069144"/>
            <a:ext cx="6967331" cy="1938992"/>
          </a:xfrm>
          <a:prstGeom prst="rect">
            <a:avLst/>
          </a:prstGeom>
          <a:noFill/>
        </p:spPr>
        <p:txBody>
          <a:bodyPr wrap="square" rtlCol="0">
            <a:spAutoFit/>
          </a:bodyPr>
          <a:lstStyle/>
          <a:p>
            <a:r>
              <a:rPr lang="en-IN" sz="2400" b="1" dirty="0"/>
              <a:t>Solution : </a:t>
            </a:r>
          </a:p>
          <a:p>
            <a:endParaRPr lang="en-IN" sz="2400" dirty="0"/>
          </a:p>
          <a:p>
            <a:r>
              <a:rPr lang="en-IN" sz="2400" b="1" dirty="0"/>
              <a:t>By Software </a:t>
            </a:r>
            <a:r>
              <a:rPr lang="en-IN" sz="2400" dirty="0"/>
              <a:t>: Compiler  </a:t>
            </a:r>
            <a:r>
              <a:rPr lang="en-IN" sz="2400" dirty="0">
                <a:sym typeface="Wingdings" panose="05000000000000000000" pitchFamily="2" charset="2"/>
              </a:rPr>
              <a:t> (1) Delayed Load</a:t>
            </a:r>
            <a:r>
              <a:rPr lang="en-IN" sz="2400" dirty="0"/>
              <a:t> </a:t>
            </a:r>
          </a:p>
          <a:p>
            <a:r>
              <a:rPr lang="en-IN" sz="2400" b="1" dirty="0"/>
              <a:t>By Hardware </a:t>
            </a:r>
            <a:r>
              <a:rPr lang="en-IN" sz="2400" dirty="0"/>
              <a:t>:                       (2) Hardware Interlock</a:t>
            </a:r>
          </a:p>
          <a:p>
            <a:r>
              <a:rPr lang="en-IN" sz="2400" dirty="0"/>
              <a:t>	                                    (3) Operand forwarding</a:t>
            </a:r>
          </a:p>
        </p:txBody>
      </p:sp>
    </p:spTree>
    <p:extLst>
      <p:ext uri="{BB962C8B-B14F-4D97-AF65-F5344CB8AC3E}">
        <p14:creationId xmlns:p14="http://schemas.microsoft.com/office/powerpoint/2010/main" val="383682354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E896B-FCD4-622D-1F4D-37D7870E8E45}"/>
              </a:ext>
            </a:extLst>
          </p:cNvPr>
          <p:cNvSpPr>
            <a:spLocks noGrp="1"/>
          </p:cNvSpPr>
          <p:nvPr>
            <p:ph type="title"/>
          </p:nvPr>
        </p:nvSpPr>
        <p:spPr>
          <a:xfrm>
            <a:off x="838200" y="365126"/>
            <a:ext cx="10515600" cy="443258"/>
          </a:xfrm>
        </p:spPr>
        <p:txBody>
          <a:bodyPr>
            <a:noAutofit/>
          </a:bodyPr>
          <a:lstStyle/>
          <a:p>
            <a:r>
              <a:rPr lang="en-IN" sz="3600" b="1" dirty="0">
                <a:sym typeface="Wingdings" panose="05000000000000000000" pitchFamily="2" charset="2"/>
              </a:rPr>
              <a:t>(1) Delayed Load</a:t>
            </a:r>
            <a:r>
              <a:rPr lang="en-IN" sz="3600" b="1" dirty="0"/>
              <a:t> :</a:t>
            </a:r>
          </a:p>
        </p:txBody>
      </p:sp>
      <p:sp>
        <p:nvSpPr>
          <p:cNvPr id="3" name="Content Placeholder 2">
            <a:extLst>
              <a:ext uri="{FF2B5EF4-FFF2-40B4-BE49-F238E27FC236}">
                <a16:creationId xmlns:a16="http://schemas.microsoft.com/office/drawing/2014/main" id="{5EC0F4B9-FD01-FE24-777D-6B7A9D839267}"/>
              </a:ext>
            </a:extLst>
          </p:cNvPr>
          <p:cNvSpPr>
            <a:spLocks noGrp="1"/>
          </p:cNvSpPr>
          <p:nvPr>
            <p:ph idx="1"/>
          </p:nvPr>
        </p:nvSpPr>
        <p:spPr>
          <a:xfrm>
            <a:off x="838200" y="914400"/>
            <a:ext cx="10876722" cy="5671930"/>
          </a:xfrm>
        </p:spPr>
        <p:txBody>
          <a:bodyPr/>
          <a:lstStyle/>
          <a:p>
            <a:r>
              <a:rPr lang="en-IN" dirty="0"/>
              <a:t>Either insert independent instructions or no operation instructions between dependent instruction.</a:t>
            </a:r>
          </a:p>
          <a:p>
            <a:endParaRPr lang="en-IN" dirty="0"/>
          </a:p>
        </p:txBody>
      </p:sp>
      <p:sp>
        <p:nvSpPr>
          <p:cNvPr id="5" name="TextBox 4">
            <a:extLst>
              <a:ext uri="{FF2B5EF4-FFF2-40B4-BE49-F238E27FC236}">
                <a16:creationId xmlns:a16="http://schemas.microsoft.com/office/drawing/2014/main" id="{F9634171-F1EE-7D5D-2751-FA8D29A84596}"/>
              </a:ext>
            </a:extLst>
          </p:cNvPr>
          <p:cNvSpPr txBox="1"/>
          <p:nvPr/>
        </p:nvSpPr>
        <p:spPr>
          <a:xfrm>
            <a:off x="916435" y="2589922"/>
            <a:ext cx="2951922" cy="1532727"/>
          </a:xfrm>
          <a:prstGeom prst="rect">
            <a:avLst/>
          </a:prstGeom>
          <a:noFill/>
        </p:spPr>
        <p:txBody>
          <a:bodyPr wrap="square">
            <a:spAutoFit/>
          </a:bodyPr>
          <a:lstStyle/>
          <a:p>
            <a:pPr marL="457200" lvl="1" indent="0">
              <a:lnSpc>
                <a:spcPct val="100000"/>
              </a:lnSpc>
              <a:spcBef>
                <a:spcPct val="40000"/>
              </a:spcBef>
              <a:buNone/>
            </a:pPr>
            <a:r>
              <a:rPr lang="en-US" b="1" dirty="0"/>
              <a:t>R1 </a:t>
            </a:r>
            <a:r>
              <a:rPr lang="en-US" b="1" dirty="0">
                <a:sym typeface="Wingdings" panose="05000000000000000000" pitchFamily="2" charset="2"/>
              </a:rPr>
              <a:t> R2 *R3                                 </a:t>
            </a:r>
          </a:p>
          <a:p>
            <a:pPr marL="457200" lvl="1" indent="0">
              <a:lnSpc>
                <a:spcPct val="100000"/>
              </a:lnSpc>
              <a:spcBef>
                <a:spcPct val="40000"/>
              </a:spcBef>
              <a:buNone/>
            </a:pPr>
            <a:r>
              <a:rPr lang="en-US" b="1" dirty="0">
                <a:sym typeface="Wingdings" panose="05000000000000000000" pitchFamily="2" charset="2"/>
              </a:rPr>
              <a:t>No Operation</a:t>
            </a:r>
          </a:p>
          <a:p>
            <a:pPr marL="457200" lvl="1" indent="0">
              <a:lnSpc>
                <a:spcPct val="100000"/>
              </a:lnSpc>
              <a:spcBef>
                <a:spcPct val="40000"/>
              </a:spcBef>
              <a:buNone/>
            </a:pPr>
            <a:r>
              <a:rPr lang="en-US" b="1" dirty="0">
                <a:sym typeface="Wingdings" panose="05000000000000000000" pitchFamily="2" charset="2"/>
              </a:rPr>
              <a:t>No Operation</a:t>
            </a:r>
          </a:p>
          <a:p>
            <a:pPr marL="457200" lvl="1" indent="0">
              <a:lnSpc>
                <a:spcPct val="100000"/>
              </a:lnSpc>
              <a:spcBef>
                <a:spcPct val="40000"/>
              </a:spcBef>
              <a:buNone/>
            </a:pPr>
            <a:r>
              <a:rPr lang="en-US" b="1" dirty="0">
                <a:sym typeface="Wingdings" panose="05000000000000000000" pitchFamily="2" charset="2"/>
              </a:rPr>
              <a:t>R4  R1 + R5</a:t>
            </a:r>
            <a:endParaRPr lang="en-IN" b="1" dirty="0"/>
          </a:p>
        </p:txBody>
      </p:sp>
      <p:graphicFrame>
        <p:nvGraphicFramePr>
          <p:cNvPr id="6" name="Table 4">
            <a:extLst>
              <a:ext uri="{FF2B5EF4-FFF2-40B4-BE49-F238E27FC236}">
                <a16:creationId xmlns:a16="http://schemas.microsoft.com/office/drawing/2014/main" id="{2819AF57-D53D-3B5F-97E7-714316C3A930}"/>
              </a:ext>
            </a:extLst>
          </p:cNvPr>
          <p:cNvGraphicFramePr>
            <a:graphicFrameLocks noGrp="1"/>
          </p:cNvGraphicFramePr>
          <p:nvPr>
            <p:extLst>
              <p:ext uri="{D42A27DB-BD31-4B8C-83A1-F6EECF244321}">
                <p14:modId xmlns:p14="http://schemas.microsoft.com/office/powerpoint/2010/main" val="1143266846"/>
              </p:ext>
            </p:extLst>
          </p:nvPr>
        </p:nvGraphicFramePr>
        <p:xfrm>
          <a:off x="4132107" y="2205609"/>
          <a:ext cx="5843104" cy="1854200"/>
        </p:xfrm>
        <a:graphic>
          <a:graphicData uri="http://schemas.openxmlformats.org/drawingml/2006/table">
            <a:tbl>
              <a:tblPr firstRow="1" bandRow="1"/>
              <a:tblGrid>
                <a:gridCol w="730388">
                  <a:extLst>
                    <a:ext uri="{9D8B030D-6E8A-4147-A177-3AD203B41FA5}">
                      <a16:colId xmlns:a16="http://schemas.microsoft.com/office/drawing/2014/main" val="4293724753"/>
                    </a:ext>
                  </a:extLst>
                </a:gridCol>
                <a:gridCol w="730388">
                  <a:extLst>
                    <a:ext uri="{9D8B030D-6E8A-4147-A177-3AD203B41FA5}">
                      <a16:colId xmlns:a16="http://schemas.microsoft.com/office/drawing/2014/main" val="1267125570"/>
                    </a:ext>
                  </a:extLst>
                </a:gridCol>
                <a:gridCol w="730388">
                  <a:extLst>
                    <a:ext uri="{9D8B030D-6E8A-4147-A177-3AD203B41FA5}">
                      <a16:colId xmlns:a16="http://schemas.microsoft.com/office/drawing/2014/main" val="478937199"/>
                    </a:ext>
                  </a:extLst>
                </a:gridCol>
                <a:gridCol w="730388">
                  <a:extLst>
                    <a:ext uri="{9D8B030D-6E8A-4147-A177-3AD203B41FA5}">
                      <a16:colId xmlns:a16="http://schemas.microsoft.com/office/drawing/2014/main" val="2219518452"/>
                    </a:ext>
                  </a:extLst>
                </a:gridCol>
                <a:gridCol w="730388">
                  <a:extLst>
                    <a:ext uri="{9D8B030D-6E8A-4147-A177-3AD203B41FA5}">
                      <a16:colId xmlns:a16="http://schemas.microsoft.com/office/drawing/2014/main" val="4184451967"/>
                    </a:ext>
                  </a:extLst>
                </a:gridCol>
                <a:gridCol w="730388">
                  <a:extLst>
                    <a:ext uri="{9D8B030D-6E8A-4147-A177-3AD203B41FA5}">
                      <a16:colId xmlns:a16="http://schemas.microsoft.com/office/drawing/2014/main" val="3688006369"/>
                    </a:ext>
                  </a:extLst>
                </a:gridCol>
                <a:gridCol w="730388">
                  <a:extLst>
                    <a:ext uri="{9D8B030D-6E8A-4147-A177-3AD203B41FA5}">
                      <a16:colId xmlns:a16="http://schemas.microsoft.com/office/drawing/2014/main" val="301599680"/>
                    </a:ext>
                  </a:extLst>
                </a:gridCol>
                <a:gridCol w="730388">
                  <a:extLst>
                    <a:ext uri="{9D8B030D-6E8A-4147-A177-3AD203B41FA5}">
                      <a16:colId xmlns:a16="http://schemas.microsoft.com/office/drawing/2014/main" val="798050603"/>
                    </a:ext>
                  </a:extLst>
                </a:gridCol>
              </a:tblGrid>
              <a:tr h="370840">
                <a:tc>
                  <a:txBody>
                    <a:bodyPr/>
                    <a:lstStyle/>
                    <a:p>
                      <a:pPr algn="ctr"/>
                      <a:r>
                        <a:rPr lang="en-IN" b="1" dirty="0"/>
                        <a:t>1</a:t>
                      </a: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IN" b="1" dirty="0"/>
                        <a:t>2</a:t>
                      </a: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IN" b="1" dirty="0"/>
                        <a:t>3</a:t>
                      </a: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IN" b="1" dirty="0"/>
                        <a:t>4</a:t>
                      </a: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IN" b="1" dirty="0"/>
                        <a:t>5</a:t>
                      </a: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IN" b="1" dirty="0"/>
                        <a:t>6</a:t>
                      </a: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IN" b="1" dirty="0"/>
                        <a:t>7</a:t>
                      </a: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IN" b="1" dirty="0"/>
                        <a:t>8</a:t>
                      </a: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1828033996"/>
                  </a:ext>
                </a:extLst>
              </a:tr>
              <a:tr h="370840">
                <a:tc>
                  <a:txBody>
                    <a:bodyPr/>
                    <a:lstStyle/>
                    <a:p>
                      <a:pPr algn="ctr"/>
                      <a:r>
                        <a:rPr lang="en-IN" b="1" dirty="0"/>
                        <a:t>IF</a:t>
                      </a: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IN" b="1" dirty="0"/>
                        <a:t>ID </a:t>
                      </a: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IN" b="1" dirty="0"/>
                        <a:t>OF</a:t>
                      </a: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IN" b="1" dirty="0"/>
                        <a:t>EX</a:t>
                      </a: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IN" b="1" dirty="0"/>
                        <a:t>WR</a:t>
                      </a: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endParaRPr lang="en-IN" b="1"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endParaRPr lang="en-IN" b="1"/>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endParaRPr lang="en-IN" b="1"/>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561482705"/>
                  </a:ext>
                </a:extLst>
              </a:tr>
              <a:tr h="370840">
                <a:tc>
                  <a:txBody>
                    <a:bodyPr/>
                    <a:lstStyle/>
                    <a:p>
                      <a:pPr algn="ctr"/>
                      <a:endParaRPr lang="en-IN" b="1"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IN" b="1" dirty="0"/>
                        <a:t>IF</a:t>
                      </a: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IN" b="1" dirty="0"/>
                        <a:t>ID</a:t>
                      </a: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IN" b="1" dirty="0"/>
                        <a:t>OF</a:t>
                      </a: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IN" b="1" dirty="0"/>
                        <a:t>EX </a:t>
                      </a: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IN" b="1" dirty="0"/>
                        <a:t>WR</a:t>
                      </a: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endParaRPr lang="en-IN" b="1"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endParaRPr lang="en-IN" b="1"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3540364650"/>
                  </a:ext>
                </a:extLst>
              </a:tr>
              <a:tr h="370840">
                <a:tc>
                  <a:txBody>
                    <a:bodyPr/>
                    <a:lstStyle/>
                    <a:p>
                      <a:pPr algn="ctr"/>
                      <a:endParaRPr lang="en-IN" b="1"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endParaRPr lang="en-IN" b="1"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IN" b="1" dirty="0"/>
                        <a:t>IF</a:t>
                      </a: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IN" b="1" dirty="0"/>
                        <a:t>ID</a:t>
                      </a: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IN" b="1" dirty="0"/>
                        <a:t>OF</a:t>
                      </a: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IN" b="1" dirty="0"/>
                        <a:t>EX </a:t>
                      </a: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IN" b="1" dirty="0"/>
                        <a:t>WR</a:t>
                      </a: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endParaRPr lang="en-IN" b="1"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1254113263"/>
                  </a:ext>
                </a:extLst>
              </a:tr>
              <a:tr h="370840">
                <a:tc>
                  <a:txBody>
                    <a:bodyPr/>
                    <a:lstStyle/>
                    <a:p>
                      <a:pPr algn="ctr"/>
                      <a:endParaRPr lang="en-IN" b="1"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endParaRPr lang="en-IN" b="1"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endParaRPr lang="en-IN" b="1"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IN" b="1" dirty="0"/>
                        <a:t>IF</a:t>
                      </a: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IN" b="1" dirty="0"/>
                        <a:t>ID</a:t>
                      </a: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IN" b="1" dirty="0"/>
                        <a:t>OF</a:t>
                      </a: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IN" b="1" dirty="0"/>
                        <a:t>EX </a:t>
                      </a: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IN" b="1" dirty="0"/>
                        <a:t>WR</a:t>
                      </a: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2632137440"/>
                  </a:ext>
                </a:extLst>
              </a:tr>
            </a:tbl>
          </a:graphicData>
        </a:graphic>
      </p:graphicFrame>
    </p:spTree>
    <p:extLst>
      <p:ext uri="{BB962C8B-B14F-4D97-AF65-F5344CB8AC3E}">
        <p14:creationId xmlns:p14="http://schemas.microsoft.com/office/powerpoint/2010/main" val="117150988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60A868-338C-C9DF-07FA-5E216827191C}"/>
              </a:ext>
            </a:extLst>
          </p:cNvPr>
          <p:cNvSpPr>
            <a:spLocks noGrp="1"/>
          </p:cNvSpPr>
          <p:nvPr>
            <p:ph type="title"/>
          </p:nvPr>
        </p:nvSpPr>
        <p:spPr>
          <a:xfrm>
            <a:off x="340881" y="74055"/>
            <a:ext cx="10515600" cy="509518"/>
          </a:xfrm>
        </p:spPr>
        <p:txBody>
          <a:bodyPr>
            <a:normAutofit fontScale="90000"/>
          </a:bodyPr>
          <a:lstStyle/>
          <a:p>
            <a:r>
              <a:rPr lang="en-IN" sz="3200" b="1" dirty="0"/>
              <a:t>(2) </a:t>
            </a:r>
            <a:r>
              <a:rPr lang="en-IN" sz="3200" b="1" dirty="0">
                <a:latin typeface="+mn-lt"/>
              </a:rPr>
              <a:t>Hardware Interlock </a:t>
            </a:r>
            <a:r>
              <a:rPr lang="en-IN" sz="3200" b="1" dirty="0"/>
              <a:t>:</a:t>
            </a:r>
          </a:p>
        </p:txBody>
      </p:sp>
      <p:sp>
        <p:nvSpPr>
          <p:cNvPr id="3" name="Content Placeholder 2">
            <a:extLst>
              <a:ext uri="{FF2B5EF4-FFF2-40B4-BE49-F238E27FC236}">
                <a16:creationId xmlns:a16="http://schemas.microsoft.com/office/drawing/2014/main" id="{E01F50FE-DFEA-54E7-4DA8-0E1095F7FF60}"/>
              </a:ext>
            </a:extLst>
          </p:cNvPr>
          <p:cNvSpPr>
            <a:spLocks noGrp="1"/>
          </p:cNvSpPr>
          <p:nvPr>
            <p:ph idx="1"/>
          </p:nvPr>
        </p:nvSpPr>
        <p:spPr>
          <a:xfrm>
            <a:off x="812523" y="563915"/>
            <a:ext cx="10515600" cy="5803847"/>
          </a:xfrm>
        </p:spPr>
        <p:txBody>
          <a:bodyPr/>
          <a:lstStyle/>
          <a:p>
            <a:r>
              <a:rPr lang="en-IN" dirty="0"/>
              <a:t>Stall cycles created</a:t>
            </a:r>
          </a:p>
          <a:p>
            <a:pPr marL="0" indent="0">
              <a:buNone/>
            </a:pPr>
            <a:endParaRPr lang="en-IN" sz="2900" b="1" dirty="0">
              <a:ea typeface="+mj-ea"/>
              <a:cs typeface="+mj-cs"/>
            </a:endParaRPr>
          </a:p>
        </p:txBody>
      </p:sp>
      <p:graphicFrame>
        <p:nvGraphicFramePr>
          <p:cNvPr id="4" name="Table 4">
            <a:extLst>
              <a:ext uri="{FF2B5EF4-FFF2-40B4-BE49-F238E27FC236}">
                <a16:creationId xmlns:a16="http://schemas.microsoft.com/office/drawing/2014/main" id="{25442A04-1C9D-B502-A32C-E0D57D2E9847}"/>
              </a:ext>
            </a:extLst>
          </p:cNvPr>
          <p:cNvGraphicFramePr>
            <a:graphicFrameLocks noGrp="1"/>
          </p:cNvGraphicFramePr>
          <p:nvPr>
            <p:extLst>
              <p:ext uri="{D42A27DB-BD31-4B8C-83A1-F6EECF244321}">
                <p14:modId xmlns:p14="http://schemas.microsoft.com/office/powerpoint/2010/main" val="1738203619"/>
              </p:ext>
            </p:extLst>
          </p:nvPr>
        </p:nvGraphicFramePr>
        <p:xfrm>
          <a:off x="5788628" y="703088"/>
          <a:ext cx="5843104" cy="1112520"/>
        </p:xfrm>
        <a:graphic>
          <a:graphicData uri="http://schemas.openxmlformats.org/drawingml/2006/table">
            <a:tbl>
              <a:tblPr firstRow="1" bandRow="1"/>
              <a:tblGrid>
                <a:gridCol w="730388">
                  <a:extLst>
                    <a:ext uri="{9D8B030D-6E8A-4147-A177-3AD203B41FA5}">
                      <a16:colId xmlns:a16="http://schemas.microsoft.com/office/drawing/2014/main" val="4293724753"/>
                    </a:ext>
                  </a:extLst>
                </a:gridCol>
                <a:gridCol w="730388">
                  <a:extLst>
                    <a:ext uri="{9D8B030D-6E8A-4147-A177-3AD203B41FA5}">
                      <a16:colId xmlns:a16="http://schemas.microsoft.com/office/drawing/2014/main" val="1267125570"/>
                    </a:ext>
                  </a:extLst>
                </a:gridCol>
                <a:gridCol w="730388">
                  <a:extLst>
                    <a:ext uri="{9D8B030D-6E8A-4147-A177-3AD203B41FA5}">
                      <a16:colId xmlns:a16="http://schemas.microsoft.com/office/drawing/2014/main" val="478937199"/>
                    </a:ext>
                  </a:extLst>
                </a:gridCol>
                <a:gridCol w="730388">
                  <a:extLst>
                    <a:ext uri="{9D8B030D-6E8A-4147-A177-3AD203B41FA5}">
                      <a16:colId xmlns:a16="http://schemas.microsoft.com/office/drawing/2014/main" val="2219518452"/>
                    </a:ext>
                  </a:extLst>
                </a:gridCol>
                <a:gridCol w="730388">
                  <a:extLst>
                    <a:ext uri="{9D8B030D-6E8A-4147-A177-3AD203B41FA5}">
                      <a16:colId xmlns:a16="http://schemas.microsoft.com/office/drawing/2014/main" val="4184451967"/>
                    </a:ext>
                  </a:extLst>
                </a:gridCol>
                <a:gridCol w="730388">
                  <a:extLst>
                    <a:ext uri="{9D8B030D-6E8A-4147-A177-3AD203B41FA5}">
                      <a16:colId xmlns:a16="http://schemas.microsoft.com/office/drawing/2014/main" val="3688006369"/>
                    </a:ext>
                  </a:extLst>
                </a:gridCol>
                <a:gridCol w="730388">
                  <a:extLst>
                    <a:ext uri="{9D8B030D-6E8A-4147-A177-3AD203B41FA5}">
                      <a16:colId xmlns:a16="http://schemas.microsoft.com/office/drawing/2014/main" val="301599680"/>
                    </a:ext>
                  </a:extLst>
                </a:gridCol>
                <a:gridCol w="730388">
                  <a:extLst>
                    <a:ext uri="{9D8B030D-6E8A-4147-A177-3AD203B41FA5}">
                      <a16:colId xmlns:a16="http://schemas.microsoft.com/office/drawing/2014/main" val="798050603"/>
                    </a:ext>
                  </a:extLst>
                </a:gridCol>
              </a:tblGrid>
              <a:tr h="370840">
                <a:tc>
                  <a:txBody>
                    <a:bodyPr/>
                    <a:lstStyle/>
                    <a:p>
                      <a:pPr algn="ctr"/>
                      <a:r>
                        <a:rPr lang="en-IN" b="1" dirty="0"/>
                        <a:t>1</a:t>
                      </a: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IN" b="1" dirty="0"/>
                        <a:t>2</a:t>
                      </a: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IN" b="1" dirty="0"/>
                        <a:t>3</a:t>
                      </a: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IN" b="1" dirty="0"/>
                        <a:t>4</a:t>
                      </a: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IN" b="1" dirty="0"/>
                        <a:t>5</a:t>
                      </a: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IN" b="1" dirty="0"/>
                        <a:t>6</a:t>
                      </a: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IN" b="1" dirty="0"/>
                        <a:t>7</a:t>
                      </a: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IN" b="1" dirty="0"/>
                        <a:t>8</a:t>
                      </a: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1828033996"/>
                  </a:ext>
                </a:extLst>
              </a:tr>
              <a:tr h="370840">
                <a:tc>
                  <a:txBody>
                    <a:bodyPr/>
                    <a:lstStyle/>
                    <a:p>
                      <a:pPr algn="ctr"/>
                      <a:r>
                        <a:rPr lang="en-IN" b="1" dirty="0"/>
                        <a:t>IF</a:t>
                      </a: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IN" b="1" dirty="0"/>
                        <a:t>ID </a:t>
                      </a: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IN" b="1" dirty="0"/>
                        <a:t>OF</a:t>
                      </a: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IN" b="1" dirty="0"/>
                        <a:t>EX</a:t>
                      </a: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IN" b="1" dirty="0"/>
                        <a:t>WR</a:t>
                      </a: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endParaRPr lang="en-IN" b="1"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endParaRPr lang="en-IN" b="1"/>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endParaRPr lang="en-IN" b="1"/>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561482705"/>
                  </a:ext>
                </a:extLst>
              </a:tr>
              <a:tr h="370840">
                <a:tc>
                  <a:txBody>
                    <a:bodyPr/>
                    <a:lstStyle/>
                    <a:p>
                      <a:pPr algn="ctr"/>
                      <a:endParaRPr lang="en-IN" b="1"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IN" b="1" dirty="0"/>
                        <a:t>IF</a:t>
                      </a: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IN" b="1" dirty="0"/>
                        <a:t>ID</a:t>
                      </a: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IN" b="1" dirty="0"/>
                        <a:t>---</a:t>
                      </a: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IN" b="1" dirty="0"/>
                        <a:t>---</a:t>
                      </a: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IN" b="1" dirty="0"/>
                        <a:t>OF</a:t>
                      </a: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IN" b="1" dirty="0"/>
                        <a:t>EX </a:t>
                      </a: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IN" b="1" dirty="0"/>
                        <a:t>WR</a:t>
                      </a: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3540364650"/>
                  </a:ext>
                </a:extLst>
              </a:tr>
            </a:tbl>
          </a:graphicData>
        </a:graphic>
      </p:graphicFrame>
      <p:sp>
        <p:nvSpPr>
          <p:cNvPr id="6" name="TextBox 5">
            <a:extLst>
              <a:ext uri="{FF2B5EF4-FFF2-40B4-BE49-F238E27FC236}">
                <a16:creationId xmlns:a16="http://schemas.microsoft.com/office/drawing/2014/main" id="{93E113BB-3853-DD6B-A190-241069701803}"/>
              </a:ext>
            </a:extLst>
          </p:cNvPr>
          <p:cNvSpPr txBox="1"/>
          <p:nvPr/>
        </p:nvSpPr>
        <p:spPr>
          <a:xfrm>
            <a:off x="3230958" y="1058478"/>
            <a:ext cx="2557670" cy="757130"/>
          </a:xfrm>
          <a:prstGeom prst="rect">
            <a:avLst/>
          </a:prstGeom>
          <a:noFill/>
        </p:spPr>
        <p:txBody>
          <a:bodyPr wrap="square">
            <a:spAutoFit/>
          </a:bodyPr>
          <a:lstStyle/>
          <a:p>
            <a:pPr marL="457200" lvl="1" indent="0">
              <a:lnSpc>
                <a:spcPct val="100000"/>
              </a:lnSpc>
              <a:spcBef>
                <a:spcPct val="40000"/>
              </a:spcBef>
              <a:buNone/>
            </a:pPr>
            <a:r>
              <a:rPr lang="en-US" dirty="0"/>
              <a:t>I : R1 </a:t>
            </a:r>
            <a:r>
              <a:rPr lang="en-US" dirty="0">
                <a:sym typeface="Wingdings" panose="05000000000000000000" pitchFamily="2" charset="2"/>
              </a:rPr>
              <a:t> R2 *R3                                 </a:t>
            </a:r>
          </a:p>
          <a:p>
            <a:pPr marL="457200" lvl="1" indent="0">
              <a:lnSpc>
                <a:spcPct val="100000"/>
              </a:lnSpc>
              <a:spcBef>
                <a:spcPct val="40000"/>
              </a:spcBef>
              <a:buNone/>
            </a:pPr>
            <a:r>
              <a:rPr lang="en-US" dirty="0">
                <a:sym typeface="Wingdings" panose="05000000000000000000" pitchFamily="2" charset="2"/>
              </a:rPr>
              <a:t>I+1 :  R4  R1 + R5</a:t>
            </a:r>
            <a:endParaRPr lang="en-IN" dirty="0"/>
          </a:p>
        </p:txBody>
      </p:sp>
      <p:sp>
        <p:nvSpPr>
          <p:cNvPr id="7" name="Title 1">
            <a:extLst>
              <a:ext uri="{FF2B5EF4-FFF2-40B4-BE49-F238E27FC236}">
                <a16:creationId xmlns:a16="http://schemas.microsoft.com/office/drawing/2014/main" id="{7357D34A-7EF6-A5B4-FFF8-B61A88DFBDE9}"/>
              </a:ext>
            </a:extLst>
          </p:cNvPr>
          <p:cNvSpPr txBox="1">
            <a:spLocks/>
          </p:cNvSpPr>
          <p:nvPr/>
        </p:nvSpPr>
        <p:spPr>
          <a:xfrm>
            <a:off x="142956" y="1780995"/>
            <a:ext cx="10515600" cy="509518"/>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3200" b="1" dirty="0"/>
              <a:t> (3) </a:t>
            </a:r>
            <a:r>
              <a:rPr lang="en-IN" sz="3200" b="1" dirty="0">
                <a:latin typeface="+mn-lt"/>
              </a:rPr>
              <a:t>Operand forwarding : (bypassing)</a:t>
            </a:r>
          </a:p>
        </p:txBody>
      </p:sp>
      <p:sp>
        <p:nvSpPr>
          <p:cNvPr id="9" name="TextBox 8">
            <a:extLst>
              <a:ext uri="{FF2B5EF4-FFF2-40B4-BE49-F238E27FC236}">
                <a16:creationId xmlns:a16="http://schemas.microsoft.com/office/drawing/2014/main" id="{E77D8A53-4224-6654-2124-F00B7BB95267}"/>
              </a:ext>
            </a:extLst>
          </p:cNvPr>
          <p:cNvSpPr txBox="1"/>
          <p:nvPr/>
        </p:nvSpPr>
        <p:spPr>
          <a:xfrm>
            <a:off x="1526292" y="2676804"/>
            <a:ext cx="2557670" cy="757130"/>
          </a:xfrm>
          <a:prstGeom prst="rect">
            <a:avLst/>
          </a:prstGeom>
          <a:noFill/>
        </p:spPr>
        <p:txBody>
          <a:bodyPr wrap="square">
            <a:spAutoFit/>
          </a:bodyPr>
          <a:lstStyle/>
          <a:p>
            <a:pPr marL="457200" lvl="1" indent="0">
              <a:lnSpc>
                <a:spcPct val="100000"/>
              </a:lnSpc>
              <a:spcBef>
                <a:spcPct val="40000"/>
              </a:spcBef>
              <a:buNone/>
            </a:pPr>
            <a:r>
              <a:rPr lang="en-US" dirty="0"/>
              <a:t>I : R1 </a:t>
            </a:r>
            <a:r>
              <a:rPr lang="en-US" dirty="0">
                <a:sym typeface="Wingdings" panose="05000000000000000000" pitchFamily="2" charset="2"/>
              </a:rPr>
              <a:t> R2 *R3                                 </a:t>
            </a:r>
          </a:p>
          <a:p>
            <a:pPr marL="457200" lvl="1" indent="0">
              <a:lnSpc>
                <a:spcPct val="100000"/>
              </a:lnSpc>
              <a:spcBef>
                <a:spcPct val="40000"/>
              </a:spcBef>
              <a:buNone/>
            </a:pPr>
            <a:r>
              <a:rPr lang="en-US" dirty="0">
                <a:sym typeface="Wingdings" panose="05000000000000000000" pitchFamily="2" charset="2"/>
              </a:rPr>
              <a:t>I+1 :  R4  R1 + R5</a:t>
            </a:r>
            <a:endParaRPr lang="en-IN" dirty="0"/>
          </a:p>
        </p:txBody>
      </p:sp>
      <p:graphicFrame>
        <p:nvGraphicFramePr>
          <p:cNvPr id="10" name="Table 4">
            <a:extLst>
              <a:ext uri="{FF2B5EF4-FFF2-40B4-BE49-F238E27FC236}">
                <a16:creationId xmlns:a16="http://schemas.microsoft.com/office/drawing/2014/main" id="{584DACEC-0D71-91E3-0D86-07C42FDEE3BF}"/>
              </a:ext>
            </a:extLst>
          </p:cNvPr>
          <p:cNvGraphicFramePr>
            <a:graphicFrameLocks noGrp="1"/>
          </p:cNvGraphicFramePr>
          <p:nvPr>
            <p:extLst>
              <p:ext uri="{D42A27DB-BD31-4B8C-83A1-F6EECF244321}">
                <p14:modId xmlns:p14="http://schemas.microsoft.com/office/powerpoint/2010/main" val="3190120163"/>
              </p:ext>
            </p:extLst>
          </p:nvPr>
        </p:nvGraphicFramePr>
        <p:xfrm>
          <a:off x="4619293" y="2326534"/>
          <a:ext cx="5843104" cy="1112520"/>
        </p:xfrm>
        <a:graphic>
          <a:graphicData uri="http://schemas.openxmlformats.org/drawingml/2006/table">
            <a:tbl>
              <a:tblPr firstRow="1" bandRow="1"/>
              <a:tblGrid>
                <a:gridCol w="730388">
                  <a:extLst>
                    <a:ext uri="{9D8B030D-6E8A-4147-A177-3AD203B41FA5}">
                      <a16:colId xmlns:a16="http://schemas.microsoft.com/office/drawing/2014/main" val="4293724753"/>
                    </a:ext>
                  </a:extLst>
                </a:gridCol>
                <a:gridCol w="730388">
                  <a:extLst>
                    <a:ext uri="{9D8B030D-6E8A-4147-A177-3AD203B41FA5}">
                      <a16:colId xmlns:a16="http://schemas.microsoft.com/office/drawing/2014/main" val="1267125570"/>
                    </a:ext>
                  </a:extLst>
                </a:gridCol>
                <a:gridCol w="730388">
                  <a:extLst>
                    <a:ext uri="{9D8B030D-6E8A-4147-A177-3AD203B41FA5}">
                      <a16:colId xmlns:a16="http://schemas.microsoft.com/office/drawing/2014/main" val="478937199"/>
                    </a:ext>
                  </a:extLst>
                </a:gridCol>
                <a:gridCol w="730388">
                  <a:extLst>
                    <a:ext uri="{9D8B030D-6E8A-4147-A177-3AD203B41FA5}">
                      <a16:colId xmlns:a16="http://schemas.microsoft.com/office/drawing/2014/main" val="2219518452"/>
                    </a:ext>
                  </a:extLst>
                </a:gridCol>
                <a:gridCol w="730388">
                  <a:extLst>
                    <a:ext uri="{9D8B030D-6E8A-4147-A177-3AD203B41FA5}">
                      <a16:colId xmlns:a16="http://schemas.microsoft.com/office/drawing/2014/main" val="4184451967"/>
                    </a:ext>
                  </a:extLst>
                </a:gridCol>
                <a:gridCol w="730388">
                  <a:extLst>
                    <a:ext uri="{9D8B030D-6E8A-4147-A177-3AD203B41FA5}">
                      <a16:colId xmlns:a16="http://schemas.microsoft.com/office/drawing/2014/main" val="3688006369"/>
                    </a:ext>
                  </a:extLst>
                </a:gridCol>
                <a:gridCol w="730388">
                  <a:extLst>
                    <a:ext uri="{9D8B030D-6E8A-4147-A177-3AD203B41FA5}">
                      <a16:colId xmlns:a16="http://schemas.microsoft.com/office/drawing/2014/main" val="301599680"/>
                    </a:ext>
                  </a:extLst>
                </a:gridCol>
                <a:gridCol w="730388">
                  <a:extLst>
                    <a:ext uri="{9D8B030D-6E8A-4147-A177-3AD203B41FA5}">
                      <a16:colId xmlns:a16="http://schemas.microsoft.com/office/drawing/2014/main" val="798050603"/>
                    </a:ext>
                  </a:extLst>
                </a:gridCol>
              </a:tblGrid>
              <a:tr h="370840">
                <a:tc>
                  <a:txBody>
                    <a:bodyPr/>
                    <a:lstStyle/>
                    <a:p>
                      <a:pPr algn="ctr"/>
                      <a:r>
                        <a:rPr lang="en-IN" b="1" dirty="0"/>
                        <a:t>1</a:t>
                      </a: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IN" b="1" dirty="0"/>
                        <a:t>2</a:t>
                      </a: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IN" b="1" dirty="0"/>
                        <a:t>3</a:t>
                      </a: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IN" b="1" dirty="0"/>
                        <a:t>4</a:t>
                      </a: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IN" b="1" dirty="0"/>
                        <a:t>5</a:t>
                      </a: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IN" b="1" dirty="0"/>
                        <a:t>6</a:t>
                      </a: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IN" b="1" dirty="0"/>
                        <a:t>7</a:t>
                      </a: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IN" b="1" dirty="0"/>
                        <a:t>8</a:t>
                      </a: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1828033996"/>
                  </a:ext>
                </a:extLst>
              </a:tr>
              <a:tr h="370840">
                <a:tc>
                  <a:txBody>
                    <a:bodyPr/>
                    <a:lstStyle/>
                    <a:p>
                      <a:pPr algn="ctr"/>
                      <a:r>
                        <a:rPr lang="en-IN" b="1" dirty="0"/>
                        <a:t>IF</a:t>
                      </a: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IN" b="1" dirty="0"/>
                        <a:t>ID </a:t>
                      </a: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IN" b="1" dirty="0"/>
                        <a:t>OF</a:t>
                      </a: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IN" b="1" dirty="0"/>
                        <a:t>EX</a:t>
                      </a: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IN" b="1" dirty="0"/>
                        <a:t>WR</a:t>
                      </a: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endParaRPr lang="en-IN" b="1"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endParaRPr lang="en-IN" b="1"/>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endParaRPr lang="en-IN" b="1"/>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561482705"/>
                  </a:ext>
                </a:extLst>
              </a:tr>
              <a:tr h="370840">
                <a:tc>
                  <a:txBody>
                    <a:bodyPr/>
                    <a:lstStyle/>
                    <a:p>
                      <a:pPr algn="ctr"/>
                      <a:endParaRPr lang="en-IN" b="1"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IN" b="1" dirty="0"/>
                        <a:t>IF</a:t>
                      </a: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IN" b="1" dirty="0"/>
                        <a:t>ID</a:t>
                      </a: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IN" b="1" dirty="0"/>
                        <a:t>OF</a:t>
                      </a: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IN" b="1" dirty="0"/>
                        <a:t>EX </a:t>
                      </a: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IN" b="1" dirty="0"/>
                        <a:t>WR</a:t>
                      </a: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endParaRPr lang="en-IN" b="1"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endParaRPr lang="en-IN" b="1"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3540364650"/>
                  </a:ext>
                </a:extLst>
              </a:tr>
            </a:tbl>
          </a:graphicData>
        </a:graphic>
      </p:graphicFrame>
      <p:grpSp>
        <p:nvGrpSpPr>
          <p:cNvPr id="18" name="Group 17">
            <a:extLst>
              <a:ext uri="{FF2B5EF4-FFF2-40B4-BE49-F238E27FC236}">
                <a16:creationId xmlns:a16="http://schemas.microsoft.com/office/drawing/2014/main" id="{BF6E1420-E43D-5795-84B0-5172C9349B8C}"/>
              </a:ext>
            </a:extLst>
          </p:cNvPr>
          <p:cNvGrpSpPr/>
          <p:nvPr/>
        </p:nvGrpSpPr>
        <p:grpSpPr>
          <a:xfrm>
            <a:off x="7340048" y="2887081"/>
            <a:ext cx="406440" cy="319680"/>
            <a:chOff x="7725501" y="3445362"/>
            <a:chExt cx="406440" cy="319680"/>
          </a:xfrm>
        </p:grpSpPr>
        <mc:AlternateContent xmlns:mc="http://schemas.openxmlformats.org/markup-compatibility/2006" xmlns:p14="http://schemas.microsoft.com/office/powerpoint/2010/main">
          <mc:Choice Requires="p14">
            <p:contentPart p14:bwMode="auto" r:id="rId2">
              <p14:nvContentPartPr>
                <p14:cNvPr id="11" name="Ink 10">
                  <a:extLst>
                    <a:ext uri="{FF2B5EF4-FFF2-40B4-BE49-F238E27FC236}">
                      <a16:creationId xmlns:a16="http://schemas.microsoft.com/office/drawing/2014/main" id="{6DD7599E-D141-6D22-ADB7-3B82BA0FC84C}"/>
                    </a:ext>
                  </a:extLst>
                </p14:cNvPr>
                <p14:cNvContentPartPr/>
                <p14:nvPr/>
              </p14:nvContentPartPr>
              <p14:xfrm>
                <a:off x="7725501" y="3445362"/>
                <a:ext cx="316800" cy="214920"/>
              </p14:xfrm>
            </p:contentPart>
          </mc:Choice>
          <mc:Fallback xmlns="">
            <p:pic>
              <p:nvPicPr>
                <p:cNvPr id="11" name="Ink 10">
                  <a:extLst>
                    <a:ext uri="{FF2B5EF4-FFF2-40B4-BE49-F238E27FC236}">
                      <a16:creationId xmlns:a16="http://schemas.microsoft.com/office/drawing/2014/main" id="{6DD7599E-D141-6D22-ADB7-3B82BA0FC84C}"/>
                    </a:ext>
                  </a:extLst>
                </p:cNvPr>
                <p:cNvPicPr/>
                <p:nvPr/>
              </p:nvPicPr>
              <p:blipFill>
                <a:blip r:embed="rId3"/>
                <a:stretch>
                  <a:fillRect/>
                </a:stretch>
              </p:blipFill>
              <p:spPr>
                <a:xfrm>
                  <a:off x="7716501" y="3436362"/>
                  <a:ext cx="334440" cy="23256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2" name="Ink 11">
                  <a:extLst>
                    <a:ext uri="{FF2B5EF4-FFF2-40B4-BE49-F238E27FC236}">
                      <a16:creationId xmlns:a16="http://schemas.microsoft.com/office/drawing/2014/main" id="{9E7E95B1-E4F8-88C3-2169-26F71FA3303E}"/>
                    </a:ext>
                  </a:extLst>
                </p14:cNvPr>
                <p14:cNvContentPartPr/>
                <p14:nvPr/>
              </p14:nvContentPartPr>
              <p14:xfrm>
                <a:off x="7893981" y="3591162"/>
                <a:ext cx="237960" cy="160560"/>
              </p14:xfrm>
            </p:contentPart>
          </mc:Choice>
          <mc:Fallback xmlns="">
            <p:pic>
              <p:nvPicPr>
                <p:cNvPr id="12" name="Ink 11">
                  <a:extLst>
                    <a:ext uri="{FF2B5EF4-FFF2-40B4-BE49-F238E27FC236}">
                      <a16:creationId xmlns:a16="http://schemas.microsoft.com/office/drawing/2014/main" id="{9E7E95B1-E4F8-88C3-2169-26F71FA3303E}"/>
                    </a:ext>
                  </a:extLst>
                </p:cNvPr>
                <p:cNvPicPr/>
                <p:nvPr/>
              </p:nvPicPr>
              <p:blipFill>
                <a:blip r:embed="rId5"/>
                <a:stretch>
                  <a:fillRect/>
                </a:stretch>
              </p:blipFill>
              <p:spPr>
                <a:xfrm>
                  <a:off x="7885341" y="3582162"/>
                  <a:ext cx="255600" cy="1782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4" name="Ink 13">
                  <a:extLst>
                    <a:ext uri="{FF2B5EF4-FFF2-40B4-BE49-F238E27FC236}">
                      <a16:creationId xmlns:a16="http://schemas.microsoft.com/office/drawing/2014/main" id="{1707B50E-9680-51B4-8663-C815283072D0}"/>
                    </a:ext>
                  </a:extLst>
                </p14:cNvPr>
                <p14:cNvContentPartPr/>
                <p14:nvPr/>
              </p14:nvContentPartPr>
              <p14:xfrm>
                <a:off x="8017101" y="3564522"/>
                <a:ext cx="49320" cy="41400"/>
              </p14:xfrm>
            </p:contentPart>
          </mc:Choice>
          <mc:Fallback xmlns="">
            <p:pic>
              <p:nvPicPr>
                <p:cNvPr id="14" name="Ink 13">
                  <a:extLst>
                    <a:ext uri="{FF2B5EF4-FFF2-40B4-BE49-F238E27FC236}">
                      <a16:creationId xmlns:a16="http://schemas.microsoft.com/office/drawing/2014/main" id="{1707B50E-9680-51B4-8663-C815283072D0}"/>
                    </a:ext>
                  </a:extLst>
                </p:cNvPr>
                <p:cNvPicPr/>
                <p:nvPr/>
              </p:nvPicPr>
              <p:blipFill>
                <a:blip r:embed="rId7"/>
                <a:stretch>
                  <a:fillRect/>
                </a:stretch>
              </p:blipFill>
              <p:spPr>
                <a:xfrm>
                  <a:off x="8008101" y="3555882"/>
                  <a:ext cx="66960" cy="5904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6" name="Ink 15">
                  <a:extLst>
                    <a:ext uri="{FF2B5EF4-FFF2-40B4-BE49-F238E27FC236}">
                      <a16:creationId xmlns:a16="http://schemas.microsoft.com/office/drawing/2014/main" id="{748B8356-610B-B8F9-824E-061DBEE48B70}"/>
                    </a:ext>
                  </a:extLst>
                </p14:cNvPr>
                <p14:cNvContentPartPr/>
                <p14:nvPr/>
              </p14:nvContentPartPr>
              <p14:xfrm>
                <a:off x="7927101" y="3564522"/>
                <a:ext cx="87120" cy="200520"/>
              </p14:xfrm>
            </p:contentPart>
          </mc:Choice>
          <mc:Fallback xmlns="">
            <p:pic>
              <p:nvPicPr>
                <p:cNvPr id="16" name="Ink 15">
                  <a:extLst>
                    <a:ext uri="{FF2B5EF4-FFF2-40B4-BE49-F238E27FC236}">
                      <a16:creationId xmlns:a16="http://schemas.microsoft.com/office/drawing/2014/main" id="{748B8356-610B-B8F9-824E-061DBEE48B70}"/>
                    </a:ext>
                  </a:extLst>
                </p:cNvPr>
                <p:cNvPicPr/>
                <p:nvPr/>
              </p:nvPicPr>
              <p:blipFill>
                <a:blip r:embed="rId9"/>
                <a:stretch>
                  <a:fillRect/>
                </a:stretch>
              </p:blipFill>
              <p:spPr>
                <a:xfrm>
                  <a:off x="7918101" y="3555882"/>
                  <a:ext cx="104760" cy="21816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7" name="Ink 16">
                  <a:extLst>
                    <a:ext uri="{FF2B5EF4-FFF2-40B4-BE49-F238E27FC236}">
                      <a16:creationId xmlns:a16="http://schemas.microsoft.com/office/drawing/2014/main" id="{9F9E8964-4439-437E-5180-80FE74512DE1}"/>
                    </a:ext>
                  </a:extLst>
                </p14:cNvPr>
                <p14:cNvContentPartPr/>
                <p14:nvPr/>
              </p14:nvContentPartPr>
              <p14:xfrm>
                <a:off x="7950861" y="3723282"/>
                <a:ext cx="2520" cy="360"/>
              </p14:xfrm>
            </p:contentPart>
          </mc:Choice>
          <mc:Fallback xmlns="">
            <p:pic>
              <p:nvPicPr>
                <p:cNvPr id="17" name="Ink 16">
                  <a:extLst>
                    <a:ext uri="{FF2B5EF4-FFF2-40B4-BE49-F238E27FC236}">
                      <a16:creationId xmlns:a16="http://schemas.microsoft.com/office/drawing/2014/main" id="{9F9E8964-4439-437E-5180-80FE74512DE1}"/>
                    </a:ext>
                  </a:extLst>
                </p:cNvPr>
                <p:cNvPicPr/>
                <p:nvPr/>
              </p:nvPicPr>
              <p:blipFill>
                <a:blip r:embed="rId11"/>
                <a:stretch>
                  <a:fillRect/>
                </a:stretch>
              </p:blipFill>
              <p:spPr>
                <a:xfrm>
                  <a:off x="7941861" y="3714642"/>
                  <a:ext cx="20160" cy="18000"/>
                </a:xfrm>
                <a:prstGeom prst="rect">
                  <a:avLst/>
                </a:prstGeom>
              </p:spPr>
            </p:pic>
          </mc:Fallback>
        </mc:AlternateContent>
      </p:grpSp>
      <p:sp>
        <p:nvSpPr>
          <p:cNvPr id="19" name="Rectangle 18">
            <a:extLst>
              <a:ext uri="{FF2B5EF4-FFF2-40B4-BE49-F238E27FC236}">
                <a16:creationId xmlns:a16="http://schemas.microsoft.com/office/drawing/2014/main" id="{F9C48096-4783-4978-EEEC-064F0F76ACA8}"/>
              </a:ext>
            </a:extLst>
          </p:cNvPr>
          <p:cNvSpPr/>
          <p:nvPr/>
        </p:nvSpPr>
        <p:spPr>
          <a:xfrm>
            <a:off x="838200" y="3750364"/>
            <a:ext cx="967409" cy="75713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b="1" dirty="0"/>
              <a:t>IF</a:t>
            </a:r>
          </a:p>
        </p:txBody>
      </p:sp>
      <p:sp>
        <p:nvSpPr>
          <p:cNvPr id="20" name="Rectangle 19">
            <a:extLst>
              <a:ext uri="{FF2B5EF4-FFF2-40B4-BE49-F238E27FC236}">
                <a16:creationId xmlns:a16="http://schemas.microsoft.com/office/drawing/2014/main" id="{258A38C3-815F-0B1C-D8C5-DD96BF34D3A7}"/>
              </a:ext>
            </a:extLst>
          </p:cNvPr>
          <p:cNvSpPr/>
          <p:nvPr/>
        </p:nvSpPr>
        <p:spPr>
          <a:xfrm>
            <a:off x="2675612" y="3750364"/>
            <a:ext cx="967409" cy="75713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b="1" dirty="0"/>
              <a:t>ID</a:t>
            </a:r>
          </a:p>
        </p:txBody>
      </p:sp>
      <p:sp>
        <p:nvSpPr>
          <p:cNvPr id="21" name="Rectangle 20">
            <a:extLst>
              <a:ext uri="{FF2B5EF4-FFF2-40B4-BE49-F238E27FC236}">
                <a16:creationId xmlns:a16="http://schemas.microsoft.com/office/drawing/2014/main" id="{75D33D7B-47B0-6275-6DBF-95A34B19F9A4}"/>
              </a:ext>
            </a:extLst>
          </p:cNvPr>
          <p:cNvSpPr/>
          <p:nvPr/>
        </p:nvSpPr>
        <p:spPr>
          <a:xfrm>
            <a:off x="4397744" y="3750364"/>
            <a:ext cx="967409" cy="75713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b="1" dirty="0"/>
              <a:t>OF</a:t>
            </a:r>
          </a:p>
        </p:txBody>
      </p:sp>
      <p:sp>
        <p:nvSpPr>
          <p:cNvPr id="22" name="Rectangle 21">
            <a:extLst>
              <a:ext uri="{FF2B5EF4-FFF2-40B4-BE49-F238E27FC236}">
                <a16:creationId xmlns:a16="http://schemas.microsoft.com/office/drawing/2014/main" id="{84A2171A-79B8-4784-D986-3C03DBE992F2}"/>
              </a:ext>
            </a:extLst>
          </p:cNvPr>
          <p:cNvSpPr/>
          <p:nvPr/>
        </p:nvSpPr>
        <p:spPr>
          <a:xfrm>
            <a:off x="6372639" y="3750364"/>
            <a:ext cx="967409" cy="75713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b="1" dirty="0"/>
              <a:t>EX</a:t>
            </a:r>
          </a:p>
        </p:txBody>
      </p:sp>
      <p:sp>
        <p:nvSpPr>
          <p:cNvPr id="23" name="Rectangle 22">
            <a:extLst>
              <a:ext uri="{FF2B5EF4-FFF2-40B4-BE49-F238E27FC236}">
                <a16:creationId xmlns:a16="http://schemas.microsoft.com/office/drawing/2014/main" id="{44B2B0AB-1ED6-2C96-02C8-9C7252C87BC4}"/>
              </a:ext>
            </a:extLst>
          </p:cNvPr>
          <p:cNvSpPr/>
          <p:nvPr/>
        </p:nvSpPr>
        <p:spPr>
          <a:xfrm>
            <a:off x="8520153" y="3766365"/>
            <a:ext cx="967409" cy="75713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b="1" dirty="0"/>
              <a:t>WR</a:t>
            </a:r>
          </a:p>
        </p:txBody>
      </p:sp>
      <p:sp>
        <p:nvSpPr>
          <p:cNvPr id="24" name="Rectangle 23">
            <a:extLst>
              <a:ext uri="{FF2B5EF4-FFF2-40B4-BE49-F238E27FC236}">
                <a16:creationId xmlns:a16="http://schemas.microsoft.com/office/drawing/2014/main" id="{C1BCF110-9F79-DF59-29F7-2E85CF2A27F5}"/>
              </a:ext>
            </a:extLst>
          </p:cNvPr>
          <p:cNvSpPr/>
          <p:nvPr/>
        </p:nvSpPr>
        <p:spPr>
          <a:xfrm>
            <a:off x="2160434" y="3580639"/>
            <a:ext cx="304800" cy="127365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b="1" dirty="0"/>
              <a:t>R</a:t>
            </a:r>
          </a:p>
        </p:txBody>
      </p:sp>
      <p:sp>
        <p:nvSpPr>
          <p:cNvPr id="25" name="Rectangle 24">
            <a:extLst>
              <a:ext uri="{FF2B5EF4-FFF2-40B4-BE49-F238E27FC236}">
                <a16:creationId xmlns:a16="http://schemas.microsoft.com/office/drawing/2014/main" id="{CE03D56F-FECC-521F-5B10-87A2F41C703A}"/>
              </a:ext>
            </a:extLst>
          </p:cNvPr>
          <p:cNvSpPr/>
          <p:nvPr/>
        </p:nvSpPr>
        <p:spPr>
          <a:xfrm>
            <a:off x="3931562" y="3580638"/>
            <a:ext cx="304800" cy="127365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b="1" dirty="0"/>
              <a:t>R</a:t>
            </a:r>
          </a:p>
        </p:txBody>
      </p:sp>
      <p:sp>
        <p:nvSpPr>
          <p:cNvPr id="26" name="Rectangle 25">
            <a:extLst>
              <a:ext uri="{FF2B5EF4-FFF2-40B4-BE49-F238E27FC236}">
                <a16:creationId xmlns:a16="http://schemas.microsoft.com/office/drawing/2014/main" id="{A05B5C42-DE1A-3D56-3017-D59F52FB9688}"/>
              </a:ext>
            </a:extLst>
          </p:cNvPr>
          <p:cNvSpPr/>
          <p:nvPr/>
        </p:nvSpPr>
        <p:spPr>
          <a:xfrm>
            <a:off x="5566602" y="3580638"/>
            <a:ext cx="503721" cy="127365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2000" b="1" dirty="0"/>
              <a:t>R4</a:t>
            </a:r>
          </a:p>
          <a:p>
            <a:pPr algn="ctr"/>
            <a:endParaRPr lang="en-IN" sz="2000" b="1" dirty="0"/>
          </a:p>
          <a:p>
            <a:pPr algn="ctr"/>
            <a:r>
              <a:rPr lang="en-IN" sz="2000" b="1" dirty="0"/>
              <a:t>R1</a:t>
            </a:r>
          </a:p>
        </p:txBody>
      </p:sp>
      <p:sp>
        <p:nvSpPr>
          <p:cNvPr id="27" name="Rectangle 26">
            <a:extLst>
              <a:ext uri="{FF2B5EF4-FFF2-40B4-BE49-F238E27FC236}">
                <a16:creationId xmlns:a16="http://schemas.microsoft.com/office/drawing/2014/main" id="{2C0C6302-1E00-2B0C-B036-E0505A91F121}"/>
              </a:ext>
            </a:extLst>
          </p:cNvPr>
          <p:cNvSpPr/>
          <p:nvPr/>
        </p:nvSpPr>
        <p:spPr>
          <a:xfrm>
            <a:off x="7944680" y="3580640"/>
            <a:ext cx="478898" cy="127365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b="1" dirty="0"/>
              <a:t>R1</a:t>
            </a:r>
          </a:p>
        </p:txBody>
      </p:sp>
      <p:sp>
        <p:nvSpPr>
          <p:cNvPr id="28" name="Rectangle 27">
            <a:extLst>
              <a:ext uri="{FF2B5EF4-FFF2-40B4-BE49-F238E27FC236}">
                <a16:creationId xmlns:a16="http://schemas.microsoft.com/office/drawing/2014/main" id="{69D606F2-85F3-73B0-A549-3AC561F8397E}"/>
              </a:ext>
            </a:extLst>
          </p:cNvPr>
          <p:cNvSpPr/>
          <p:nvPr/>
        </p:nvSpPr>
        <p:spPr>
          <a:xfrm>
            <a:off x="9680713" y="3574282"/>
            <a:ext cx="304800" cy="127365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b="1" dirty="0"/>
              <a:t>R</a:t>
            </a:r>
          </a:p>
        </p:txBody>
      </p:sp>
      <p:sp>
        <p:nvSpPr>
          <p:cNvPr id="29" name="Arrow: Right 28">
            <a:extLst>
              <a:ext uri="{FF2B5EF4-FFF2-40B4-BE49-F238E27FC236}">
                <a16:creationId xmlns:a16="http://schemas.microsoft.com/office/drawing/2014/main" id="{A9655900-C65C-EB0B-E580-E366C2A96E47}"/>
              </a:ext>
            </a:extLst>
          </p:cNvPr>
          <p:cNvSpPr/>
          <p:nvPr/>
        </p:nvSpPr>
        <p:spPr>
          <a:xfrm>
            <a:off x="7348075" y="3975651"/>
            <a:ext cx="545905" cy="18553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Arrow: U-Turn 30">
            <a:extLst>
              <a:ext uri="{FF2B5EF4-FFF2-40B4-BE49-F238E27FC236}">
                <a16:creationId xmlns:a16="http://schemas.microsoft.com/office/drawing/2014/main" id="{062AD0DF-B8A8-2D6C-7B11-6BDA60E9A517}"/>
              </a:ext>
            </a:extLst>
          </p:cNvPr>
          <p:cNvSpPr/>
          <p:nvPr/>
        </p:nvSpPr>
        <p:spPr>
          <a:xfrm rot="10800000">
            <a:off x="5954991" y="4520110"/>
            <a:ext cx="835296" cy="468539"/>
          </a:xfrm>
          <a:prstGeom prst="utur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32" name="TextBox 31">
            <a:extLst>
              <a:ext uri="{FF2B5EF4-FFF2-40B4-BE49-F238E27FC236}">
                <a16:creationId xmlns:a16="http://schemas.microsoft.com/office/drawing/2014/main" id="{0868CA55-A40C-5128-50AC-5FFA5E0C55EF}"/>
              </a:ext>
            </a:extLst>
          </p:cNvPr>
          <p:cNvSpPr txBox="1"/>
          <p:nvPr/>
        </p:nvSpPr>
        <p:spPr>
          <a:xfrm>
            <a:off x="6553124" y="4837709"/>
            <a:ext cx="1352862" cy="369332"/>
          </a:xfrm>
          <a:prstGeom prst="rect">
            <a:avLst/>
          </a:prstGeom>
          <a:noFill/>
        </p:spPr>
        <p:txBody>
          <a:bodyPr wrap="square" rtlCol="0">
            <a:spAutoFit/>
          </a:bodyPr>
          <a:lstStyle/>
          <a:p>
            <a:r>
              <a:rPr lang="en-IN" b="1" dirty="0"/>
              <a:t>By passing</a:t>
            </a:r>
          </a:p>
        </p:txBody>
      </p:sp>
      <p:sp>
        <p:nvSpPr>
          <p:cNvPr id="33" name="TextBox 32">
            <a:extLst>
              <a:ext uri="{FF2B5EF4-FFF2-40B4-BE49-F238E27FC236}">
                <a16:creationId xmlns:a16="http://schemas.microsoft.com/office/drawing/2014/main" id="{385025DA-43BA-6E18-4673-903D1D75779E}"/>
              </a:ext>
            </a:extLst>
          </p:cNvPr>
          <p:cNvSpPr txBox="1"/>
          <p:nvPr/>
        </p:nvSpPr>
        <p:spPr>
          <a:xfrm>
            <a:off x="329885" y="5373735"/>
            <a:ext cx="11583542" cy="1015663"/>
          </a:xfrm>
          <a:prstGeom prst="rect">
            <a:avLst/>
          </a:prstGeom>
          <a:noFill/>
        </p:spPr>
        <p:txBody>
          <a:bodyPr wrap="square" rtlCol="0">
            <a:spAutoFit/>
          </a:bodyPr>
          <a:lstStyle/>
          <a:p>
            <a:r>
              <a:rPr lang="en-IN" sz="2000" b="1" dirty="0"/>
              <a:t>ALU to ALU data dependency only. (No stall cycle)  </a:t>
            </a:r>
            <a:r>
              <a:rPr lang="en-IN" sz="2000" dirty="0">
                <a:sym typeface="Wingdings" panose="05000000000000000000" pitchFamily="2" charset="2"/>
              </a:rPr>
              <a:t> </a:t>
            </a:r>
            <a:r>
              <a:rPr lang="en-IN" sz="2000" b="1" dirty="0">
                <a:sym typeface="Wingdings" panose="05000000000000000000" pitchFamily="2" charset="2"/>
              </a:rPr>
              <a:t>If Operand fetch from memory then stall cycle is there.</a:t>
            </a:r>
            <a:r>
              <a:rPr lang="en-IN" sz="2000" dirty="0"/>
              <a:t>	</a:t>
            </a:r>
          </a:p>
          <a:p>
            <a:r>
              <a:rPr lang="en-IN" sz="2000" b="1" dirty="0"/>
              <a:t>Expensive</a:t>
            </a:r>
            <a:r>
              <a:rPr lang="en-IN" sz="2000" dirty="0"/>
              <a:t> – Hardware required to take decision for dependency</a:t>
            </a:r>
          </a:p>
        </p:txBody>
      </p:sp>
    </p:spTree>
    <p:extLst>
      <p:ext uri="{BB962C8B-B14F-4D97-AF65-F5344CB8AC3E}">
        <p14:creationId xmlns:p14="http://schemas.microsoft.com/office/powerpoint/2010/main" val="85056609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6588A6-F278-59FA-05F1-988C8BE848E2}"/>
              </a:ext>
            </a:extLst>
          </p:cNvPr>
          <p:cNvSpPr>
            <a:spLocks noGrp="1"/>
          </p:cNvSpPr>
          <p:nvPr>
            <p:ph type="title"/>
          </p:nvPr>
        </p:nvSpPr>
        <p:spPr>
          <a:xfrm>
            <a:off x="838200" y="365125"/>
            <a:ext cx="10515600" cy="681797"/>
          </a:xfrm>
        </p:spPr>
        <p:txBody>
          <a:bodyPr>
            <a:normAutofit fontScale="90000"/>
          </a:bodyPr>
          <a:lstStyle/>
          <a:p>
            <a:r>
              <a:rPr lang="en-IN" b="1" dirty="0">
                <a:latin typeface="+mn-lt"/>
              </a:rPr>
              <a:t>(3) Branch Difficulty / Control hazard :</a:t>
            </a:r>
          </a:p>
        </p:txBody>
      </p:sp>
      <p:sp>
        <p:nvSpPr>
          <p:cNvPr id="3" name="Content Placeholder 2">
            <a:extLst>
              <a:ext uri="{FF2B5EF4-FFF2-40B4-BE49-F238E27FC236}">
                <a16:creationId xmlns:a16="http://schemas.microsoft.com/office/drawing/2014/main" id="{8DCE60DB-4FC1-D583-169F-9A1B1391B021}"/>
              </a:ext>
            </a:extLst>
          </p:cNvPr>
          <p:cNvSpPr>
            <a:spLocks noGrp="1"/>
          </p:cNvSpPr>
          <p:nvPr>
            <p:ph idx="1"/>
          </p:nvPr>
        </p:nvSpPr>
        <p:spPr>
          <a:xfrm>
            <a:off x="410817" y="1232452"/>
            <a:ext cx="11489635" cy="5353878"/>
          </a:xfrm>
        </p:spPr>
        <p:txBody>
          <a:bodyPr/>
          <a:lstStyle/>
          <a:p>
            <a:r>
              <a:rPr lang="en-IN" dirty="0"/>
              <a:t>Hazards because of branch instructions.</a:t>
            </a:r>
          </a:p>
          <a:p>
            <a:r>
              <a:rPr lang="en-US" altLang="ko-KR" sz="2800" dirty="0"/>
              <a:t>Branch target address is not known until the branch instruction is completed</a:t>
            </a:r>
          </a:p>
          <a:p>
            <a:endParaRPr lang="en-IN" dirty="0"/>
          </a:p>
        </p:txBody>
      </p:sp>
      <p:sp>
        <p:nvSpPr>
          <p:cNvPr id="4" name="Rectangle 4">
            <a:extLst>
              <a:ext uri="{FF2B5EF4-FFF2-40B4-BE49-F238E27FC236}">
                <a16:creationId xmlns:a16="http://schemas.microsoft.com/office/drawing/2014/main" id="{E36329D1-E05B-E192-8780-A523C7E3F5C6}"/>
              </a:ext>
            </a:extLst>
          </p:cNvPr>
          <p:cNvSpPr>
            <a:spLocks noChangeArrowheads="1"/>
          </p:cNvSpPr>
          <p:nvPr/>
        </p:nvSpPr>
        <p:spPr bwMode="auto">
          <a:xfrm>
            <a:off x="4520234" y="2649334"/>
            <a:ext cx="1795463" cy="295275"/>
          </a:xfrm>
          <a:prstGeom prst="rect">
            <a:avLst/>
          </a:prstGeom>
          <a:noFill/>
          <a:ln w="25399">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1400" b="1">
                <a:solidFill>
                  <a:schemeClr val="tx1"/>
                </a:solidFill>
                <a:latin typeface="Arial" panose="020B0604020202020204" pitchFamily="34" charset="0"/>
                <a:ea typeface="돋움" panose="020B0600000101010101" pitchFamily="34" charset="-127"/>
              </a:defRPr>
            </a:lvl1pPr>
            <a:lvl2pPr marL="742950" indent="-285750">
              <a:defRPr kumimoji="1" sz="1400" b="1">
                <a:solidFill>
                  <a:schemeClr val="tx1"/>
                </a:solidFill>
                <a:latin typeface="Arial" panose="020B0604020202020204" pitchFamily="34" charset="0"/>
                <a:ea typeface="돋움" panose="020B0600000101010101" pitchFamily="34" charset="-127"/>
              </a:defRPr>
            </a:lvl2pPr>
            <a:lvl3pPr marL="1143000" indent="-228600">
              <a:defRPr kumimoji="1" sz="1400" b="1">
                <a:solidFill>
                  <a:schemeClr val="tx1"/>
                </a:solidFill>
                <a:latin typeface="Arial" panose="020B0604020202020204" pitchFamily="34" charset="0"/>
                <a:ea typeface="돋움" panose="020B0600000101010101" pitchFamily="34" charset="-127"/>
              </a:defRPr>
            </a:lvl3pPr>
            <a:lvl4pPr marL="1600200" indent="-228600">
              <a:defRPr kumimoji="1" sz="1400" b="1">
                <a:solidFill>
                  <a:schemeClr val="tx1"/>
                </a:solidFill>
                <a:latin typeface="Arial" panose="020B0604020202020204" pitchFamily="34" charset="0"/>
                <a:ea typeface="돋움" panose="020B0600000101010101" pitchFamily="34" charset="-127"/>
              </a:defRPr>
            </a:lvl4pPr>
            <a:lvl5pPr marL="2057400" indent="-228600">
              <a:defRPr kumimoji="1" sz="1400" b="1">
                <a:solidFill>
                  <a:schemeClr val="tx1"/>
                </a:solidFill>
                <a:latin typeface="Arial" panose="020B0604020202020204" pitchFamily="34" charset="0"/>
                <a:ea typeface="돋움" panose="020B0600000101010101" pitchFamily="34" charset="-127"/>
              </a:defRPr>
            </a:lvl5pPr>
            <a:lvl6pPr marL="25146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anose="020B0600000101010101" pitchFamily="34" charset="-127"/>
              </a:defRPr>
            </a:lvl6pPr>
            <a:lvl7pPr marL="29718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anose="020B0600000101010101" pitchFamily="34" charset="-127"/>
              </a:defRPr>
            </a:lvl7pPr>
            <a:lvl8pPr marL="34290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anose="020B0600000101010101" pitchFamily="34" charset="-127"/>
              </a:defRPr>
            </a:lvl8pPr>
            <a:lvl9pPr marL="38862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anose="020B0600000101010101" pitchFamily="34" charset="-127"/>
              </a:defRPr>
            </a:lvl9pPr>
          </a:lstStyle>
          <a:p>
            <a:endParaRPr lang="en-US" altLang="en-US"/>
          </a:p>
        </p:txBody>
      </p:sp>
      <p:sp>
        <p:nvSpPr>
          <p:cNvPr id="5" name="Rectangle 5">
            <a:extLst>
              <a:ext uri="{FF2B5EF4-FFF2-40B4-BE49-F238E27FC236}">
                <a16:creationId xmlns:a16="http://schemas.microsoft.com/office/drawing/2014/main" id="{E34D067D-C4FA-7F9F-C0E7-97EC2FBBC301}"/>
              </a:ext>
            </a:extLst>
          </p:cNvPr>
          <p:cNvSpPr>
            <a:spLocks noChangeArrowheads="1"/>
          </p:cNvSpPr>
          <p:nvPr/>
        </p:nvSpPr>
        <p:spPr bwMode="auto">
          <a:xfrm>
            <a:off x="4939334" y="3054147"/>
            <a:ext cx="1852613" cy="320675"/>
          </a:xfrm>
          <a:prstGeom prst="rect">
            <a:avLst/>
          </a:prstGeom>
          <a:noFill/>
          <a:ln w="25399">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1400" b="1">
                <a:solidFill>
                  <a:schemeClr val="tx1"/>
                </a:solidFill>
                <a:latin typeface="Arial" panose="020B0604020202020204" pitchFamily="34" charset="0"/>
                <a:ea typeface="돋움" panose="020B0600000101010101" pitchFamily="34" charset="-127"/>
              </a:defRPr>
            </a:lvl1pPr>
            <a:lvl2pPr marL="742950" indent="-285750">
              <a:defRPr kumimoji="1" sz="1400" b="1">
                <a:solidFill>
                  <a:schemeClr val="tx1"/>
                </a:solidFill>
                <a:latin typeface="Arial" panose="020B0604020202020204" pitchFamily="34" charset="0"/>
                <a:ea typeface="돋움" panose="020B0600000101010101" pitchFamily="34" charset="-127"/>
              </a:defRPr>
            </a:lvl2pPr>
            <a:lvl3pPr marL="1143000" indent="-228600">
              <a:defRPr kumimoji="1" sz="1400" b="1">
                <a:solidFill>
                  <a:schemeClr val="tx1"/>
                </a:solidFill>
                <a:latin typeface="Arial" panose="020B0604020202020204" pitchFamily="34" charset="0"/>
                <a:ea typeface="돋움" panose="020B0600000101010101" pitchFamily="34" charset="-127"/>
              </a:defRPr>
            </a:lvl3pPr>
            <a:lvl4pPr marL="1600200" indent="-228600">
              <a:defRPr kumimoji="1" sz="1400" b="1">
                <a:solidFill>
                  <a:schemeClr val="tx1"/>
                </a:solidFill>
                <a:latin typeface="Arial" panose="020B0604020202020204" pitchFamily="34" charset="0"/>
                <a:ea typeface="돋움" panose="020B0600000101010101" pitchFamily="34" charset="-127"/>
              </a:defRPr>
            </a:lvl4pPr>
            <a:lvl5pPr marL="2057400" indent="-228600">
              <a:defRPr kumimoji="1" sz="1400" b="1">
                <a:solidFill>
                  <a:schemeClr val="tx1"/>
                </a:solidFill>
                <a:latin typeface="Arial" panose="020B0604020202020204" pitchFamily="34" charset="0"/>
                <a:ea typeface="돋움" panose="020B0600000101010101" pitchFamily="34" charset="-127"/>
              </a:defRPr>
            </a:lvl5pPr>
            <a:lvl6pPr marL="25146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anose="020B0600000101010101" pitchFamily="34" charset="-127"/>
              </a:defRPr>
            </a:lvl6pPr>
            <a:lvl7pPr marL="29718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anose="020B0600000101010101" pitchFamily="34" charset="-127"/>
              </a:defRPr>
            </a:lvl7pPr>
            <a:lvl8pPr marL="34290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anose="020B0600000101010101" pitchFamily="34" charset="-127"/>
              </a:defRPr>
            </a:lvl8pPr>
            <a:lvl9pPr marL="38862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anose="020B0600000101010101" pitchFamily="34" charset="-127"/>
              </a:defRPr>
            </a:lvl9pPr>
          </a:lstStyle>
          <a:p>
            <a:endParaRPr lang="en-US" altLang="en-US"/>
          </a:p>
        </p:txBody>
      </p:sp>
      <p:sp>
        <p:nvSpPr>
          <p:cNvPr id="6" name="Line 6">
            <a:extLst>
              <a:ext uri="{FF2B5EF4-FFF2-40B4-BE49-F238E27FC236}">
                <a16:creationId xmlns:a16="http://schemas.microsoft.com/office/drawing/2014/main" id="{6E8C6D1F-E312-C8F8-A168-61A0B01DD58D}"/>
              </a:ext>
            </a:extLst>
          </p:cNvPr>
          <p:cNvSpPr>
            <a:spLocks noChangeShapeType="1"/>
          </p:cNvSpPr>
          <p:nvPr/>
        </p:nvSpPr>
        <p:spPr bwMode="auto">
          <a:xfrm>
            <a:off x="4952034" y="2658859"/>
            <a:ext cx="0" cy="298450"/>
          </a:xfrm>
          <a:prstGeom prst="line">
            <a:avLst/>
          </a:prstGeom>
          <a:noFill/>
          <a:ln w="25399">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7" name="Line 7">
            <a:extLst>
              <a:ext uri="{FF2B5EF4-FFF2-40B4-BE49-F238E27FC236}">
                <a16:creationId xmlns:a16="http://schemas.microsoft.com/office/drawing/2014/main" id="{C69257EC-DC94-DC4F-EFF4-F3617BCBC279}"/>
              </a:ext>
            </a:extLst>
          </p:cNvPr>
          <p:cNvSpPr>
            <a:spLocks noChangeShapeType="1"/>
          </p:cNvSpPr>
          <p:nvPr/>
        </p:nvSpPr>
        <p:spPr bwMode="auto">
          <a:xfrm>
            <a:off x="5406059" y="2658859"/>
            <a:ext cx="0" cy="285750"/>
          </a:xfrm>
          <a:prstGeom prst="line">
            <a:avLst/>
          </a:prstGeom>
          <a:noFill/>
          <a:ln w="25399">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8" name="Line 8">
            <a:extLst>
              <a:ext uri="{FF2B5EF4-FFF2-40B4-BE49-F238E27FC236}">
                <a16:creationId xmlns:a16="http://schemas.microsoft.com/office/drawing/2014/main" id="{C9DE16FB-14E6-7747-3314-5C8EF4E8919E}"/>
              </a:ext>
            </a:extLst>
          </p:cNvPr>
          <p:cNvSpPr>
            <a:spLocks noChangeShapeType="1"/>
          </p:cNvSpPr>
          <p:nvPr/>
        </p:nvSpPr>
        <p:spPr bwMode="auto">
          <a:xfrm>
            <a:off x="5871197" y="2646159"/>
            <a:ext cx="0" cy="311150"/>
          </a:xfrm>
          <a:prstGeom prst="line">
            <a:avLst/>
          </a:prstGeom>
          <a:noFill/>
          <a:ln w="25399">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9" name="Rectangle 9">
            <a:extLst>
              <a:ext uri="{FF2B5EF4-FFF2-40B4-BE49-F238E27FC236}">
                <a16:creationId xmlns:a16="http://schemas.microsoft.com/office/drawing/2014/main" id="{EDF2037F-6026-A0FB-2E65-87C52EA64C80}"/>
              </a:ext>
            </a:extLst>
          </p:cNvPr>
          <p:cNvSpPr>
            <a:spLocks noChangeArrowheads="1"/>
          </p:cNvSpPr>
          <p:nvPr/>
        </p:nvSpPr>
        <p:spPr bwMode="auto">
          <a:xfrm>
            <a:off x="4566272" y="2671559"/>
            <a:ext cx="1722437" cy="28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kumimoji="1" sz="1400" b="1">
                <a:solidFill>
                  <a:schemeClr val="tx1"/>
                </a:solidFill>
                <a:latin typeface="Arial" panose="020B0604020202020204" pitchFamily="34" charset="0"/>
                <a:ea typeface="돋움" panose="020B0600000101010101" pitchFamily="34" charset="-127"/>
              </a:defRPr>
            </a:lvl1pPr>
            <a:lvl2pPr marL="742950" indent="-285750" defTabSz="762000">
              <a:defRPr kumimoji="1" sz="1400" b="1">
                <a:solidFill>
                  <a:schemeClr val="tx1"/>
                </a:solidFill>
                <a:latin typeface="Arial" panose="020B0604020202020204" pitchFamily="34" charset="0"/>
                <a:ea typeface="돋움" panose="020B0600000101010101" pitchFamily="34" charset="-127"/>
              </a:defRPr>
            </a:lvl2pPr>
            <a:lvl3pPr marL="1143000" indent="-228600" defTabSz="762000">
              <a:defRPr kumimoji="1" sz="1400" b="1">
                <a:solidFill>
                  <a:schemeClr val="tx1"/>
                </a:solidFill>
                <a:latin typeface="Arial" panose="020B0604020202020204" pitchFamily="34" charset="0"/>
                <a:ea typeface="돋움" panose="020B0600000101010101" pitchFamily="34" charset="-127"/>
              </a:defRPr>
            </a:lvl3pPr>
            <a:lvl4pPr marL="1600200" indent="-228600" defTabSz="762000">
              <a:defRPr kumimoji="1" sz="1400" b="1">
                <a:solidFill>
                  <a:schemeClr val="tx1"/>
                </a:solidFill>
                <a:latin typeface="Arial" panose="020B0604020202020204" pitchFamily="34" charset="0"/>
                <a:ea typeface="돋움" panose="020B0600000101010101" pitchFamily="34" charset="-127"/>
              </a:defRPr>
            </a:lvl4pPr>
            <a:lvl5pPr marL="2057400" indent="-228600" defTabSz="762000">
              <a:defRPr kumimoji="1" sz="1400" b="1">
                <a:solidFill>
                  <a:schemeClr val="tx1"/>
                </a:solidFill>
                <a:latin typeface="Arial" panose="020B0604020202020204" pitchFamily="34" charset="0"/>
                <a:ea typeface="돋움" panose="020B0600000101010101" pitchFamily="34" charset="-127"/>
              </a:defRPr>
            </a:lvl5pPr>
            <a:lvl6pPr marL="25146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anose="020B0600000101010101" pitchFamily="34" charset="-127"/>
              </a:defRPr>
            </a:lvl6pPr>
            <a:lvl7pPr marL="29718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anose="020B0600000101010101" pitchFamily="34" charset="-127"/>
              </a:defRPr>
            </a:lvl7pPr>
            <a:lvl8pPr marL="34290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anose="020B0600000101010101" pitchFamily="34" charset="-127"/>
              </a:defRPr>
            </a:lvl8pPr>
            <a:lvl9pPr marL="38862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anose="020B0600000101010101" pitchFamily="34" charset="-127"/>
              </a:defRPr>
            </a:lvl9pPr>
          </a:lstStyle>
          <a:p>
            <a:r>
              <a:rPr lang="en-US" altLang="ko-KR"/>
              <a:t>FI     DA    FO    EX</a:t>
            </a:r>
          </a:p>
        </p:txBody>
      </p:sp>
      <p:sp>
        <p:nvSpPr>
          <p:cNvPr id="10" name="Line 10">
            <a:extLst>
              <a:ext uri="{FF2B5EF4-FFF2-40B4-BE49-F238E27FC236}">
                <a16:creationId xmlns:a16="http://schemas.microsoft.com/office/drawing/2014/main" id="{53D33853-99BA-D538-B227-C5CFFAB6BA07}"/>
              </a:ext>
            </a:extLst>
          </p:cNvPr>
          <p:cNvSpPr>
            <a:spLocks noChangeShapeType="1"/>
          </p:cNvSpPr>
          <p:nvPr/>
        </p:nvSpPr>
        <p:spPr bwMode="auto">
          <a:xfrm>
            <a:off x="5406059" y="3054147"/>
            <a:ext cx="0" cy="320675"/>
          </a:xfrm>
          <a:prstGeom prst="line">
            <a:avLst/>
          </a:prstGeom>
          <a:noFill/>
          <a:ln w="25399">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11" name="Line 11">
            <a:extLst>
              <a:ext uri="{FF2B5EF4-FFF2-40B4-BE49-F238E27FC236}">
                <a16:creationId xmlns:a16="http://schemas.microsoft.com/office/drawing/2014/main" id="{B2ECBEC6-C44F-E8A0-6868-B9639FD03DA7}"/>
              </a:ext>
            </a:extLst>
          </p:cNvPr>
          <p:cNvSpPr>
            <a:spLocks noChangeShapeType="1"/>
          </p:cNvSpPr>
          <p:nvPr/>
        </p:nvSpPr>
        <p:spPr bwMode="auto">
          <a:xfrm>
            <a:off x="5871197" y="3054147"/>
            <a:ext cx="0" cy="331787"/>
          </a:xfrm>
          <a:prstGeom prst="line">
            <a:avLst/>
          </a:prstGeom>
          <a:noFill/>
          <a:ln w="25399">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12" name="Line 12">
            <a:extLst>
              <a:ext uri="{FF2B5EF4-FFF2-40B4-BE49-F238E27FC236}">
                <a16:creationId xmlns:a16="http://schemas.microsoft.com/office/drawing/2014/main" id="{02EE9C05-1692-FFBD-DDBE-580DE55076D4}"/>
              </a:ext>
            </a:extLst>
          </p:cNvPr>
          <p:cNvSpPr>
            <a:spLocks noChangeShapeType="1"/>
          </p:cNvSpPr>
          <p:nvPr/>
        </p:nvSpPr>
        <p:spPr bwMode="auto">
          <a:xfrm>
            <a:off x="6326809" y="3054147"/>
            <a:ext cx="0" cy="331787"/>
          </a:xfrm>
          <a:prstGeom prst="line">
            <a:avLst/>
          </a:prstGeom>
          <a:noFill/>
          <a:ln w="25399">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13" name="Rectangle 13">
            <a:extLst>
              <a:ext uri="{FF2B5EF4-FFF2-40B4-BE49-F238E27FC236}">
                <a16:creationId xmlns:a16="http://schemas.microsoft.com/office/drawing/2014/main" id="{E6B65903-C76D-2E96-C7B8-8A9BB3E35921}"/>
              </a:ext>
            </a:extLst>
          </p:cNvPr>
          <p:cNvSpPr>
            <a:spLocks noChangeArrowheads="1"/>
          </p:cNvSpPr>
          <p:nvPr/>
        </p:nvSpPr>
        <p:spPr bwMode="auto">
          <a:xfrm>
            <a:off x="4956797" y="3100184"/>
            <a:ext cx="1820862" cy="28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kumimoji="1" sz="1400" b="1">
                <a:solidFill>
                  <a:schemeClr val="tx1"/>
                </a:solidFill>
                <a:latin typeface="Arial" panose="020B0604020202020204" pitchFamily="34" charset="0"/>
                <a:ea typeface="돋움" panose="020B0600000101010101" pitchFamily="34" charset="-127"/>
              </a:defRPr>
            </a:lvl1pPr>
            <a:lvl2pPr marL="742950" indent="-285750" defTabSz="762000">
              <a:defRPr kumimoji="1" sz="1400" b="1">
                <a:solidFill>
                  <a:schemeClr val="tx1"/>
                </a:solidFill>
                <a:latin typeface="Arial" panose="020B0604020202020204" pitchFamily="34" charset="0"/>
                <a:ea typeface="돋움" panose="020B0600000101010101" pitchFamily="34" charset="-127"/>
              </a:defRPr>
            </a:lvl2pPr>
            <a:lvl3pPr marL="1143000" indent="-228600" defTabSz="762000">
              <a:defRPr kumimoji="1" sz="1400" b="1">
                <a:solidFill>
                  <a:schemeClr val="tx1"/>
                </a:solidFill>
                <a:latin typeface="Arial" panose="020B0604020202020204" pitchFamily="34" charset="0"/>
                <a:ea typeface="돋움" panose="020B0600000101010101" pitchFamily="34" charset="-127"/>
              </a:defRPr>
            </a:lvl3pPr>
            <a:lvl4pPr marL="1600200" indent="-228600" defTabSz="762000">
              <a:defRPr kumimoji="1" sz="1400" b="1">
                <a:solidFill>
                  <a:schemeClr val="tx1"/>
                </a:solidFill>
                <a:latin typeface="Arial" panose="020B0604020202020204" pitchFamily="34" charset="0"/>
                <a:ea typeface="돋움" panose="020B0600000101010101" pitchFamily="34" charset="-127"/>
              </a:defRPr>
            </a:lvl4pPr>
            <a:lvl5pPr marL="2057400" indent="-228600" defTabSz="762000">
              <a:defRPr kumimoji="1" sz="1400" b="1">
                <a:solidFill>
                  <a:schemeClr val="tx1"/>
                </a:solidFill>
                <a:latin typeface="Arial" panose="020B0604020202020204" pitchFamily="34" charset="0"/>
                <a:ea typeface="돋움" panose="020B0600000101010101" pitchFamily="34" charset="-127"/>
              </a:defRPr>
            </a:lvl5pPr>
            <a:lvl6pPr marL="25146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anose="020B0600000101010101" pitchFamily="34" charset="-127"/>
              </a:defRPr>
            </a:lvl6pPr>
            <a:lvl7pPr marL="29718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anose="020B0600000101010101" pitchFamily="34" charset="-127"/>
              </a:defRPr>
            </a:lvl7pPr>
            <a:lvl8pPr marL="34290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anose="020B0600000101010101" pitchFamily="34" charset="-127"/>
              </a:defRPr>
            </a:lvl8pPr>
            <a:lvl9pPr marL="38862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anose="020B0600000101010101" pitchFamily="34" charset="-127"/>
              </a:defRPr>
            </a:lvl9pPr>
          </a:lstStyle>
          <a:p>
            <a:r>
              <a:rPr lang="en-US" altLang="ko-KR"/>
              <a:t>FI      DA     FO    EX</a:t>
            </a:r>
          </a:p>
        </p:txBody>
      </p:sp>
      <p:sp>
        <p:nvSpPr>
          <p:cNvPr id="14" name="Rectangle 15">
            <a:extLst>
              <a:ext uri="{FF2B5EF4-FFF2-40B4-BE49-F238E27FC236}">
                <a16:creationId xmlns:a16="http://schemas.microsoft.com/office/drawing/2014/main" id="{D23DA724-14AC-86B9-1351-950381363A54}"/>
              </a:ext>
            </a:extLst>
          </p:cNvPr>
          <p:cNvSpPr>
            <a:spLocks noChangeArrowheads="1"/>
          </p:cNvSpPr>
          <p:nvPr/>
        </p:nvSpPr>
        <p:spPr bwMode="auto">
          <a:xfrm>
            <a:off x="3289922" y="3012872"/>
            <a:ext cx="109855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kumimoji="1" sz="1400" b="1">
                <a:solidFill>
                  <a:schemeClr val="tx1"/>
                </a:solidFill>
                <a:latin typeface="Arial" panose="020B0604020202020204" pitchFamily="34" charset="0"/>
                <a:ea typeface="돋움" panose="020B0600000101010101" pitchFamily="34" charset="-127"/>
              </a:defRPr>
            </a:lvl1pPr>
            <a:lvl2pPr marL="742950" indent="-285750" defTabSz="762000">
              <a:defRPr kumimoji="1" sz="1400" b="1">
                <a:solidFill>
                  <a:schemeClr val="tx1"/>
                </a:solidFill>
                <a:latin typeface="Arial" panose="020B0604020202020204" pitchFamily="34" charset="0"/>
                <a:ea typeface="돋움" panose="020B0600000101010101" pitchFamily="34" charset="-127"/>
              </a:defRPr>
            </a:lvl2pPr>
            <a:lvl3pPr marL="1143000" indent="-228600" defTabSz="762000">
              <a:defRPr kumimoji="1" sz="1400" b="1">
                <a:solidFill>
                  <a:schemeClr val="tx1"/>
                </a:solidFill>
                <a:latin typeface="Arial" panose="020B0604020202020204" pitchFamily="34" charset="0"/>
                <a:ea typeface="돋움" panose="020B0600000101010101" pitchFamily="34" charset="-127"/>
              </a:defRPr>
            </a:lvl3pPr>
            <a:lvl4pPr marL="1600200" indent="-228600" defTabSz="762000">
              <a:defRPr kumimoji="1" sz="1400" b="1">
                <a:solidFill>
                  <a:schemeClr val="tx1"/>
                </a:solidFill>
                <a:latin typeface="Arial" panose="020B0604020202020204" pitchFamily="34" charset="0"/>
                <a:ea typeface="돋움" panose="020B0600000101010101" pitchFamily="34" charset="-127"/>
              </a:defRPr>
            </a:lvl4pPr>
            <a:lvl5pPr marL="2057400" indent="-228600" defTabSz="762000">
              <a:defRPr kumimoji="1" sz="1400" b="1">
                <a:solidFill>
                  <a:schemeClr val="tx1"/>
                </a:solidFill>
                <a:latin typeface="Arial" panose="020B0604020202020204" pitchFamily="34" charset="0"/>
                <a:ea typeface="돋움" panose="020B0600000101010101" pitchFamily="34" charset="-127"/>
              </a:defRPr>
            </a:lvl5pPr>
            <a:lvl6pPr marL="25146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anose="020B0600000101010101" pitchFamily="34" charset="-127"/>
              </a:defRPr>
            </a:lvl6pPr>
            <a:lvl7pPr marL="29718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anose="020B0600000101010101" pitchFamily="34" charset="-127"/>
              </a:defRPr>
            </a:lvl7pPr>
            <a:lvl8pPr marL="34290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anose="020B0600000101010101" pitchFamily="34" charset="-127"/>
              </a:defRPr>
            </a:lvl8pPr>
            <a:lvl9pPr marL="38862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anose="020B0600000101010101" pitchFamily="34" charset="-127"/>
              </a:defRPr>
            </a:lvl9pPr>
          </a:lstStyle>
          <a:p>
            <a:pPr algn="r"/>
            <a:r>
              <a:rPr lang="en-US" altLang="ko-KR"/>
              <a:t>Next</a:t>
            </a:r>
          </a:p>
          <a:p>
            <a:pPr algn="r"/>
            <a:r>
              <a:rPr lang="en-US" altLang="ko-KR"/>
              <a:t>Instruction</a:t>
            </a:r>
          </a:p>
        </p:txBody>
      </p:sp>
      <p:sp>
        <p:nvSpPr>
          <p:cNvPr id="15" name="Rectangle 17">
            <a:extLst>
              <a:ext uri="{FF2B5EF4-FFF2-40B4-BE49-F238E27FC236}">
                <a16:creationId xmlns:a16="http://schemas.microsoft.com/office/drawing/2014/main" id="{6FE7CC77-82C8-A2A2-5CB6-870A34B9D44A}"/>
              </a:ext>
            </a:extLst>
          </p:cNvPr>
          <p:cNvSpPr>
            <a:spLocks noChangeArrowheads="1"/>
          </p:cNvSpPr>
          <p:nvPr/>
        </p:nvSpPr>
        <p:spPr bwMode="auto">
          <a:xfrm>
            <a:off x="5906122" y="3739947"/>
            <a:ext cx="2251075" cy="284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kumimoji="1" sz="1400" b="1">
                <a:solidFill>
                  <a:schemeClr val="tx1"/>
                </a:solidFill>
                <a:latin typeface="Arial" panose="020B0604020202020204" pitchFamily="34" charset="0"/>
                <a:ea typeface="돋움" panose="020B0600000101010101" pitchFamily="34" charset="-127"/>
              </a:defRPr>
            </a:lvl1pPr>
            <a:lvl2pPr marL="742950" indent="-285750" defTabSz="762000">
              <a:defRPr kumimoji="1" sz="1400" b="1">
                <a:solidFill>
                  <a:schemeClr val="tx1"/>
                </a:solidFill>
                <a:latin typeface="Arial" panose="020B0604020202020204" pitchFamily="34" charset="0"/>
                <a:ea typeface="돋움" panose="020B0600000101010101" pitchFamily="34" charset="-127"/>
              </a:defRPr>
            </a:lvl2pPr>
            <a:lvl3pPr marL="1143000" indent="-228600" defTabSz="762000">
              <a:defRPr kumimoji="1" sz="1400" b="1">
                <a:solidFill>
                  <a:schemeClr val="tx1"/>
                </a:solidFill>
                <a:latin typeface="Arial" panose="020B0604020202020204" pitchFamily="34" charset="0"/>
                <a:ea typeface="돋움" panose="020B0600000101010101" pitchFamily="34" charset="-127"/>
              </a:defRPr>
            </a:lvl3pPr>
            <a:lvl4pPr marL="1600200" indent="-228600" defTabSz="762000">
              <a:defRPr kumimoji="1" sz="1400" b="1">
                <a:solidFill>
                  <a:schemeClr val="tx1"/>
                </a:solidFill>
                <a:latin typeface="Arial" panose="020B0604020202020204" pitchFamily="34" charset="0"/>
                <a:ea typeface="돋움" panose="020B0600000101010101" pitchFamily="34" charset="-127"/>
              </a:defRPr>
            </a:lvl4pPr>
            <a:lvl5pPr marL="2057400" indent="-228600" defTabSz="762000">
              <a:defRPr kumimoji="1" sz="1400" b="1">
                <a:solidFill>
                  <a:schemeClr val="tx1"/>
                </a:solidFill>
                <a:latin typeface="Arial" panose="020B0604020202020204" pitchFamily="34" charset="0"/>
                <a:ea typeface="돋움" panose="020B0600000101010101" pitchFamily="34" charset="-127"/>
              </a:defRPr>
            </a:lvl5pPr>
            <a:lvl6pPr marL="25146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anose="020B0600000101010101" pitchFamily="34" charset="-127"/>
              </a:defRPr>
            </a:lvl6pPr>
            <a:lvl7pPr marL="29718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anose="020B0600000101010101" pitchFamily="34" charset="-127"/>
              </a:defRPr>
            </a:lvl7pPr>
            <a:lvl8pPr marL="34290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anose="020B0600000101010101" pitchFamily="34" charset="-127"/>
              </a:defRPr>
            </a:lvl8pPr>
            <a:lvl9pPr marL="38862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anose="020B0600000101010101" pitchFamily="34" charset="-127"/>
              </a:defRPr>
            </a:lvl9pPr>
          </a:lstStyle>
          <a:p>
            <a:r>
              <a:rPr lang="en-US" altLang="ko-KR"/>
              <a:t>Target address available</a:t>
            </a:r>
          </a:p>
        </p:txBody>
      </p:sp>
      <p:sp>
        <p:nvSpPr>
          <p:cNvPr id="16" name="Line 18">
            <a:extLst>
              <a:ext uri="{FF2B5EF4-FFF2-40B4-BE49-F238E27FC236}">
                <a16:creationId xmlns:a16="http://schemas.microsoft.com/office/drawing/2014/main" id="{E17FDE3A-C5C7-7D98-B010-27077D504A7A}"/>
              </a:ext>
            </a:extLst>
          </p:cNvPr>
          <p:cNvSpPr>
            <a:spLocks noChangeShapeType="1"/>
          </p:cNvSpPr>
          <p:nvPr/>
        </p:nvSpPr>
        <p:spPr bwMode="auto">
          <a:xfrm>
            <a:off x="4755459" y="3576434"/>
            <a:ext cx="1400175" cy="0"/>
          </a:xfrm>
          <a:prstGeom prst="line">
            <a:avLst/>
          </a:prstGeom>
          <a:noFill/>
          <a:ln w="25399">
            <a:solidFill>
              <a:schemeClr val="tx1"/>
            </a:solidFill>
            <a:round/>
            <a:headEnd type="stealth" w="med" len="lg"/>
            <a:tailEnd type="stealth" w="med" len="lg"/>
          </a:ln>
          <a:extLst>
            <a:ext uri="{909E8E84-426E-40DD-AFC4-6F175D3DCCD1}">
              <a14:hiddenFill xmlns:a14="http://schemas.microsoft.com/office/drawing/2010/main">
                <a:noFill/>
              </a14:hiddenFill>
            </a:ext>
          </a:extLst>
        </p:spPr>
        <p:txBody>
          <a:bodyPr wrap="none" anchor="ctr"/>
          <a:lstStyle/>
          <a:p>
            <a:endParaRPr lang="en-IN"/>
          </a:p>
        </p:txBody>
      </p:sp>
      <p:sp>
        <p:nvSpPr>
          <p:cNvPr id="17" name="Line 22">
            <a:extLst>
              <a:ext uri="{FF2B5EF4-FFF2-40B4-BE49-F238E27FC236}">
                <a16:creationId xmlns:a16="http://schemas.microsoft.com/office/drawing/2014/main" id="{758F00EE-B192-5BC7-B62B-75BC92B45AA7}"/>
              </a:ext>
            </a:extLst>
          </p:cNvPr>
          <p:cNvSpPr>
            <a:spLocks noChangeShapeType="1"/>
          </p:cNvSpPr>
          <p:nvPr/>
        </p:nvSpPr>
        <p:spPr bwMode="auto">
          <a:xfrm>
            <a:off x="6339509" y="3404984"/>
            <a:ext cx="0" cy="342900"/>
          </a:xfrm>
          <a:prstGeom prst="line">
            <a:avLst/>
          </a:prstGeom>
          <a:noFill/>
          <a:ln w="28575">
            <a:solidFill>
              <a:schemeClr val="tx1"/>
            </a:solidFill>
            <a:round/>
            <a:headEnd type="stealth" w="med" len="med"/>
            <a:tailEnd/>
          </a:ln>
          <a:extLst>
            <a:ext uri="{909E8E84-426E-40DD-AFC4-6F175D3DCCD1}">
              <a14:hiddenFill xmlns:a14="http://schemas.microsoft.com/office/drawing/2010/main">
                <a:noFill/>
              </a14:hiddenFill>
            </a:ext>
          </a:extLst>
        </p:spPr>
        <p:txBody>
          <a:bodyPr wrap="none" anchor="ctr"/>
          <a:lstStyle/>
          <a:p>
            <a:endParaRPr lang="en-IN"/>
          </a:p>
        </p:txBody>
      </p:sp>
      <p:sp>
        <p:nvSpPr>
          <p:cNvPr id="18" name="Rectangle 14">
            <a:extLst>
              <a:ext uri="{FF2B5EF4-FFF2-40B4-BE49-F238E27FC236}">
                <a16:creationId xmlns:a16="http://schemas.microsoft.com/office/drawing/2014/main" id="{CFEF91E9-DCB8-9B6E-11EC-015FF1AB94EE}"/>
              </a:ext>
            </a:extLst>
          </p:cNvPr>
          <p:cNvSpPr>
            <a:spLocks noChangeArrowheads="1"/>
          </p:cNvSpPr>
          <p:nvPr/>
        </p:nvSpPr>
        <p:spPr bwMode="auto">
          <a:xfrm>
            <a:off x="3289922" y="2536622"/>
            <a:ext cx="109855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kumimoji="1" sz="1400" b="1">
                <a:solidFill>
                  <a:schemeClr val="tx1"/>
                </a:solidFill>
                <a:latin typeface="Arial" panose="020B0604020202020204" pitchFamily="34" charset="0"/>
                <a:ea typeface="돋움" panose="020B0600000101010101" pitchFamily="34" charset="-127"/>
              </a:defRPr>
            </a:lvl1pPr>
            <a:lvl2pPr marL="742950" indent="-285750" defTabSz="762000">
              <a:defRPr kumimoji="1" sz="1400" b="1">
                <a:solidFill>
                  <a:schemeClr val="tx1"/>
                </a:solidFill>
                <a:latin typeface="Arial" panose="020B0604020202020204" pitchFamily="34" charset="0"/>
                <a:ea typeface="돋움" panose="020B0600000101010101" pitchFamily="34" charset="-127"/>
              </a:defRPr>
            </a:lvl2pPr>
            <a:lvl3pPr marL="1143000" indent="-228600" defTabSz="762000">
              <a:defRPr kumimoji="1" sz="1400" b="1">
                <a:solidFill>
                  <a:schemeClr val="tx1"/>
                </a:solidFill>
                <a:latin typeface="Arial" panose="020B0604020202020204" pitchFamily="34" charset="0"/>
                <a:ea typeface="돋움" panose="020B0600000101010101" pitchFamily="34" charset="-127"/>
              </a:defRPr>
            </a:lvl3pPr>
            <a:lvl4pPr marL="1600200" indent="-228600" defTabSz="762000">
              <a:defRPr kumimoji="1" sz="1400" b="1">
                <a:solidFill>
                  <a:schemeClr val="tx1"/>
                </a:solidFill>
                <a:latin typeface="Arial" panose="020B0604020202020204" pitchFamily="34" charset="0"/>
                <a:ea typeface="돋움" panose="020B0600000101010101" pitchFamily="34" charset="-127"/>
              </a:defRPr>
            </a:lvl4pPr>
            <a:lvl5pPr marL="2057400" indent="-228600" defTabSz="762000">
              <a:defRPr kumimoji="1" sz="1400" b="1">
                <a:solidFill>
                  <a:schemeClr val="tx1"/>
                </a:solidFill>
                <a:latin typeface="Arial" panose="020B0604020202020204" pitchFamily="34" charset="0"/>
                <a:ea typeface="돋움" panose="020B0600000101010101" pitchFamily="34" charset="-127"/>
              </a:defRPr>
            </a:lvl5pPr>
            <a:lvl6pPr marL="25146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anose="020B0600000101010101" pitchFamily="34" charset="-127"/>
              </a:defRPr>
            </a:lvl6pPr>
            <a:lvl7pPr marL="29718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anose="020B0600000101010101" pitchFamily="34" charset="-127"/>
              </a:defRPr>
            </a:lvl7pPr>
            <a:lvl8pPr marL="34290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anose="020B0600000101010101" pitchFamily="34" charset="-127"/>
              </a:defRPr>
            </a:lvl8pPr>
            <a:lvl9pPr marL="38862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anose="020B0600000101010101" pitchFamily="34" charset="-127"/>
              </a:defRPr>
            </a:lvl9pPr>
          </a:lstStyle>
          <a:p>
            <a:r>
              <a:rPr lang="en-US" altLang="ko-KR" dirty="0"/>
              <a:t>      Branch</a:t>
            </a:r>
          </a:p>
          <a:p>
            <a:r>
              <a:rPr lang="en-US" altLang="ko-KR" dirty="0"/>
              <a:t>Instruction</a:t>
            </a:r>
          </a:p>
        </p:txBody>
      </p:sp>
      <p:sp>
        <p:nvSpPr>
          <p:cNvPr id="19" name="TextBox 18">
            <a:extLst>
              <a:ext uri="{FF2B5EF4-FFF2-40B4-BE49-F238E27FC236}">
                <a16:creationId xmlns:a16="http://schemas.microsoft.com/office/drawing/2014/main" id="{5861F34A-326A-ACD5-7845-15777EF937FA}"/>
              </a:ext>
            </a:extLst>
          </p:cNvPr>
          <p:cNvSpPr txBox="1"/>
          <p:nvPr/>
        </p:nvSpPr>
        <p:spPr>
          <a:xfrm>
            <a:off x="4635983" y="3627166"/>
            <a:ext cx="1178201" cy="338554"/>
          </a:xfrm>
          <a:prstGeom prst="rect">
            <a:avLst/>
          </a:prstGeom>
          <a:noFill/>
        </p:spPr>
        <p:txBody>
          <a:bodyPr wrap="square" rtlCol="0">
            <a:spAutoFit/>
          </a:bodyPr>
          <a:lstStyle/>
          <a:p>
            <a:r>
              <a:rPr lang="en-IN" sz="1600" b="1" dirty="0"/>
              <a:t>Stall Cycle</a:t>
            </a:r>
          </a:p>
        </p:txBody>
      </p:sp>
      <p:sp>
        <p:nvSpPr>
          <p:cNvPr id="20" name="Rectangle 19">
            <a:extLst>
              <a:ext uri="{FF2B5EF4-FFF2-40B4-BE49-F238E27FC236}">
                <a16:creationId xmlns:a16="http://schemas.microsoft.com/office/drawing/2014/main" id="{33872BC5-1BC2-10B9-759D-7E32EFAD7350}"/>
              </a:ext>
            </a:extLst>
          </p:cNvPr>
          <p:cNvSpPr>
            <a:spLocks noChangeArrowheads="1"/>
          </p:cNvSpPr>
          <p:nvPr/>
        </p:nvSpPr>
        <p:spPr bwMode="auto">
          <a:xfrm>
            <a:off x="742466" y="4363343"/>
            <a:ext cx="4346367" cy="25244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a:spAutoFit/>
          </a:bodyPr>
          <a:lstStyle>
            <a:lvl1pPr defTabSz="762000">
              <a:defRPr kumimoji="1" sz="1400" b="1">
                <a:solidFill>
                  <a:schemeClr val="tx1"/>
                </a:solidFill>
                <a:latin typeface="Arial" panose="020B0604020202020204" pitchFamily="34" charset="0"/>
                <a:ea typeface="돋움" panose="020B0600000101010101" pitchFamily="34" charset="-127"/>
              </a:defRPr>
            </a:lvl1pPr>
            <a:lvl2pPr marL="742950" indent="-285750" defTabSz="762000">
              <a:defRPr kumimoji="1" sz="1400" b="1">
                <a:solidFill>
                  <a:schemeClr val="tx1"/>
                </a:solidFill>
                <a:latin typeface="Arial" panose="020B0604020202020204" pitchFamily="34" charset="0"/>
                <a:ea typeface="돋움" panose="020B0600000101010101" pitchFamily="34" charset="-127"/>
              </a:defRPr>
            </a:lvl2pPr>
            <a:lvl3pPr marL="1143000" indent="-228600" defTabSz="762000">
              <a:defRPr kumimoji="1" sz="1400" b="1">
                <a:solidFill>
                  <a:schemeClr val="tx1"/>
                </a:solidFill>
                <a:latin typeface="Arial" panose="020B0604020202020204" pitchFamily="34" charset="0"/>
                <a:ea typeface="돋움" panose="020B0600000101010101" pitchFamily="34" charset="-127"/>
              </a:defRPr>
            </a:lvl3pPr>
            <a:lvl4pPr marL="1600200" indent="-228600" defTabSz="762000">
              <a:defRPr kumimoji="1" sz="1400" b="1">
                <a:solidFill>
                  <a:schemeClr val="tx1"/>
                </a:solidFill>
                <a:latin typeface="Arial" panose="020B0604020202020204" pitchFamily="34" charset="0"/>
                <a:ea typeface="돋움" panose="020B0600000101010101" pitchFamily="34" charset="-127"/>
              </a:defRPr>
            </a:lvl4pPr>
            <a:lvl5pPr marL="2057400" indent="-228600" defTabSz="762000">
              <a:defRPr kumimoji="1" sz="1400" b="1">
                <a:solidFill>
                  <a:schemeClr val="tx1"/>
                </a:solidFill>
                <a:latin typeface="Arial" panose="020B0604020202020204" pitchFamily="34" charset="0"/>
                <a:ea typeface="돋움" panose="020B0600000101010101" pitchFamily="34" charset="-127"/>
              </a:defRPr>
            </a:lvl5pPr>
            <a:lvl6pPr marL="25146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anose="020B0600000101010101" pitchFamily="34" charset="-127"/>
              </a:defRPr>
            </a:lvl6pPr>
            <a:lvl7pPr marL="29718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anose="020B0600000101010101" pitchFamily="34" charset="-127"/>
              </a:defRPr>
            </a:lvl7pPr>
            <a:lvl8pPr marL="34290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anose="020B0600000101010101" pitchFamily="34" charset="-127"/>
              </a:defRPr>
            </a:lvl8pPr>
            <a:lvl9pPr marL="38862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anose="020B0600000101010101" pitchFamily="34" charset="-127"/>
              </a:defRPr>
            </a:lvl9pPr>
          </a:lstStyle>
          <a:p>
            <a:r>
              <a:rPr lang="en-US" altLang="ko-KR" sz="2000" dirty="0"/>
              <a:t>Dealing with Control Hazards</a:t>
            </a:r>
          </a:p>
          <a:p>
            <a:endParaRPr lang="en-US" altLang="ko-KR" sz="2000" dirty="0"/>
          </a:p>
          <a:p>
            <a:r>
              <a:rPr lang="en-US" altLang="ko-KR" sz="2000" b="0" dirty="0"/>
              <a:t>      * Prefetch Target Instruction</a:t>
            </a:r>
          </a:p>
          <a:p>
            <a:r>
              <a:rPr lang="en-US" altLang="ko-KR" sz="2000" b="0" dirty="0"/>
              <a:t>      * Branch Target Buffer</a:t>
            </a:r>
          </a:p>
          <a:p>
            <a:r>
              <a:rPr lang="en-US" altLang="ko-KR" sz="2000" b="0" dirty="0"/>
              <a:t>      * Loop Buffer</a:t>
            </a:r>
          </a:p>
          <a:p>
            <a:r>
              <a:rPr lang="en-US" altLang="ko-KR" sz="2000" b="0" dirty="0"/>
              <a:t>      * Branch Prediction</a:t>
            </a:r>
          </a:p>
          <a:p>
            <a:r>
              <a:rPr lang="en-US" altLang="ko-KR" sz="2000" b="0" dirty="0"/>
              <a:t>      * Delayed Branch</a:t>
            </a:r>
          </a:p>
          <a:p>
            <a:pPr latinLnBrk="1"/>
            <a:endParaRPr lang="en-US" altLang="ko-KR" sz="1800" dirty="0"/>
          </a:p>
        </p:txBody>
      </p:sp>
    </p:spTree>
    <p:extLst>
      <p:ext uri="{BB962C8B-B14F-4D97-AF65-F5344CB8AC3E}">
        <p14:creationId xmlns:p14="http://schemas.microsoft.com/office/powerpoint/2010/main" val="340075349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E3DCF16-A91E-164D-AADE-FECC62B5EFB6}"/>
              </a:ext>
            </a:extLst>
          </p:cNvPr>
          <p:cNvSpPr txBox="1"/>
          <p:nvPr/>
        </p:nvSpPr>
        <p:spPr>
          <a:xfrm>
            <a:off x="543339" y="239402"/>
            <a:ext cx="6096000" cy="369332"/>
          </a:xfrm>
          <a:prstGeom prst="rect">
            <a:avLst/>
          </a:prstGeom>
          <a:noFill/>
        </p:spPr>
        <p:txBody>
          <a:bodyPr wrap="square">
            <a:spAutoFit/>
          </a:bodyPr>
          <a:lstStyle/>
          <a:p>
            <a:r>
              <a:rPr lang="en-US" altLang="ko-KR" sz="1800" b="1" dirty="0"/>
              <a:t>Prefetch Target Instruction : </a:t>
            </a:r>
          </a:p>
        </p:txBody>
      </p:sp>
      <p:sp>
        <p:nvSpPr>
          <p:cNvPr id="5" name="TextBox 4">
            <a:extLst>
              <a:ext uri="{FF2B5EF4-FFF2-40B4-BE49-F238E27FC236}">
                <a16:creationId xmlns:a16="http://schemas.microsoft.com/office/drawing/2014/main" id="{A9E8D257-29D4-0B4E-87A9-65FEE53DD289}"/>
              </a:ext>
            </a:extLst>
          </p:cNvPr>
          <p:cNvSpPr txBox="1"/>
          <p:nvPr/>
        </p:nvSpPr>
        <p:spPr>
          <a:xfrm>
            <a:off x="-1" y="722297"/>
            <a:ext cx="11330609" cy="762645"/>
          </a:xfrm>
          <a:prstGeom prst="rect">
            <a:avLst/>
          </a:prstGeom>
          <a:noFill/>
        </p:spPr>
        <p:txBody>
          <a:bodyPr wrap="square">
            <a:spAutoFit/>
          </a:bodyPr>
          <a:lstStyle/>
          <a:p>
            <a:pPr marL="742950" lvl="1" indent="-285750" eaLnBrk="1" fontAlgn="auto" hangingPunct="1">
              <a:lnSpc>
                <a:spcPct val="80000"/>
              </a:lnSpc>
              <a:spcAft>
                <a:spcPts val="0"/>
              </a:spcAft>
              <a:buFont typeface="Arial" panose="020B0604020202020204" pitchFamily="34" charset="0"/>
              <a:buChar char="•"/>
              <a:defRPr/>
            </a:pPr>
            <a:r>
              <a:rPr lang="en-US" altLang="ko-KR" dirty="0"/>
              <a:t>Fetch instructions in both streams, branch not taken and branch taken</a:t>
            </a:r>
          </a:p>
          <a:p>
            <a:pPr marL="742950" lvl="1" indent="-285750" eaLnBrk="1" fontAlgn="auto" hangingPunct="1">
              <a:lnSpc>
                <a:spcPct val="80000"/>
              </a:lnSpc>
              <a:spcAft>
                <a:spcPts val="0"/>
              </a:spcAft>
              <a:buFont typeface="Arial" panose="020B0604020202020204" pitchFamily="34" charset="0"/>
              <a:buChar char="•"/>
              <a:defRPr/>
            </a:pPr>
            <a:r>
              <a:rPr lang="en-US" altLang="ko-KR" dirty="0"/>
              <a:t>Both are saved until branch is executed. Then, select the right  instruction stream and discard the wrong stream</a:t>
            </a:r>
          </a:p>
          <a:p>
            <a:pPr marL="742950" lvl="1" indent="-285750" eaLnBrk="1" fontAlgn="auto" hangingPunct="1">
              <a:lnSpc>
                <a:spcPct val="80000"/>
              </a:lnSpc>
              <a:spcAft>
                <a:spcPts val="0"/>
              </a:spcAft>
              <a:buFont typeface="Arial" panose="020B0604020202020204" pitchFamily="34" charset="0"/>
              <a:buChar char="•"/>
              <a:defRPr/>
            </a:pPr>
            <a:r>
              <a:rPr lang="en-US" altLang="ko-KR" dirty="0"/>
              <a:t>2 pipeline will go together.</a:t>
            </a:r>
          </a:p>
        </p:txBody>
      </p:sp>
      <p:grpSp>
        <p:nvGrpSpPr>
          <p:cNvPr id="9" name="Group 8">
            <a:extLst>
              <a:ext uri="{FF2B5EF4-FFF2-40B4-BE49-F238E27FC236}">
                <a16:creationId xmlns:a16="http://schemas.microsoft.com/office/drawing/2014/main" id="{AD27C378-C19A-8AAB-616E-C518D7800A02}"/>
              </a:ext>
            </a:extLst>
          </p:cNvPr>
          <p:cNvGrpSpPr/>
          <p:nvPr/>
        </p:nvGrpSpPr>
        <p:grpSpPr>
          <a:xfrm>
            <a:off x="1749141" y="1921122"/>
            <a:ext cx="1232280" cy="82080"/>
            <a:chOff x="1749141" y="1921122"/>
            <a:chExt cx="1232280" cy="82080"/>
          </a:xfrm>
        </p:grpSpPr>
        <mc:AlternateContent xmlns:mc="http://schemas.openxmlformats.org/markup-compatibility/2006" xmlns:p14="http://schemas.microsoft.com/office/powerpoint/2010/main">
          <mc:Choice Requires="p14">
            <p:contentPart p14:bwMode="auto" r:id="rId2">
              <p14:nvContentPartPr>
                <p14:cNvPr id="6" name="Ink 5">
                  <a:extLst>
                    <a:ext uri="{FF2B5EF4-FFF2-40B4-BE49-F238E27FC236}">
                      <a16:creationId xmlns:a16="http://schemas.microsoft.com/office/drawing/2014/main" id="{F85DBEC8-4EE4-C03A-5B90-749A27A1F9AF}"/>
                    </a:ext>
                  </a:extLst>
                </p14:cNvPr>
                <p14:cNvContentPartPr/>
                <p14:nvPr/>
              </p14:nvContentPartPr>
              <p14:xfrm>
                <a:off x="1749141" y="1921122"/>
                <a:ext cx="360" cy="360"/>
              </p14:xfrm>
            </p:contentPart>
          </mc:Choice>
          <mc:Fallback xmlns="">
            <p:pic>
              <p:nvPicPr>
                <p:cNvPr id="6" name="Ink 5">
                  <a:extLst>
                    <a:ext uri="{FF2B5EF4-FFF2-40B4-BE49-F238E27FC236}">
                      <a16:creationId xmlns:a16="http://schemas.microsoft.com/office/drawing/2014/main" id="{F85DBEC8-4EE4-C03A-5B90-749A27A1F9AF}"/>
                    </a:ext>
                  </a:extLst>
                </p:cNvPr>
                <p:cNvPicPr/>
                <p:nvPr/>
              </p:nvPicPr>
              <p:blipFill>
                <a:blip r:embed="rId3"/>
                <a:stretch>
                  <a:fillRect/>
                </a:stretch>
              </p:blipFill>
              <p:spPr>
                <a:xfrm>
                  <a:off x="1731141" y="1903482"/>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7" name="Ink 6">
                  <a:extLst>
                    <a:ext uri="{FF2B5EF4-FFF2-40B4-BE49-F238E27FC236}">
                      <a16:creationId xmlns:a16="http://schemas.microsoft.com/office/drawing/2014/main" id="{D4F3A327-A545-42CF-59C1-073EBC37379F}"/>
                    </a:ext>
                  </a:extLst>
                </p14:cNvPr>
                <p14:cNvContentPartPr/>
                <p14:nvPr/>
              </p14:nvContentPartPr>
              <p14:xfrm>
                <a:off x="1773261" y="1921122"/>
                <a:ext cx="1208160" cy="82080"/>
              </p14:xfrm>
            </p:contentPart>
          </mc:Choice>
          <mc:Fallback xmlns="">
            <p:pic>
              <p:nvPicPr>
                <p:cNvPr id="7" name="Ink 6">
                  <a:extLst>
                    <a:ext uri="{FF2B5EF4-FFF2-40B4-BE49-F238E27FC236}">
                      <a16:creationId xmlns:a16="http://schemas.microsoft.com/office/drawing/2014/main" id="{D4F3A327-A545-42CF-59C1-073EBC37379F}"/>
                    </a:ext>
                  </a:extLst>
                </p:cNvPr>
                <p:cNvPicPr/>
                <p:nvPr/>
              </p:nvPicPr>
              <p:blipFill>
                <a:blip r:embed="rId5"/>
                <a:stretch>
                  <a:fillRect/>
                </a:stretch>
              </p:blipFill>
              <p:spPr>
                <a:xfrm>
                  <a:off x="1755261" y="1903482"/>
                  <a:ext cx="1243800" cy="1177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6">
            <p14:nvContentPartPr>
              <p14:cNvPr id="8" name="Ink 7">
                <a:extLst>
                  <a:ext uri="{FF2B5EF4-FFF2-40B4-BE49-F238E27FC236}">
                    <a16:creationId xmlns:a16="http://schemas.microsoft.com/office/drawing/2014/main" id="{E9EF52EC-4E03-924D-8BFE-A4AC83BE0C9E}"/>
                  </a:ext>
                </a:extLst>
              </p14:cNvPr>
              <p14:cNvContentPartPr/>
              <p14:nvPr/>
            </p14:nvContentPartPr>
            <p14:xfrm>
              <a:off x="1722501" y="2173122"/>
              <a:ext cx="1257840" cy="360"/>
            </p14:xfrm>
          </p:contentPart>
        </mc:Choice>
        <mc:Fallback xmlns="">
          <p:pic>
            <p:nvPicPr>
              <p:cNvPr id="8" name="Ink 7">
                <a:extLst>
                  <a:ext uri="{FF2B5EF4-FFF2-40B4-BE49-F238E27FC236}">
                    <a16:creationId xmlns:a16="http://schemas.microsoft.com/office/drawing/2014/main" id="{E9EF52EC-4E03-924D-8BFE-A4AC83BE0C9E}"/>
                  </a:ext>
                </a:extLst>
              </p:cNvPr>
              <p:cNvPicPr/>
              <p:nvPr/>
            </p:nvPicPr>
            <p:blipFill>
              <a:blip r:embed="rId7"/>
              <a:stretch>
                <a:fillRect/>
              </a:stretch>
            </p:blipFill>
            <p:spPr>
              <a:xfrm>
                <a:off x="1704501" y="2155482"/>
                <a:ext cx="129348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id="{1EAAFE9B-E2C7-42FE-FA32-41E7D0EF2A4C}"/>
                  </a:ext>
                </a:extLst>
              </p14:cNvPr>
              <p14:cNvContentPartPr/>
              <p14:nvPr/>
            </p14:nvContentPartPr>
            <p14:xfrm>
              <a:off x="1682541" y="2398122"/>
              <a:ext cx="1404000" cy="27360"/>
            </p14:xfrm>
          </p:contentPart>
        </mc:Choice>
        <mc:Fallback xmlns="">
          <p:pic>
            <p:nvPicPr>
              <p:cNvPr id="10" name="Ink 9">
                <a:extLst>
                  <a:ext uri="{FF2B5EF4-FFF2-40B4-BE49-F238E27FC236}">
                    <a16:creationId xmlns:a16="http://schemas.microsoft.com/office/drawing/2014/main" id="{1EAAFE9B-E2C7-42FE-FA32-41E7D0EF2A4C}"/>
                  </a:ext>
                </a:extLst>
              </p:cNvPr>
              <p:cNvPicPr/>
              <p:nvPr/>
            </p:nvPicPr>
            <p:blipFill>
              <a:blip r:embed="rId9"/>
              <a:stretch>
                <a:fillRect/>
              </a:stretch>
            </p:blipFill>
            <p:spPr>
              <a:xfrm>
                <a:off x="1664541" y="2380122"/>
                <a:ext cx="1439640" cy="63000"/>
              </a:xfrm>
              <a:prstGeom prst="rect">
                <a:avLst/>
              </a:prstGeom>
            </p:spPr>
          </p:pic>
        </mc:Fallback>
      </mc:AlternateContent>
      <p:sp>
        <p:nvSpPr>
          <p:cNvPr id="15" name="TextBox 14">
            <a:extLst>
              <a:ext uri="{FF2B5EF4-FFF2-40B4-BE49-F238E27FC236}">
                <a16:creationId xmlns:a16="http://schemas.microsoft.com/office/drawing/2014/main" id="{BC1A2D8A-D6AD-559F-CB73-3613F2CD515A}"/>
              </a:ext>
            </a:extLst>
          </p:cNvPr>
          <p:cNvSpPr txBox="1"/>
          <p:nvPr/>
        </p:nvSpPr>
        <p:spPr>
          <a:xfrm>
            <a:off x="1879461" y="2359751"/>
            <a:ext cx="1207080" cy="369332"/>
          </a:xfrm>
          <a:prstGeom prst="rect">
            <a:avLst/>
          </a:prstGeom>
          <a:noFill/>
        </p:spPr>
        <p:txBody>
          <a:bodyPr wrap="square" rtlCol="0">
            <a:spAutoFit/>
          </a:bodyPr>
          <a:lstStyle/>
          <a:p>
            <a:r>
              <a:rPr lang="en-IN" b="1" dirty="0"/>
              <a:t>branch</a:t>
            </a:r>
          </a:p>
        </p:txBody>
      </p:sp>
      <mc:AlternateContent xmlns:mc="http://schemas.openxmlformats.org/markup-compatibility/2006" xmlns:p14="http://schemas.microsoft.com/office/powerpoint/2010/main">
        <mc:Choice Requires="p14">
          <p:contentPart p14:bwMode="auto" r:id="rId10">
            <p14:nvContentPartPr>
              <p14:cNvPr id="16" name="Ink 15">
                <a:extLst>
                  <a:ext uri="{FF2B5EF4-FFF2-40B4-BE49-F238E27FC236}">
                    <a16:creationId xmlns:a16="http://schemas.microsoft.com/office/drawing/2014/main" id="{E7C7BF0F-CD84-FB7C-860C-454382EEDE25}"/>
                  </a:ext>
                </a:extLst>
              </p14:cNvPr>
              <p14:cNvContentPartPr/>
              <p14:nvPr/>
            </p14:nvContentPartPr>
            <p14:xfrm>
              <a:off x="1483461" y="2650122"/>
              <a:ext cx="543960" cy="397080"/>
            </p14:xfrm>
          </p:contentPart>
        </mc:Choice>
        <mc:Fallback xmlns="">
          <p:pic>
            <p:nvPicPr>
              <p:cNvPr id="16" name="Ink 15">
                <a:extLst>
                  <a:ext uri="{FF2B5EF4-FFF2-40B4-BE49-F238E27FC236}">
                    <a16:creationId xmlns:a16="http://schemas.microsoft.com/office/drawing/2014/main" id="{E7C7BF0F-CD84-FB7C-860C-454382EEDE25}"/>
                  </a:ext>
                </a:extLst>
              </p:cNvPr>
              <p:cNvPicPr/>
              <p:nvPr/>
            </p:nvPicPr>
            <p:blipFill>
              <a:blip r:embed="rId11"/>
              <a:stretch>
                <a:fillRect/>
              </a:stretch>
            </p:blipFill>
            <p:spPr>
              <a:xfrm>
                <a:off x="1465821" y="2632122"/>
                <a:ext cx="579600" cy="43272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7" name="Ink 16">
                <a:extLst>
                  <a:ext uri="{FF2B5EF4-FFF2-40B4-BE49-F238E27FC236}">
                    <a16:creationId xmlns:a16="http://schemas.microsoft.com/office/drawing/2014/main" id="{BFE74D53-FBA9-7D29-5DDC-A4F5EFED06FD}"/>
                  </a:ext>
                </a:extLst>
              </p14:cNvPr>
              <p14:cNvContentPartPr/>
              <p14:nvPr/>
            </p14:nvContentPartPr>
            <p14:xfrm>
              <a:off x="1377981" y="2981682"/>
              <a:ext cx="315720" cy="295200"/>
            </p14:xfrm>
          </p:contentPart>
        </mc:Choice>
        <mc:Fallback xmlns="">
          <p:pic>
            <p:nvPicPr>
              <p:cNvPr id="17" name="Ink 16">
                <a:extLst>
                  <a:ext uri="{FF2B5EF4-FFF2-40B4-BE49-F238E27FC236}">
                    <a16:creationId xmlns:a16="http://schemas.microsoft.com/office/drawing/2014/main" id="{BFE74D53-FBA9-7D29-5DDC-A4F5EFED06FD}"/>
                  </a:ext>
                </a:extLst>
              </p:cNvPr>
              <p:cNvPicPr/>
              <p:nvPr/>
            </p:nvPicPr>
            <p:blipFill>
              <a:blip r:embed="rId13"/>
              <a:stretch>
                <a:fillRect/>
              </a:stretch>
            </p:blipFill>
            <p:spPr>
              <a:xfrm>
                <a:off x="1359981" y="2963682"/>
                <a:ext cx="351360" cy="330840"/>
              </a:xfrm>
              <a:prstGeom prst="rect">
                <a:avLst/>
              </a:prstGeom>
            </p:spPr>
          </p:pic>
        </mc:Fallback>
      </mc:AlternateContent>
      <p:grpSp>
        <p:nvGrpSpPr>
          <p:cNvPr id="24" name="Group 23">
            <a:extLst>
              <a:ext uri="{FF2B5EF4-FFF2-40B4-BE49-F238E27FC236}">
                <a16:creationId xmlns:a16="http://schemas.microsoft.com/office/drawing/2014/main" id="{17DC14F9-3C2B-48A3-89CC-08D6167044AF}"/>
              </a:ext>
            </a:extLst>
          </p:cNvPr>
          <p:cNvGrpSpPr/>
          <p:nvPr/>
        </p:nvGrpSpPr>
        <p:grpSpPr>
          <a:xfrm>
            <a:off x="980181" y="2623482"/>
            <a:ext cx="452160" cy="195840"/>
            <a:chOff x="980181" y="2623482"/>
            <a:chExt cx="452160" cy="195840"/>
          </a:xfrm>
        </p:grpSpPr>
        <mc:AlternateContent xmlns:mc="http://schemas.openxmlformats.org/markup-compatibility/2006" xmlns:p14="http://schemas.microsoft.com/office/powerpoint/2010/main">
          <mc:Choice Requires="p14">
            <p:contentPart p14:bwMode="auto" r:id="rId14">
              <p14:nvContentPartPr>
                <p14:cNvPr id="22" name="Ink 21">
                  <a:extLst>
                    <a:ext uri="{FF2B5EF4-FFF2-40B4-BE49-F238E27FC236}">
                      <a16:creationId xmlns:a16="http://schemas.microsoft.com/office/drawing/2014/main" id="{C8F75CC2-EBFD-65DE-D657-BFCB6867150C}"/>
                    </a:ext>
                  </a:extLst>
                </p14:cNvPr>
                <p14:cNvContentPartPr/>
                <p14:nvPr/>
              </p14:nvContentPartPr>
              <p14:xfrm>
                <a:off x="980181" y="2623482"/>
                <a:ext cx="257400" cy="195840"/>
              </p14:xfrm>
            </p:contentPart>
          </mc:Choice>
          <mc:Fallback xmlns="">
            <p:pic>
              <p:nvPicPr>
                <p:cNvPr id="22" name="Ink 21">
                  <a:extLst>
                    <a:ext uri="{FF2B5EF4-FFF2-40B4-BE49-F238E27FC236}">
                      <a16:creationId xmlns:a16="http://schemas.microsoft.com/office/drawing/2014/main" id="{C8F75CC2-EBFD-65DE-D657-BFCB6867150C}"/>
                    </a:ext>
                  </a:extLst>
                </p:cNvPr>
                <p:cNvPicPr/>
                <p:nvPr/>
              </p:nvPicPr>
              <p:blipFill>
                <a:blip r:embed="rId15"/>
                <a:stretch>
                  <a:fillRect/>
                </a:stretch>
              </p:blipFill>
              <p:spPr>
                <a:xfrm>
                  <a:off x="962541" y="2605482"/>
                  <a:ext cx="293040" cy="23148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23" name="Ink 22">
                  <a:extLst>
                    <a:ext uri="{FF2B5EF4-FFF2-40B4-BE49-F238E27FC236}">
                      <a16:creationId xmlns:a16="http://schemas.microsoft.com/office/drawing/2014/main" id="{6842E3F2-24AD-F8A5-ABDA-909A68CF7591}"/>
                    </a:ext>
                  </a:extLst>
                </p14:cNvPr>
                <p14:cNvContentPartPr/>
                <p14:nvPr/>
              </p14:nvContentPartPr>
              <p14:xfrm>
                <a:off x="1342341" y="2637882"/>
                <a:ext cx="90000" cy="170640"/>
              </p14:xfrm>
            </p:contentPart>
          </mc:Choice>
          <mc:Fallback xmlns="">
            <p:pic>
              <p:nvPicPr>
                <p:cNvPr id="23" name="Ink 22">
                  <a:extLst>
                    <a:ext uri="{FF2B5EF4-FFF2-40B4-BE49-F238E27FC236}">
                      <a16:creationId xmlns:a16="http://schemas.microsoft.com/office/drawing/2014/main" id="{6842E3F2-24AD-F8A5-ABDA-909A68CF7591}"/>
                    </a:ext>
                  </a:extLst>
                </p:cNvPr>
                <p:cNvPicPr/>
                <p:nvPr/>
              </p:nvPicPr>
              <p:blipFill>
                <a:blip r:embed="rId17"/>
                <a:stretch>
                  <a:fillRect/>
                </a:stretch>
              </p:blipFill>
              <p:spPr>
                <a:xfrm>
                  <a:off x="1324341" y="2619882"/>
                  <a:ext cx="125640" cy="206280"/>
                </a:xfrm>
                <a:prstGeom prst="rect">
                  <a:avLst/>
                </a:prstGeom>
              </p:spPr>
            </p:pic>
          </mc:Fallback>
        </mc:AlternateContent>
      </p:grpSp>
      <p:grpSp>
        <p:nvGrpSpPr>
          <p:cNvPr id="29" name="Group 28">
            <a:extLst>
              <a:ext uri="{FF2B5EF4-FFF2-40B4-BE49-F238E27FC236}">
                <a16:creationId xmlns:a16="http://schemas.microsoft.com/office/drawing/2014/main" id="{0D47698F-E34C-80CB-7A5C-6F5FA021E8D0}"/>
              </a:ext>
            </a:extLst>
          </p:cNvPr>
          <p:cNvGrpSpPr/>
          <p:nvPr/>
        </p:nvGrpSpPr>
        <p:grpSpPr>
          <a:xfrm>
            <a:off x="2385261" y="2650122"/>
            <a:ext cx="1020600" cy="533880"/>
            <a:chOff x="2385261" y="2650122"/>
            <a:chExt cx="1020600" cy="533880"/>
          </a:xfrm>
        </p:grpSpPr>
        <mc:AlternateContent xmlns:mc="http://schemas.openxmlformats.org/markup-compatibility/2006" xmlns:p14="http://schemas.microsoft.com/office/powerpoint/2010/main">
          <mc:Choice Requires="p14">
            <p:contentPart p14:bwMode="auto" r:id="rId18">
              <p14:nvContentPartPr>
                <p14:cNvPr id="25" name="Ink 24">
                  <a:extLst>
                    <a:ext uri="{FF2B5EF4-FFF2-40B4-BE49-F238E27FC236}">
                      <a16:creationId xmlns:a16="http://schemas.microsoft.com/office/drawing/2014/main" id="{6C0A2A0C-2549-355C-BDB8-DCA91CDF8BBA}"/>
                    </a:ext>
                  </a:extLst>
                </p14:cNvPr>
                <p14:cNvContentPartPr/>
                <p14:nvPr/>
              </p14:nvContentPartPr>
              <p14:xfrm>
                <a:off x="2928141" y="2716002"/>
                <a:ext cx="147240" cy="238320"/>
              </p14:xfrm>
            </p:contentPart>
          </mc:Choice>
          <mc:Fallback xmlns="">
            <p:pic>
              <p:nvPicPr>
                <p:cNvPr id="25" name="Ink 24">
                  <a:extLst>
                    <a:ext uri="{FF2B5EF4-FFF2-40B4-BE49-F238E27FC236}">
                      <a16:creationId xmlns:a16="http://schemas.microsoft.com/office/drawing/2014/main" id="{6C0A2A0C-2549-355C-BDB8-DCA91CDF8BBA}"/>
                    </a:ext>
                  </a:extLst>
                </p:cNvPr>
                <p:cNvPicPr/>
                <p:nvPr/>
              </p:nvPicPr>
              <p:blipFill>
                <a:blip r:embed="rId19"/>
                <a:stretch>
                  <a:fillRect/>
                </a:stretch>
              </p:blipFill>
              <p:spPr>
                <a:xfrm>
                  <a:off x="2910141" y="2698362"/>
                  <a:ext cx="182880" cy="27396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9" name="Ink 18">
                  <a:extLst>
                    <a:ext uri="{FF2B5EF4-FFF2-40B4-BE49-F238E27FC236}">
                      <a16:creationId xmlns:a16="http://schemas.microsoft.com/office/drawing/2014/main" id="{94D90B5B-779C-98AE-988F-DE04F2CAAD10}"/>
                    </a:ext>
                  </a:extLst>
                </p14:cNvPr>
                <p14:cNvContentPartPr/>
                <p14:nvPr/>
              </p14:nvContentPartPr>
              <p14:xfrm>
                <a:off x="2385261" y="2650122"/>
                <a:ext cx="400320" cy="411840"/>
              </p14:xfrm>
            </p:contentPart>
          </mc:Choice>
          <mc:Fallback xmlns="">
            <p:pic>
              <p:nvPicPr>
                <p:cNvPr id="19" name="Ink 18">
                  <a:extLst>
                    <a:ext uri="{FF2B5EF4-FFF2-40B4-BE49-F238E27FC236}">
                      <a16:creationId xmlns:a16="http://schemas.microsoft.com/office/drawing/2014/main" id="{94D90B5B-779C-98AE-988F-DE04F2CAAD10}"/>
                    </a:ext>
                  </a:extLst>
                </p:cNvPr>
                <p:cNvPicPr/>
                <p:nvPr/>
              </p:nvPicPr>
              <p:blipFill>
                <a:blip r:embed="rId21"/>
                <a:stretch>
                  <a:fillRect/>
                </a:stretch>
              </p:blipFill>
              <p:spPr>
                <a:xfrm>
                  <a:off x="2367261" y="2632122"/>
                  <a:ext cx="435960" cy="44748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20" name="Ink 19">
                  <a:extLst>
                    <a:ext uri="{FF2B5EF4-FFF2-40B4-BE49-F238E27FC236}">
                      <a16:creationId xmlns:a16="http://schemas.microsoft.com/office/drawing/2014/main" id="{EA9E10B8-3977-6D0E-54E1-702956A060E0}"/>
                    </a:ext>
                  </a:extLst>
                </p14:cNvPr>
                <p14:cNvContentPartPr/>
                <p14:nvPr/>
              </p14:nvContentPartPr>
              <p14:xfrm>
                <a:off x="2583981" y="2887362"/>
                <a:ext cx="304920" cy="296640"/>
              </p14:xfrm>
            </p:contentPart>
          </mc:Choice>
          <mc:Fallback xmlns="">
            <p:pic>
              <p:nvPicPr>
                <p:cNvPr id="20" name="Ink 19">
                  <a:extLst>
                    <a:ext uri="{FF2B5EF4-FFF2-40B4-BE49-F238E27FC236}">
                      <a16:creationId xmlns:a16="http://schemas.microsoft.com/office/drawing/2014/main" id="{EA9E10B8-3977-6D0E-54E1-702956A060E0}"/>
                    </a:ext>
                  </a:extLst>
                </p:cNvPr>
                <p:cNvPicPr/>
                <p:nvPr/>
              </p:nvPicPr>
              <p:blipFill>
                <a:blip r:embed="rId23"/>
                <a:stretch>
                  <a:fillRect/>
                </a:stretch>
              </p:blipFill>
              <p:spPr>
                <a:xfrm>
                  <a:off x="2566341" y="2869722"/>
                  <a:ext cx="340560" cy="33228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26" name="Ink 25">
                  <a:extLst>
                    <a:ext uri="{FF2B5EF4-FFF2-40B4-BE49-F238E27FC236}">
                      <a16:creationId xmlns:a16="http://schemas.microsoft.com/office/drawing/2014/main" id="{F7C5C39F-6FE8-7E0F-755D-894D2DE8386C}"/>
                    </a:ext>
                  </a:extLst>
                </p14:cNvPr>
                <p14:cNvContentPartPr/>
                <p14:nvPr/>
              </p14:nvContentPartPr>
              <p14:xfrm>
                <a:off x="3136941" y="2747682"/>
                <a:ext cx="122040" cy="144000"/>
              </p14:xfrm>
            </p:contentPart>
          </mc:Choice>
          <mc:Fallback xmlns="">
            <p:pic>
              <p:nvPicPr>
                <p:cNvPr id="26" name="Ink 25">
                  <a:extLst>
                    <a:ext uri="{FF2B5EF4-FFF2-40B4-BE49-F238E27FC236}">
                      <a16:creationId xmlns:a16="http://schemas.microsoft.com/office/drawing/2014/main" id="{F7C5C39F-6FE8-7E0F-755D-894D2DE8386C}"/>
                    </a:ext>
                  </a:extLst>
                </p:cNvPr>
                <p:cNvPicPr/>
                <p:nvPr/>
              </p:nvPicPr>
              <p:blipFill>
                <a:blip r:embed="rId25"/>
                <a:stretch>
                  <a:fillRect/>
                </a:stretch>
              </p:blipFill>
              <p:spPr>
                <a:xfrm>
                  <a:off x="3119301" y="2729682"/>
                  <a:ext cx="157680" cy="17964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7" name="Ink 26">
                  <a:extLst>
                    <a:ext uri="{FF2B5EF4-FFF2-40B4-BE49-F238E27FC236}">
                      <a16:creationId xmlns:a16="http://schemas.microsoft.com/office/drawing/2014/main" id="{92E2CEA0-3E4C-EA16-4C92-F47770E08B52}"/>
                    </a:ext>
                  </a:extLst>
                </p14:cNvPr>
                <p14:cNvContentPartPr/>
                <p14:nvPr/>
              </p14:nvContentPartPr>
              <p14:xfrm>
                <a:off x="3288141" y="2729682"/>
                <a:ext cx="117720" cy="228240"/>
              </p14:xfrm>
            </p:contentPart>
          </mc:Choice>
          <mc:Fallback xmlns="">
            <p:pic>
              <p:nvPicPr>
                <p:cNvPr id="27" name="Ink 26">
                  <a:extLst>
                    <a:ext uri="{FF2B5EF4-FFF2-40B4-BE49-F238E27FC236}">
                      <a16:creationId xmlns:a16="http://schemas.microsoft.com/office/drawing/2014/main" id="{92E2CEA0-3E4C-EA16-4C92-F47770E08B52}"/>
                    </a:ext>
                  </a:extLst>
                </p:cNvPr>
                <p:cNvPicPr/>
                <p:nvPr/>
              </p:nvPicPr>
              <p:blipFill>
                <a:blip r:embed="rId27"/>
                <a:stretch>
                  <a:fillRect/>
                </a:stretch>
              </p:blipFill>
              <p:spPr>
                <a:xfrm>
                  <a:off x="3270141" y="2711682"/>
                  <a:ext cx="153360" cy="263880"/>
                </a:xfrm>
                <a:prstGeom prst="rect">
                  <a:avLst/>
                </a:prstGeom>
              </p:spPr>
            </p:pic>
          </mc:Fallback>
        </mc:AlternateContent>
      </p:grpSp>
      <p:grpSp>
        <p:nvGrpSpPr>
          <p:cNvPr id="36" name="Group 35">
            <a:extLst>
              <a:ext uri="{FF2B5EF4-FFF2-40B4-BE49-F238E27FC236}">
                <a16:creationId xmlns:a16="http://schemas.microsoft.com/office/drawing/2014/main" id="{9A87F3A2-3F77-538B-1ACD-88A8AA3B8E1B}"/>
              </a:ext>
            </a:extLst>
          </p:cNvPr>
          <p:cNvGrpSpPr/>
          <p:nvPr/>
        </p:nvGrpSpPr>
        <p:grpSpPr>
          <a:xfrm>
            <a:off x="8573803" y="2225662"/>
            <a:ext cx="2994840" cy="3153960"/>
            <a:chOff x="6983541" y="1377522"/>
            <a:chExt cx="2994840" cy="3153960"/>
          </a:xfrm>
        </p:grpSpPr>
        <mc:AlternateContent xmlns:mc="http://schemas.openxmlformats.org/markup-compatibility/2006" xmlns:p14="http://schemas.microsoft.com/office/powerpoint/2010/main">
          <mc:Choice Requires="p14">
            <p:contentPart p14:bwMode="auto" r:id="rId28">
              <p14:nvContentPartPr>
                <p14:cNvPr id="30" name="Ink 29">
                  <a:extLst>
                    <a:ext uri="{FF2B5EF4-FFF2-40B4-BE49-F238E27FC236}">
                      <a16:creationId xmlns:a16="http://schemas.microsoft.com/office/drawing/2014/main" id="{6D194420-F348-21B6-4B5E-F7AEEAED67D8}"/>
                    </a:ext>
                  </a:extLst>
                </p14:cNvPr>
                <p14:cNvContentPartPr/>
                <p14:nvPr/>
              </p14:nvContentPartPr>
              <p14:xfrm>
                <a:off x="7593021" y="1403442"/>
                <a:ext cx="1646640" cy="648360"/>
              </p14:xfrm>
            </p:contentPart>
          </mc:Choice>
          <mc:Fallback xmlns="">
            <p:pic>
              <p:nvPicPr>
                <p:cNvPr id="30" name="Ink 29">
                  <a:extLst>
                    <a:ext uri="{FF2B5EF4-FFF2-40B4-BE49-F238E27FC236}">
                      <a16:creationId xmlns:a16="http://schemas.microsoft.com/office/drawing/2014/main" id="{6D194420-F348-21B6-4B5E-F7AEEAED67D8}"/>
                    </a:ext>
                  </a:extLst>
                </p:cNvPr>
                <p:cNvPicPr/>
                <p:nvPr/>
              </p:nvPicPr>
              <p:blipFill>
                <a:blip r:embed="rId29"/>
                <a:stretch>
                  <a:fillRect/>
                </a:stretch>
              </p:blipFill>
              <p:spPr>
                <a:xfrm>
                  <a:off x="7575381" y="1385442"/>
                  <a:ext cx="1682280" cy="68400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31" name="Ink 30">
                  <a:extLst>
                    <a:ext uri="{FF2B5EF4-FFF2-40B4-BE49-F238E27FC236}">
                      <a16:creationId xmlns:a16="http://schemas.microsoft.com/office/drawing/2014/main" id="{8D7E0036-E5BC-C361-A59B-725F92AF131B}"/>
                    </a:ext>
                  </a:extLst>
                </p14:cNvPr>
                <p14:cNvContentPartPr/>
                <p14:nvPr/>
              </p14:nvContentPartPr>
              <p14:xfrm>
                <a:off x="6983541" y="1947762"/>
                <a:ext cx="1497600" cy="2583720"/>
              </p14:xfrm>
            </p:contentPart>
          </mc:Choice>
          <mc:Fallback xmlns="">
            <p:pic>
              <p:nvPicPr>
                <p:cNvPr id="31" name="Ink 30">
                  <a:extLst>
                    <a:ext uri="{FF2B5EF4-FFF2-40B4-BE49-F238E27FC236}">
                      <a16:creationId xmlns:a16="http://schemas.microsoft.com/office/drawing/2014/main" id="{8D7E0036-E5BC-C361-A59B-725F92AF131B}"/>
                    </a:ext>
                  </a:extLst>
                </p:cNvPr>
                <p:cNvPicPr/>
                <p:nvPr/>
              </p:nvPicPr>
              <p:blipFill>
                <a:blip r:embed="rId31"/>
                <a:stretch>
                  <a:fillRect/>
                </a:stretch>
              </p:blipFill>
              <p:spPr>
                <a:xfrm>
                  <a:off x="6965901" y="1929762"/>
                  <a:ext cx="1533240" cy="261936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33" name="Ink 32">
                  <a:extLst>
                    <a:ext uri="{FF2B5EF4-FFF2-40B4-BE49-F238E27FC236}">
                      <a16:creationId xmlns:a16="http://schemas.microsoft.com/office/drawing/2014/main" id="{5678213B-F360-F361-AFA9-8D8C64BA43DA}"/>
                    </a:ext>
                  </a:extLst>
                </p14:cNvPr>
                <p14:cNvContentPartPr/>
                <p14:nvPr/>
              </p14:nvContentPartPr>
              <p14:xfrm>
                <a:off x="9101781" y="1841562"/>
                <a:ext cx="876600" cy="2503800"/>
              </p14:xfrm>
            </p:contentPart>
          </mc:Choice>
          <mc:Fallback xmlns="">
            <p:pic>
              <p:nvPicPr>
                <p:cNvPr id="33" name="Ink 32">
                  <a:extLst>
                    <a:ext uri="{FF2B5EF4-FFF2-40B4-BE49-F238E27FC236}">
                      <a16:creationId xmlns:a16="http://schemas.microsoft.com/office/drawing/2014/main" id="{5678213B-F360-F361-AFA9-8D8C64BA43DA}"/>
                    </a:ext>
                  </a:extLst>
                </p:cNvPr>
                <p:cNvPicPr/>
                <p:nvPr/>
              </p:nvPicPr>
              <p:blipFill>
                <a:blip r:embed="rId33"/>
                <a:stretch>
                  <a:fillRect/>
                </a:stretch>
              </p:blipFill>
              <p:spPr>
                <a:xfrm>
                  <a:off x="9084141" y="1823562"/>
                  <a:ext cx="912240" cy="253944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35" name="Ink 34">
                  <a:extLst>
                    <a:ext uri="{FF2B5EF4-FFF2-40B4-BE49-F238E27FC236}">
                      <a16:creationId xmlns:a16="http://schemas.microsoft.com/office/drawing/2014/main" id="{40DAAEA2-BCA7-6403-97AA-85673DBF4507}"/>
                    </a:ext>
                  </a:extLst>
                </p14:cNvPr>
                <p14:cNvContentPartPr/>
                <p14:nvPr/>
              </p14:nvContentPartPr>
              <p14:xfrm>
                <a:off x="9169821" y="1377522"/>
                <a:ext cx="440280" cy="42840"/>
              </p14:xfrm>
            </p:contentPart>
          </mc:Choice>
          <mc:Fallback xmlns="">
            <p:pic>
              <p:nvPicPr>
                <p:cNvPr id="35" name="Ink 34">
                  <a:extLst>
                    <a:ext uri="{FF2B5EF4-FFF2-40B4-BE49-F238E27FC236}">
                      <a16:creationId xmlns:a16="http://schemas.microsoft.com/office/drawing/2014/main" id="{40DAAEA2-BCA7-6403-97AA-85673DBF4507}"/>
                    </a:ext>
                  </a:extLst>
                </p:cNvPr>
                <p:cNvPicPr/>
                <p:nvPr/>
              </p:nvPicPr>
              <p:blipFill>
                <a:blip r:embed="rId35"/>
                <a:stretch>
                  <a:fillRect/>
                </a:stretch>
              </p:blipFill>
              <p:spPr>
                <a:xfrm>
                  <a:off x="9152181" y="1359522"/>
                  <a:ext cx="475920" cy="7848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36">
            <p14:nvContentPartPr>
              <p14:cNvPr id="37" name="Ink 36">
                <a:extLst>
                  <a:ext uri="{FF2B5EF4-FFF2-40B4-BE49-F238E27FC236}">
                    <a16:creationId xmlns:a16="http://schemas.microsoft.com/office/drawing/2014/main" id="{A81BD173-0F14-4BD1-4008-18DE6001000B}"/>
                  </a:ext>
                </a:extLst>
              </p14:cNvPr>
              <p14:cNvContentPartPr/>
              <p14:nvPr/>
            </p14:nvContentPartPr>
            <p14:xfrm>
              <a:off x="10247443" y="3532462"/>
              <a:ext cx="198360" cy="102240"/>
            </p14:xfrm>
          </p:contentPart>
        </mc:Choice>
        <mc:Fallback xmlns="">
          <p:pic>
            <p:nvPicPr>
              <p:cNvPr id="37" name="Ink 36">
                <a:extLst>
                  <a:ext uri="{FF2B5EF4-FFF2-40B4-BE49-F238E27FC236}">
                    <a16:creationId xmlns:a16="http://schemas.microsoft.com/office/drawing/2014/main" id="{A81BD173-0F14-4BD1-4008-18DE6001000B}"/>
                  </a:ext>
                </a:extLst>
              </p:cNvPr>
              <p:cNvPicPr/>
              <p:nvPr/>
            </p:nvPicPr>
            <p:blipFill>
              <a:blip r:embed="rId37"/>
              <a:stretch>
                <a:fillRect/>
              </a:stretch>
            </p:blipFill>
            <p:spPr>
              <a:xfrm>
                <a:off x="10229443" y="3514462"/>
                <a:ext cx="234000" cy="13788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38" name="Ink 37">
                <a:extLst>
                  <a:ext uri="{FF2B5EF4-FFF2-40B4-BE49-F238E27FC236}">
                    <a16:creationId xmlns:a16="http://schemas.microsoft.com/office/drawing/2014/main" id="{60719057-2450-E462-C9D1-9E27747512F4}"/>
                  </a:ext>
                </a:extLst>
              </p14:cNvPr>
              <p14:cNvContentPartPr/>
              <p14:nvPr/>
            </p14:nvContentPartPr>
            <p14:xfrm>
              <a:off x="9516643" y="3020542"/>
              <a:ext cx="634320" cy="345960"/>
            </p14:xfrm>
          </p:contentPart>
        </mc:Choice>
        <mc:Fallback xmlns="">
          <p:pic>
            <p:nvPicPr>
              <p:cNvPr id="38" name="Ink 37">
                <a:extLst>
                  <a:ext uri="{FF2B5EF4-FFF2-40B4-BE49-F238E27FC236}">
                    <a16:creationId xmlns:a16="http://schemas.microsoft.com/office/drawing/2014/main" id="{60719057-2450-E462-C9D1-9E27747512F4}"/>
                  </a:ext>
                </a:extLst>
              </p:cNvPr>
              <p:cNvPicPr/>
              <p:nvPr/>
            </p:nvPicPr>
            <p:blipFill>
              <a:blip r:embed="rId39"/>
              <a:stretch>
                <a:fillRect/>
              </a:stretch>
            </p:blipFill>
            <p:spPr>
              <a:xfrm>
                <a:off x="9507643" y="3011542"/>
                <a:ext cx="651960" cy="36360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39" name="Ink 38">
                <a:extLst>
                  <a:ext uri="{FF2B5EF4-FFF2-40B4-BE49-F238E27FC236}">
                    <a16:creationId xmlns:a16="http://schemas.microsoft.com/office/drawing/2014/main" id="{24FB95DE-CE52-F347-DC9D-1FFE1D7BD148}"/>
                  </a:ext>
                </a:extLst>
              </p14:cNvPr>
              <p14:cNvContentPartPr/>
              <p14:nvPr/>
            </p14:nvContentPartPr>
            <p14:xfrm>
              <a:off x="9451483" y="2912902"/>
              <a:ext cx="249480" cy="241200"/>
            </p14:xfrm>
          </p:contentPart>
        </mc:Choice>
        <mc:Fallback xmlns="">
          <p:pic>
            <p:nvPicPr>
              <p:cNvPr id="39" name="Ink 38">
                <a:extLst>
                  <a:ext uri="{FF2B5EF4-FFF2-40B4-BE49-F238E27FC236}">
                    <a16:creationId xmlns:a16="http://schemas.microsoft.com/office/drawing/2014/main" id="{24FB95DE-CE52-F347-DC9D-1FFE1D7BD148}"/>
                  </a:ext>
                </a:extLst>
              </p:cNvPr>
              <p:cNvPicPr/>
              <p:nvPr/>
            </p:nvPicPr>
            <p:blipFill>
              <a:blip r:embed="rId41"/>
              <a:stretch>
                <a:fillRect/>
              </a:stretch>
            </p:blipFill>
            <p:spPr>
              <a:xfrm>
                <a:off x="9442483" y="2903902"/>
                <a:ext cx="267120" cy="258840"/>
              </a:xfrm>
              <a:prstGeom prst="rect">
                <a:avLst/>
              </a:prstGeom>
            </p:spPr>
          </p:pic>
        </mc:Fallback>
      </mc:AlternateContent>
      <p:grpSp>
        <p:nvGrpSpPr>
          <p:cNvPr id="47" name="Group 46">
            <a:extLst>
              <a:ext uri="{FF2B5EF4-FFF2-40B4-BE49-F238E27FC236}">
                <a16:creationId xmlns:a16="http://schemas.microsoft.com/office/drawing/2014/main" id="{01EA27AB-8590-5956-E4F8-75CF8E39DA6D}"/>
              </a:ext>
            </a:extLst>
          </p:cNvPr>
          <p:cNvGrpSpPr/>
          <p:nvPr/>
        </p:nvGrpSpPr>
        <p:grpSpPr>
          <a:xfrm>
            <a:off x="10336003" y="2398102"/>
            <a:ext cx="758880" cy="901440"/>
            <a:chOff x="8745741" y="1549962"/>
            <a:chExt cx="758880" cy="901440"/>
          </a:xfrm>
        </p:grpSpPr>
        <mc:AlternateContent xmlns:mc="http://schemas.openxmlformats.org/markup-compatibility/2006" xmlns:p14="http://schemas.microsoft.com/office/powerpoint/2010/main">
          <mc:Choice Requires="p14">
            <p:contentPart p14:bwMode="auto" r:id="rId42">
              <p14:nvContentPartPr>
                <p14:cNvPr id="40" name="Ink 39">
                  <a:extLst>
                    <a:ext uri="{FF2B5EF4-FFF2-40B4-BE49-F238E27FC236}">
                      <a16:creationId xmlns:a16="http://schemas.microsoft.com/office/drawing/2014/main" id="{3AA87622-24DC-227A-A505-4E4812D9970A}"/>
                    </a:ext>
                  </a:extLst>
                </p14:cNvPr>
                <p14:cNvContentPartPr/>
                <p14:nvPr/>
              </p14:nvContentPartPr>
              <p14:xfrm>
                <a:off x="8745741" y="1904202"/>
                <a:ext cx="264960" cy="547200"/>
              </p14:xfrm>
            </p:contentPart>
          </mc:Choice>
          <mc:Fallback xmlns="">
            <p:pic>
              <p:nvPicPr>
                <p:cNvPr id="40" name="Ink 39">
                  <a:extLst>
                    <a:ext uri="{FF2B5EF4-FFF2-40B4-BE49-F238E27FC236}">
                      <a16:creationId xmlns:a16="http://schemas.microsoft.com/office/drawing/2014/main" id="{3AA87622-24DC-227A-A505-4E4812D9970A}"/>
                    </a:ext>
                  </a:extLst>
                </p:cNvPr>
                <p:cNvPicPr/>
                <p:nvPr/>
              </p:nvPicPr>
              <p:blipFill>
                <a:blip r:embed="rId43"/>
                <a:stretch>
                  <a:fillRect/>
                </a:stretch>
              </p:blipFill>
              <p:spPr>
                <a:xfrm>
                  <a:off x="8736741" y="1895562"/>
                  <a:ext cx="282600" cy="56484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41" name="Ink 40">
                  <a:extLst>
                    <a:ext uri="{FF2B5EF4-FFF2-40B4-BE49-F238E27FC236}">
                      <a16:creationId xmlns:a16="http://schemas.microsoft.com/office/drawing/2014/main" id="{77EFD50A-CCE3-D061-3C04-BAC749C389F9}"/>
                    </a:ext>
                  </a:extLst>
                </p14:cNvPr>
                <p14:cNvContentPartPr/>
                <p14:nvPr/>
              </p14:nvContentPartPr>
              <p14:xfrm>
                <a:off x="8981541" y="1732122"/>
                <a:ext cx="178920" cy="328680"/>
              </p14:xfrm>
            </p:contentPart>
          </mc:Choice>
          <mc:Fallback xmlns="">
            <p:pic>
              <p:nvPicPr>
                <p:cNvPr id="41" name="Ink 40">
                  <a:extLst>
                    <a:ext uri="{FF2B5EF4-FFF2-40B4-BE49-F238E27FC236}">
                      <a16:creationId xmlns:a16="http://schemas.microsoft.com/office/drawing/2014/main" id="{77EFD50A-CCE3-D061-3C04-BAC749C389F9}"/>
                    </a:ext>
                  </a:extLst>
                </p:cNvPr>
                <p:cNvPicPr/>
                <p:nvPr/>
              </p:nvPicPr>
              <p:blipFill>
                <a:blip r:embed="rId45"/>
                <a:stretch>
                  <a:fillRect/>
                </a:stretch>
              </p:blipFill>
              <p:spPr>
                <a:xfrm>
                  <a:off x="8972901" y="1723482"/>
                  <a:ext cx="196560" cy="34632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42" name="Ink 41">
                  <a:extLst>
                    <a:ext uri="{FF2B5EF4-FFF2-40B4-BE49-F238E27FC236}">
                      <a16:creationId xmlns:a16="http://schemas.microsoft.com/office/drawing/2014/main" id="{751274F7-2D6B-6615-3FCD-8ECD405B7CFC}"/>
                    </a:ext>
                  </a:extLst>
                </p14:cNvPr>
                <p14:cNvContentPartPr/>
                <p14:nvPr/>
              </p14:nvContentPartPr>
              <p14:xfrm>
                <a:off x="8971101" y="1722402"/>
                <a:ext cx="243720" cy="430560"/>
              </p14:xfrm>
            </p:contentPart>
          </mc:Choice>
          <mc:Fallback xmlns="">
            <p:pic>
              <p:nvPicPr>
                <p:cNvPr id="42" name="Ink 41">
                  <a:extLst>
                    <a:ext uri="{FF2B5EF4-FFF2-40B4-BE49-F238E27FC236}">
                      <a16:creationId xmlns:a16="http://schemas.microsoft.com/office/drawing/2014/main" id="{751274F7-2D6B-6615-3FCD-8ECD405B7CFC}"/>
                    </a:ext>
                  </a:extLst>
                </p:cNvPr>
                <p:cNvPicPr/>
                <p:nvPr/>
              </p:nvPicPr>
              <p:blipFill>
                <a:blip r:embed="rId47"/>
                <a:stretch>
                  <a:fillRect/>
                </a:stretch>
              </p:blipFill>
              <p:spPr>
                <a:xfrm>
                  <a:off x="8962101" y="1713402"/>
                  <a:ext cx="261360" cy="44820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45" name="Ink 44">
                  <a:extLst>
                    <a:ext uri="{FF2B5EF4-FFF2-40B4-BE49-F238E27FC236}">
                      <a16:creationId xmlns:a16="http://schemas.microsoft.com/office/drawing/2014/main" id="{2360FC41-1C40-46E1-0606-66BC8B0BF3EC}"/>
                    </a:ext>
                  </a:extLst>
                </p14:cNvPr>
                <p14:cNvContentPartPr/>
                <p14:nvPr/>
              </p14:nvContentPartPr>
              <p14:xfrm>
                <a:off x="9336501" y="1549962"/>
                <a:ext cx="153000" cy="218160"/>
              </p14:xfrm>
            </p:contentPart>
          </mc:Choice>
          <mc:Fallback xmlns="">
            <p:pic>
              <p:nvPicPr>
                <p:cNvPr id="45" name="Ink 44">
                  <a:extLst>
                    <a:ext uri="{FF2B5EF4-FFF2-40B4-BE49-F238E27FC236}">
                      <a16:creationId xmlns:a16="http://schemas.microsoft.com/office/drawing/2014/main" id="{2360FC41-1C40-46E1-0606-66BC8B0BF3EC}"/>
                    </a:ext>
                  </a:extLst>
                </p:cNvPr>
                <p:cNvPicPr/>
                <p:nvPr/>
              </p:nvPicPr>
              <p:blipFill>
                <a:blip r:embed="rId49"/>
                <a:stretch>
                  <a:fillRect/>
                </a:stretch>
              </p:blipFill>
              <p:spPr>
                <a:xfrm>
                  <a:off x="9327501" y="1541322"/>
                  <a:ext cx="170640" cy="23580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46" name="Ink 45">
                  <a:extLst>
                    <a:ext uri="{FF2B5EF4-FFF2-40B4-BE49-F238E27FC236}">
                      <a16:creationId xmlns:a16="http://schemas.microsoft.com/office/drawing/2014/main" id="{6CF7DD6F-1812-E5CD-987D-3EA4BF10C68B}"/>
                    </a:ext>
                  </a:extLst>
                </p14:cNvPr>
                <p14:cNvContentPartPr/>
                <p14:nvPr/>
              </p14:nvContentPartPr>
              <p14:xfrm>
                <a:off x="9337221" y="1610442"/>
                <a:ext cx="167400" cy="68040"/>
              </p14:xfrm>
            </p:contentPart>
          </mc:Choice>
          <mc:Fallback xmlns="">
            <p:pic>
              <p:nvPicPr>
                <p:cNvPr id="46" name="Ink 45">
                  <a:extLst>
                    <a:ext uri="{FF2B5EF4-FFF2-40B4-BE49-F238E27FC236}">
                      <a16:creationId xmlns:a16="http://schemas.microsoft.com/office/drawing/2014/main" id="{6CF7DD6F-1812-E5CD-987D-3EA4BF10C68B}"/>
                    </a:ext>
                  </a:extLst>
                </p:cNvPr>
                <p:cNvPicPr/>
                <p:nvPr/>
              </p:nvPicPr>
              <p:blipFill>
                <a:blip r:embed="rId51"/>
                <a:stretch>
                  <a:fillRect/>
                </a:stretch>
              </p:blipFill>
              <p:spPr>
                <a:xfrm>
                  <a:off x="9328581" y="1601442"/>
                  <a:ext cx="185040" cy="85680"/>
                </a:xfrm>
                <a:prstGeom prst="rect">
                  <a:avLst/>
                </a:prstGeom>
              </p:spPr>
            </p:pic>
          </mc:Fallback>
        </mc:AlternateContent>
      </p:grpSp>
      <p:grpSp>
        <p:nvGrpSpPr>
          <p:cNvPr id="53" name="Group 52">
            <a:extLst>
              <a:ext uri="{FF2B5EF4-FFF2-40B4-BE49-F238E27FC236}">
                <a16:creationId xmlns:a16="http://schemas.microsoft.com/office/drawing/2014/main" id="{9C48FF2F-5B67-42B5-D462-4E5ADD240A60}"/>
              </a:ext>
            </a:extLst>
          </p:cNvPr>
          <p:cNvGrpSpPr/>
          <p:nvPr/>
        </p:nvGrpSpPr>
        <p:grpSpPr>
          <a:xfrm>
            <a:off x="8666683" y="2477662"/>
            <a:ext cx="625680" cy="344880"/>
            <a:chOff x="7076421" y="1629522"/>
            <a:chExt cx="625680" cy="344880"/>
          </a:xfrm>
        </p:grpSpPr>
        <mc:AlternateContent xmlns:mc="http://schemas.openxmlformats.org/markup-compatibility/2006" xmlns:p14="http://schemas.microsoft.com/office/powerpoint/2010/main">
          <mc:Choice Requires="p14">
            <p:contentPart p14:bwMode="auto" r:id="rId52">
              <p14:nvContentPartPr>
                <p14:cNvPr id="48" name="Ink 47">
                  <a:extLst>
                    <a:ext uri="{FF2B5EF4-FFF2-40B4-BE49-F238E27FC236}">
                      <a16:creationId xmlns:a16="http://schemas.microsoft.com/office/drawing/2014/main" id="{5F717B6E-E4EC-47A7-6B97-842DC69865F4}"/>
                    </a:ext>
                  </a:extLst>
                </p14:cNvPr>
                <p14:cNvContentPartPr/>
                <p14:nvPr/>
              </p14:nvContentPartPr>
              <p14:xfrm>
                <a:off x="7076421" y="1629522"/>
                <a:ext cx="250920" cy="120240"/>
              </p14:xfrm>
            </p:contentPart>
          </mc:Choice>
          <mc:Fallback xmlns="">
            <p:pic>
              <p:nvPicPr>
                <p:cNvPr id="48" name="Ink 47">
                  <a:extLst>
                    <a:ext uri="{FF2B5EF4-FFF2-40B4-BE49-F238E27FC236}">
                      <a16:creationId xmlns:a16="http://schemas.microsoft.com/office/drawing/2014/main" id="{5F717B6E-E4EC-47A7-6B97-842DC69865F4}"/>
                    </a:ext>
                  </a:extLst>
                </p:cNvPr>
                <p:cNvPicPr/>
                <p:nvPr/>
              </p:nvPicPr>
              <p:blipFill>
                <a:blip r:embed="rId53"/>
                <a:stretch>
                  <a:fillRect/>
                </a:stretch>
              </p:blipFill>
              <p:spPr>
                <a:xfrm>
                  <a:off x="7067421" y="1620882"/>
                  <a:ext cx="268560" cy="13788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49" name="Ink 48">
                  <a:extLst>
                    <a:ext uri="{FF2B5EF4-FFF2-40B4-BE49-F238E27FC236}">
                      <a16:creationId xmlns:a16="http://schemas.microsoft.com/office/drawing/2014/main" id="{10387CEB-40B6-F1C0-DC82-07FB712500F1}"/>
                    </a:ext>
                  </a:extLst>
                </p14:cNvPr>
                <p14:cNvContentPartPr/>
                <p14:nvPr/>
              </p14:nvContentPartPr>
              <p14:xfrm>
                <a:off x="7420941" y="1775322"/>
                <a:ext cx="49680" cy="25560"/>
              </p14:xfrm>
            </p:contentPart>
          </mc:Choice>
          <mc:Fallback xmlns="">
            <p:pic>
              <p:nvPicPr>
                <p:cNvPr id="49" name="Ink 48">
                  <a:extLst>
                    <a:ext uri="{FF2B5EF4-FFF2-40B4-BE49-F238E27FC236}">
                      <a16:creationId xmlns:a16="http://schemas.microsoft.com/office/drawing/2014/main" id="{10387CEB-40B6-F1C0-DC82-07FB712500F1}"/>
                    </a:ext>
                  </a:extLst>
                </p:cNvPr>
                <p:cNvPicPr/>
                <p:nvPr/>
              </p:nvPicPr>
              <p:blipFill>
                <a:blip r:embed="rId55"/>
                <a:stretch>
                  <a:fillRect/>
                </a:stretch>
              </p:blipFill>
              <p:spPr>
                <a:xfrm>
                  <a:off x="7411941" y="1766682"/>
                  <a:ext cx="67320" cy="4320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50" name="Ink 49">
                  <a:extLst>
                    <a:ext uri="{FF2B5EF4-FFF2-40B4-BE49-F238E27FC236}">
                      <a16:creationId xmlns:a16="http://schemas.microsoft.com/office/drawing/2014/main" id="{8EE3658E-CFAF-FD74-0683-0651C9C1863B}"/>
                    </a:ext>
                  </a:extLst>
                </p14:cNvPr>
                <p14:cNvContentPartPr/>
                <p14:nvPr/>
              </p14:nvContentPartPr>
              <p14:xfrm>
                <a:off x="7540101" y="1881522"/>
                <a:ext cx="54360" cy="23760"/>
              </p14:xfrm>
            </p:contentPart>
          </mc:Choice>
          <mc:Fallback xmlns="">
            <p:pic>
              <p:nvPicPr>
                <p:cNvPr id="50" name="Ink 49">
                  <a:extLst>
                    <a:ext uri="{FF2B5EF4-FFF2-40B4-BE49-F238E27FC236}">
                      <a16:creationId xmlns:a16="http://schemas.microsoft.com/office/drawing/2014/main" id="{8EE3658E-CFAF-FD74-0683-0651C9C1863B}"/>
                    </a:ext>
                  </a:extLst>
                </p:cNvPr>
                <p:cNvPicPr/>
                <p:nvPr/>
              </p:nvPicPr>
              <p:blipFill>
                <a:blip r:embed="rId57"/>
                <a:stretch>
                  <a:fillRect/>
                </a:stretch>
              </p:blipFill>
              <p:spPr>
                <a:xfrm>
                  <a:off x="7531461" y="1872882"/>
                  <a:ext cx="72000" cy="4140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52" name="Ink 51">
                  <a:extLst>
                    <a:ext uri="{FF2B5EF4-FFF2-40B4-BE49-F238E27FC236}">
                      <a16:creationId xmlns:a16="http://schemas.microsoft.com/office/drawing/2014/main" id="{520A8F1B-6C9A-5EF9-A059-596A99052FBE}"/>
                    </a:ext>
                  </a:extLst>
                </p14:cNvPr>
                <p14:cNvContentPartPr/>
                <p14:nvPr/>
              </p14:nvContentPartPr>
              <p14:xfrm>
                <a:off x="7672941" y="1960722"/>
                <a:ext cx="29160" cy="13680"/>
              </p14:xfrm>
            </p:contentPart>
          </mc:Choice>
          <mc:Fallback xmlns="">
            <p:pic>
              <p:nvPicPr>
                <p:cNvPr id="52" name="Ink 51">
                  <a:extLst>
                    <a:ext uri="{FF2B5EF4-FFF2-40B4-BE49-F238E27FC236}">
                      <a16:creationId xmlns:a16="http://schemas.microsoft.com/office/drawing/2014/main" id="{520A8F1B-6C9A-5EF9-A059-596A99052FBE}"/>
                    </a:ext>
                  </a:extLst>
                </p:cNvPr>
                <p:cNvPicPr/>
                <p:nvPr/>
              </p:nvPicPr>
              <p:blipFill>
                <a:blip r:embed="rId59"/>
                <a:stretch>
                  <a:fillRect/>
                </a:stretch>
              </p:blipFill>
              <p:spPr>
                <a:xfrm>
                  <a:off x="7663941" y="1952082"/>
                  <a:ext cx="46800" cy="313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60">
            <p14:nvContentPartPr>
              <p14:cNvPr id="54" name="Ink 53">
                <a:extLst>
                  <a:ext uri="{FF2B5EF4-FFF2-40B4-BE49-F238E27FC236}">
                    <a16:creationId xmlns:a16="http://schemas.microsoft.com/office/drawing/2014/main" id="{D737D5AB-5C07-742E-6B66-AD3E5375ECA1}"/>
                  </a:ext>
                </a:extLst>
              </p14:cNvPr>
              <p14:cNvContentPartPr/>
              <p14:nvPr/>
            </p14:nvContentPartPr>
            <p14:xfrm>
              <a:off x="1894941" y="463122"/>
              <a:ext cx="360" cy="360"/>
            </p14:xfrm>
          </p:contentPart>
        </mc:Choice>
        <mc:Fallback xmlns="">
          <p:pic>
            <p:nvPicPr>
              <p:cNvPr id="54" name="Ink 53">
                <a:extLst>
                  <a:ext uri="{FF2B5EF4-FFF2-40B4-BE49-F238E27FC236}">
                    <a16:creationId xmlns:a16="http://schemas.microsoft.com/office/drawing/2014/main" id="{D737D5AB-5C07-742E-6B66-AD3E5375ECA1}"/>
                  </a:ext>
                </a:extLst>
              </p:cNvPr>
              <p:cNvPicPr/>
              <p:nvPr/>
            </p:nvPicPr>
            <p:blipFill>
              <a:blip r:embed="rId61"/>
              <a:stretch>
                <a:fillRect/>
              </a:stretch>
            </p:blipFill>
            <p:spPr>
              <a:xfrm>
                <a:off x="1885941" y="454482"/>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55" name="Ink 54">
                <a:extLst>
                  <a:ext uri="{FF2B5EF4-FFF2-40B4-BE49-F238E27FC236}">
                    <a16:creationId xmlns:a16="http://schemas.microsoft.com/office/drawing/2014/main" id="{2BBD8AB2-1150-59F0-C663-EC99BFA95716}"/>
                  </a:ext>
                </a:extLst>
              </p14:cNvPr>
              <p14:cNvContentPartPr/>
              <p14:nvPr/>
            </p14:nvContentPartPr>
            <p14:xfrm>
              <a:off x="1854621" y="317322"/>
              <a:ext cx="360" cy="360"/>
            </p14:xfrm>
          </p:contentPart>
        </mc:Choice>
        <mc:Fallback xmlns="">
          <p:pic>
            <p:nvPicPr>
              <p:cNvPr id="55" name="Ink 54">
                <a:extLst>
                  <a:ext uri="{FF2B5EF4-FFF2-40B4-BE49-F238E27FC236}">
                    <a16:creationId xmlns:a16="http://schemas.microsoft.com/office/drawing/2014/main" id="{2BBD8AB2-1150-59F0-C663-EC99BFA95716}"/>
                  </a:ext>
                </a:extLst>
              </p:cNvPr>
              <p:cNvPicPr/>
              <p:nvPr/>
            </p:nvPicPr>
            <p:blipFill>
              <a:blip r:embed="rId61"/>
              <a:stretch>
                <a:fillRect/>
              </a:stretch>
            </p:blipFill>
            <p:spPr>
              <a:xfrm>
                <a:off x="1845981" y="308682"/>
                <a:ext cx="18000" cy="18000"/>
              </a:xfrm>
              <a:prstGeom prst="rect">
                <a:avLst/>
              </a:prstGeom>
            </p:spPr>
          </p:pic>
        </mc:Fallback>
      </mc:AlternateContent>
      <p:sp>
        <p:nvSpPr>
          <p:cNvPr id="57" name="TextBox 56">
            <a:extLst>
              <a:ext uri="{FF2B5EF4-FFF2-40B4-BE49-F238E27FC236}">
                <a16:creationId xmlns:a16="http://schemas.microsoft.com/office/drawing/2014/main" id="{73573B99-B7D6-D70C-96B3-4DD3367196BB}"/>
              </a:ext>
            </a:extLst>
          </p:cNvPr>
          <p:cNvSpPr txBox="1"/>
          <p:nvPr/>
        </p:nvSpPr>
        <p:spPr>
          <a:xfrm>
            <a:off x="658492" y="3533692"/>
            <a:ext cx="6096000" cy="309059"/>
          </a:xfrm>
          <a:prstGeom prst="rect">
            <a:avLst/>
          </a:prstGeom>
          <a:noFill/>
        </p:spPr>
        <p:txBody>
          <a:bodyPr wrap="square">
            <a:spAutoFit/>
          </a:bodyPr>
          <a:lstStyle/>
          <a:p>
            <a:pPr eaLnBrk="1" fontAlgn="auto" hangingPunct="1">
              <a:lnSpc>
                <a:spcPct val="75000"/>
              </a:lnSpc>
              <a:spcAft>
                <a:spcPts val="0"/>
              </a:spcAft>
              <a:buFontTx/>
              <a:buNone/>
              <a:defRPr/>
            </a:pPr>
            <a:r>
              <a:rPr lang="en-US" altLang="ko-KR" sz="1800" b="1" dirty="0"/>
              <a:t>Branch Prediction :</a:t>
            </a:r>
          </a:p>
        </p:txBody>
      </p:sp>
      <p:sp>
        <p:nvSpPr>
          <p:cNvPr id="59" name="TextBox 58">
            <a:extLst>
              <a:ext uri="{FF2B5EF4-FFF2-40B4-BE49-F238E27FC236}">
                <a16:creationId xmlns:a16="http://schemas.microsoft.com/office/drawing/2014/main" id="{B09F04B4-7323-342B-0AED-3A63CA1A09AF}"/>
              </a:ext>
            </a:extLst>
          </p:cNvPr>
          <p:cNvSpPr txBox="1"/>
          <p:nvPr/>
        </p:nvSpPr>
        <p:spPr>
          <a:xfrm>
            <a:off x="-27261" y="3999515"/>
            <a:ext cx="10005642" cy="564001"/>
          </a:xfrm>
          <a:prstGeom prst="rect">
            <a:avLst/>
          </a:prstGeom>
          <a:noFill/>
        </p:spPr>
        <p:txBody>
          <a:bodyPr wrap="square">
            <a:spAutoFit/>
          </a:bodyPr>
          <a:lstStyle/>
          <a:p>
            <a:pPr marL="742950" lvl="1" indent="-285750" eaLnBrk="1" fontAlgn="auto" hangingPunct="1">
              <a:lnSpc>
                <a:spcPct val="75000"/>
              </a:lnSpc>
              <a:spcAft>
                <a:spcPts val="0"/>
              </a:spcAft>
              <a:buFont typeface="Arial" panose="020B0604020202020204" pitchFamily="34" charset="0"/>
              <a:buChar char="•"/>
              <a:defRPr/>
            </a:pPr>
            <a:r>
              <a:rPr lang="en-US" altLang="ko-KR" sz="2000" dirty="0"/>
              <a:t>Guessing the branch condition, and fetch an instruction stream based on the guess.</a:t>
            </a:r>
          </a:p>
          <a:p>
            <a:pPr marL="742950" lvl="1" indent="-285750" eaLnBrk="1" fontAlgn="auto" hangingPunct="1">
              <a:lnSpc>
                <a:spcPct val="75000"/>
              </a:lnSpc>
              <a:spcAft>
                <a:spcPts val="0"/>
              </a:spcAft>
              <a:buFont typeface="Arial" panose="020B0604020202020204" pitchFamily="34" charset="0"/>
              <a:buChar char="•"/>
              <a:defRPr/>
            </a:pPr>
            <a:r>
              <a:rPr lang="en-US" altLang="ko-KR" sz="2000" dirty="0"/>
              <a:t> Correct guess eliminates the branch penalty</a:t>
            </a:r>
          </a:p>
        </p:txBody>
      </p:sp>
      <p:sp>
        <p:nvSpPr>
          <p:cNvPr id="60" name="TextBox 59">
            <a:extLst>
              <a:ext uri="{FF2B5EF4-FFF2-40B4-BE49-F238E27FC236}">
                <a16:creationId xmlns:a16="http://schemas.microsoft.com/office/drawing/2014/main" id="{5D00E0F3-F935-ED2F-19C8-BF5EAFDE4A96}"/>
              </a:ext>
            </a:extLst>
          </p:cNvPr>
          <p:cNvSpPr txBox="1"/>
          <p:nvPr/>
        </p:nvSpPr>
        <p:spPr>
          <a:xfrm>
            <a:off x="609515" y="4812264"/>
            <a:ext cx="5936974" cy="1323439"/>
          </a:xfrm>
          <a:prstGeom prst="rect">
            <a:avLst/>
          </a:prstGeom>
          <a:noFill/>
        </p:spPr>
        <p:txBody>
          <a:bodyPr wrap="square" rtlCol="0">
            <a:spAutoFit/>
          </a:bodyPr>
          <a:lstStyle/>
          <a:p>
            <a:r>
              <a:rPr lang="en-IN" sz="2000" b="1" dirty="0"/>
              <a:t>Static </a:t>
            </a:r>
            <a:r>
              <a:rPr lang="en-IN" sz="2000" dirty="0"/>
              <a:t>: Branch not taken always</a:t>
            </a:r>
          </a:p>
          <a:p>
            <a:r>
              <a:rPr lang="en-IN" sz="2000" dirty="0"/>
              <a:t>             Branch taken always</a:t>
            </a:r>
          </a:p>
          <a:p>
            <a:r>
              <a:rPr lang="en-IN" sz="2000" b="1" dirty="0"/>
              <a:t>Dynamic</a:t>
            </a:r>
            <a:r>
              <a:rPr lang="en-IN" sz="2000" dirty="0"/>
              <a:t> : Based on behaviour, current situation </a:t>
            </a:r>
          </a:p>
          <a:p>
            <a:r>
              <a:rPr lang="en-IN" sz="2000" dirty="0"/>
              <a:t>	  80-90 % correct prediction 	</a:t>
            </a:r>
          </a:p>
        </p:txBody>
      </p:sp>
    </p:spTree>
    <p:extLst>
      <p:ext uri="{BB962C8B-B14F-4D97-AF65-F5344CB8AC3E}">
        <p14:creationId xmlns:p14="http://schemas.microsoft.com/office/powerpoint/2010/main" val="60189741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83893FE-9500-E1D5-E760-010D5B36F487}"/>
              </a:ext>
            </a:extLst>
          </p:cNvPr>
          <p:cNvSpPr txBox="1"/>
          <p:nvPr/>
        </p:nvSpPr>
        <p:spPr>
          <a:xfrm>
            <a:off x="755374" y="305664"/>
            <a:ext cx="6096000" cy="369332"/>
          </a:xfrm>
          <a:prstGeom prst="rect">
            <a:avLst/>
          </a:prstGeom>
          <a:noFill/>
        </p:spPr>
        <p:txBody>
          <a:bodyPr wrap="square">
            <a:spAutoFit/>
          </a:bodyPr>
          <a:lstStyle/>
          <a:p>
            <a:r>
              <a:rPr lang="en-US" altLang="ko-KR" sz="1800" b="1" dirty="0"/>
              <a:t>Loop Buffer :</a:t>
            </a:r>
            <a:endParaRPr lang="en-IN" b="1" dirty="0"/>
          </a:p>
        </p:txBody>
      </p:sp>
      <p:sp>
        <p:nvSpPr>
          <p:cNvPr id="5" name="TextBox 4">
            <a:extLst>
              <a:ext uri="{FF2B5EF4-FFF2-40B4-BE49-F238E27FC236}">
                <a16:creationId xmlns:a16="http://schemas.microsoft.com/office/drawing/2014/main" id="{5F9C731A-DFD8-E206-DEE4-DBBE9C14196A}"/>
              </a:ext>
            </a:extLst>
          </p:cNvPr>
          <p:cNvSpPr txBox="1"/>
          <p:nvPr/>
        </p:nvSpPr>
        <p:spPr>
          <a:xfrm>
            <a:off x="344556" y="1007581"/>
            <a:ext cx="10508974" cy="564001"/>
          </a:xfrm>
          <a:prstGeom prst="rect">
            <a:avLst/>
          </a:prstGeom>
          <a:noFill/>
        </p:spPr>
        <p:txBody>
          <a:bodyPr wrap="square">
            <a:spAutoFit/>
          </a:bodyPr>
          <a:lstStyle/>
          <a:p>
            <a:pPr marL="742950" lvl="1" indent="-285750" eaLnBrk="1" fontAlgn="auto" hangingPunct="1">
              <a:lnSpc>
                <a:spcPct val="75000"/>
              </a:lnSpc>
              <a:spcAft>
                <a:spcPts val="0"/>
              </a:spcAft>
              <a:buFont typeface="Arial" panose="020B0604020202020204" pitchFamily="34" charset="0"/>
              <a:buChar char="•"/>
              <a:defRPr/>
            </a:pPr>
            <a:r>
              <a:rPr lang="en-US" altLang="ko-KR" sz="2000" dirty="0"/>
              <a:t>High Speed Register file </a:t>
            </a:r>
          </a:p>
          <a:p>
            <a:pPr marL="742950" lvl="1" indent="-285750" eaLnBrk="1" fontAlgn="auto" hangingPunct="1">
              <a:lnSpc>
                <a:spcPct val="75000"/>
              </a:lnSpc>
              <a:spcAft>
                <a:spcPts val="0"/>
              </a:spcAft>
              <a:buFont typeface="Arial" panose="020B0604020202020204" pitchFamily="34" charset="0"/>
              <a:buChar char="•"/>
              <a:defRPr/>
            </a:pPr>
            <a:r>
              <a:rPr lang="en-US" altLang="ko-KR" sz="2000" dirty="0"/>
              <a:t>Storage of entire loop that allows to execute a loop without accessing memory</a:t>
            </a:r>
          </a:p>
        </p:txBody>
      </p:sp>
      <p:sp>
        <p:nvSpPr>
          <p:cNvPr id="7" name="TextBox 6">
            <a:extLst>
              <a:ext uri="{FF2B5EF4-FFF2-40B4-BE49-F238E27FC236}">
                <a16:creationId xmlns:a16="http://schemas.microsoft.com/office/drawing/2014/main" id="{B874670A-10A8-73B3-6661-09FF278393A4}"/>
              </a:ext>
            </a:extLst>
          </p:cNvPr>
          <p:cNvSpPr txBox="1"/>
          <p:nvPr/>
        </p:nvSpPr>
        <p:spPr>
          <a:xfrm>
            <a:off x="543339" y="2132056"/>
            <a:ext cx="6096000" cy="400110"/>
          </a:xfrm>
          <a:prstGeom prst="rect">
            <a:avLst/>
          </a:prstGeom>
          <a:noFill/>
        </p:spPr>
        <p:txBody>
          <a:bodyPr wrap="square">
            <a:spAutoFit/>
          </a:bodyPr>
          <a:lstStyle/>
          <a:p>
            <a:r>
              <a:rPr lang="en-US" altLang="ko-KR" sz="2000" b="1" dirty="0"/>
              <a:t>Branch Target Buffer : </a:t>
            </a:r>
            <a:r>
              <a:rPr lang="en-US" altLang="ko-KR" sz="2000" dirty="0"/>
              <a:t>BTB; Associative Memory</a:t>
            </a:r>
            <a:endParaRPr lang="en-IN" sz="2000" b="1" dirty="0"/>
          </a:p>
        </p:txBody>
      </p:sp>
      <p:sp>
        <p:nvSpPr>
          <p:cNvPr id="9" name="TextBox 8">
            <a:extLst>
              <a:ext uri="{FF2B5EF4-FFF2-40B4-BE49-F238E27FC236}">
                <a16:creationId xmlns:a16="http://schemas.microsoft.com/office/drawing/2014/main" id="{05687B5A-8A84-0292-734B-9110E9976556}"/>
              </a:ext>
            </a:extLst>
          </p:cNvPr>
          <p:cNvSpPr txBox="1"/>
          <p:nvPr/>
        </p:nvSpPr>
        <p:spPr>
          <a:xfrm>
            <a:off x="967409" y="2919611"/>
            <a:ext cx="7964556" cy="1452064"/>
          </a:xfrm>
          <a:prstGeom prst="rect">
            <a:avLst/>
          </a:prstGeom>
          <a:noFill/>
        </p:spPr>
        <p:txBody>
          <a:bodyPr wrap="square">
            <a:spAutoFit/>
          </a:bodyPr>
          <a:lstStyle/>
          <a:p>
            <a:pPr lvl="1" eaLnBrk="1" fontAlgn="auto" hangingPunct="1">
              <a:lnSpc>
                <a:spcPct val="80000"/>
              </a:lnSpc>
              <a:spcAft>
                <a:spcPts val="0"/>
              </a:spcAft>
              <a:defRPr/>
            </a:pPr>
            <a:r>
              <a:rPr lang="en-US" altLang="ko-KR" b="1" dirty="0"/>
              <a:t>Entry:  </a:t>
            </a:r>
            <a:r>
              <a:rPr lang="en-US" altLang="ko-KR" dirty="0"/>
              <a:t>Address of </a:t>
            </a:r>
            <a:r>
              <a:rPr lang="en-US" altLang="ko-KR" sz="2000" dirty="0"/>
              <a:t>previously</a:t>
            </a:r>
            <a:r>
              <a:rPr lang="en-US" altLang="ko-KR" dirty="0"/>
              <a:t> executed branches; </a:t>
            </a:r>
          </a:p>
          <a:p>
            <a:pPr lvl="1" eaLnBrk="1" fontAlgn="auto" hangingPunct="1">
              <a:lnSpc>
                <a:spcPct val="80000"/>
              </a:lnSpc>
              <a:spcAft>
                <a:spcPts val="0"/>
              </a:spcAft>
              <a:defRPr/>
            </a:pPr>
            <a:r>
              <a:rPr lang="en-US" altLang="ko-KR" dirty="0"/>
              <a:t>	    Target instruction and the next few instructions</a:t>
            </a:r>
          </a:p>
          <a:p>
            <a:pPr lvl="1" eaLnBrk="1" fontAlgn="auto" hangingPunct="1">
              <a:lnSpc>
                <a:spcPct val="80000"/>
              </a:lnSpc>
              <a:spcAft>
                <a:spcPts val="0"/>
              </a:spcAft>
              <a:defRPr/>
            </a:pPr>
            <a:endParaRPr lang="en-US" altLang="ko-KR" dirty="0"/>
          </a:p>
          <a:p>
            <a:pPr marL="742950" lvl="1" indent="-285750" eaLnBrk="1" fontAlgn="auto" hangingPunct="1">
              <a:lnSpc>
                <a:spcPct val="80000"/>
              </a:lnSpc>
              <a:spcAft>
                <a:spcPts val="0"/>
              </a:spcAft>
              <a:buFont typeface="Arial" panose="020B0604020202020204" pitchFamily="34" charset="0"/>
              <a:buChar char="•"/>
              <a:defRPr/>
            </a:pPr>
            <a:r>
              <a:rPr lang="en-US" altLang="ko-KR" dirty="0"/>
              <a:t>When fetching an instruction, search BTB.</a:t>
            </a:r>
          </a:p>
          <a:p>
            <a:pPr lvl="1" eaLnBrk="1" fontAlgn="auto" hangingPunct="1">
              <a:lnSpc>
                <a:spcPct val="80000"/>
              </a:lnSpc>
              <a:spcAft>
                <a:spcPts val="0"/>
              </a:spcAft>
              <a:defRPr/>
            </a:pPr>
            <a:r>
              <a:rPr lang="en-US" altLang="ko-KR" dirty="0"/>
              <a:t>	If found, fetch the instruction stream in BTB; </a:t>
            </a:r>
          </a:p>
          <a:p>
            <a:pPr lvl="1" eaLnBrk="1" fontAlgn="auto" hangingPunct="1">
              <a:lnSpc>
                <a:spcPct val="80000"/>
              </a:lnSpc>
              <a:spcAft>
                <a:spcPts val="0"/>
              </a:spcAft>
              <a:defRPr/>
            </a:pPr>
            <a:r>
              <a:rPr lang="en-US" altLang="ko-KR" dirty="0"/>
              <a:t>	If not, new stream is fetched and update BTB                   </a:t>
            </a:r>
          </a:p>
        </p:txBody>
      </p:sp>
      <p:sp>
        <p:nvSpPr>
          <p:cNvPr id="11" name="TextBox 10">
            <a:extLst>
              <a:ext uri="{FF2B5EF4-FFF2-40B4-BE49-F238E27FC236}">
                <a16:creationId xmlns:a16="http://schemas.microsoft.com/office/drawing/2014/main" id="{065B3439-C0CF-DF8C-4DD4-30C227219051}"/>
              </a:ext>
            </a:extLst>
          </p:cNvPr>
          <p:cNvSpPr txBox="1"/>
          <p:nvPr/>
        </p:nvSpPr>
        <p:spPr>
          <a:xfrm>
            <a:off x="755374" y="4680350"/>
            <a:ext cx="6096000" cy="319446"/>
          </a:xfrm>
          <a:prstGeom prst="rect">
            <a:avLst/>
          </a:prstGeom>
          <a:noFill/>
        </p:spPr>
        <p:txBody>
          <a:bodyPr wrap="square">
            <a:spAutoFit/>
          </a:bodyPr>
          <a:lstStyle/>
          <a:p>
            <a:pPr eaLnBrk="1" fontAlgn="auto" hangingPunct="1">
              <a:lnSpc>
                <a:spcPct val="80000"/>
              </a:lnSpc>
              <a:spcAft>
                <a:spcPts val="0"/>
              </a:spcAft>
              <a:buFontTx/>
              <a:buNone/>
              <a:defRPr/>
            </a:pPr>
            <a:r>
              <a:rPr lang="en-US" altLang="ko-KR" sz="1800" b="1" dirty="0"/>
              <a:t>Delayed Branch :</a:t>
            </a:r>
          </a:p>
        </p:txBody>
      </p:sp>
      <p:sp>
        <p:nvSpPr>
          <p:cNvPr id="13" name="TextBox 12">
            <a:extLst>
              <a:ext uri="{FF2B5EF4-FFF2-40B4-BE49-F238E27FC236}">
                <a16:creationId xmlns:a16="http://schemas.microsoft.com/office/drawing/2014/main" id="{63827EF9-200D-B8C2-B339-3984A0853B18}"/>
              </a:ext>
            </a:extLst>
          </p:cNvPr>
          <p:cNvSpPr txBox="1"/>
          <p:nvPr/>
        </p:nvSpPr>
        <p:spPr>
          <a:xfrm>
            <a:off x="159026" y="5481530"/>
            <a:ext cx="10071652" cy="590931"/>
          </a:xfrm>
          <a:prstGeom prst="rect">
            <a:avLst/>
          </a:prstGeom>
          <a:noFill/>
        </p:spPr>
        <p:txBody>
          <a:bodyPr wrap="square">
            <a:spAutoFit/>
          </a:bodyPr>
          <a:lstStyle/>
          <a:p>
            <a:pPr marL="742950" lvl="1" indent="-285750" eaLnBrk="1" fontAlgn="auto" hangingPunct="1">
              <a:lnSpc>
                <a:spcPct val="80000"/>
              </a:lnSpc>
              <a:spcAft>
                <a:spcPts val="0"/>
              </a:spcAft>
              <a:buFont typeface="Arial" panose="020B0604020202020204" pitchFamily="34" charset="0"/>
              <a:buChar char="•"/>
              <a:defRPr/>
            </a:pPr>
            <a:r>
              <a:rPr lang="en-US" altLang="ko-KR" sz="2000" dirty="0"/>
              <a:t>Compiler detects the branch and rearranges the instruction sequence by inserting useful instructions that keep the pipeline busy in the presence of a branch instruction</a:t>
            </a:r>
          </a:p>
        </p:txBody>
      </p:sp>
    </p:spTree>
    <p:extLst>
      <p:ext uri="{BB962C8B-B14F-4D97-AF65-F5344CB8AC3E}">
        <p14:creationId xmlns:p14="http://schemas.microsoft.com/office/powerpoint/2010/main" val="1252426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447B8E3-8519-C7F5-C2CD-D216DB7E5019}"/>
              </a:ext>
            </a:extLst>
          </p:cNvPr>
          <p:cNvPicPr>
            <a:picLocks noChangeAspect="1"/>
          </p:cNvPicPr>
          <p:nvPr/>
        </p:nvPicPr>
        <p:blipFill>
          <a:blip r:embed="rId2"/>
          <a:stretch>
            <a:fillRect/>
          </a:stretch>
        </p:blipFill>
        <p:spPr>
          <a:xfrm>
            <a:off x="1272209" y="95664"/>
            <a:ext cx="8825948" cy="6649693"/>
          </a:xfrm>
          <a:prstGeom prst="rect">
            <a:avLst/>
          </a:prstGeom>
        </p:spPr>
      </p:pic>
    </p:spTree>
    <p:extLst>
      <p:ext uri="{BB962C8B-B14F-4D97-AF65-F5344CB8AC3E}">
        <p14:creationId xmlns:p14="http://schemas.microsoft.com/office/powerpoint/2010/main" val="412859952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6BCED-5582-668D-31E3-811C5C3CDE04}"/>
              </a:ext>
            </a:extLst>
          </p:cNvPr>
          <p:cNvSpPr>
            <a:spLocks noGrp="1"/>
          </p:cNvSpPr>
          <p:nvPr>
            <p:ph type="title"/>
          </p:nvPr>
        </p:nvSpPr>
        <p:spPr>
          <a:xfrm>
            <a:off x="838200" y="143452"/>
            <a:ext cx="10515600" cy="590839"/>
          </a:xfrm>
        </p:spPr>
        <p:txBody>
          <a:bodyPr>
            <a:normAutofit/>
          </a:bodyPr>
          <a:lstStyle/>
          <a:p>
            <a:r>
              <a:rPr lang="en-IN" sz="3600" b="1" i="0" u="none" strike="noStrike" baseline="0" dirty="0">
                <a:latin typeface="Times New Roman" panose="02020603050405020304" pitchFamily="18" charset="0"/>
              </a:rPr>
              <a:t>RISC Pipeline :</a:t>
            </a:r>
            <a:endParaRPr lang="en-IN" sz="7200" b="1" dirty="0"/>
          </a:p>
        </p:txBody>
      </p:sp>
      <p:sp>
        <p:nvSpPr>
          <p:cNvPr id="3" name="Content Placeholder 2">
            <a:extLst>
              <a:ext uri="{FF2B5EF4-FFF2-40B4-BE49-F238E27FC236}">
                <a16:creationId xmlns:a16="http://schemas.microsoft.com/office/drawing/2014/main" id="{24932E79-8E5E-F0E5-BB70-C54DC9DBAA11}"/>
              </a:ext>
            </a:extLst>
          </p:cNvPr>
          <p:cNvSpPr>
            <a:spLocks noGrp="1"/>
          </p:cNvSpPr>
          <p:nvPr>
            <p:ph idx="1"/>
          </p:nvPr>
        </p:nvSpPr>
        <p:spPr>
          <a:xfrm>
            <a:off x="838200" y="775855"/>
            <a:ext cx="11104418" cy="6123709"/>
          </a:xfrm>
        </p:spPr>
        <p:txBody>
          <a:bodyPr>
            <a:normAutofit lnSpcReduction="10000"/>
          </a:bodyPr>
          <a:lstStyle/>
          <a:p>
            <a:r>
              <a:rPr lang="en-IN" dirty="0"/>
              <a:t>Reduced Instruction Set Computer</a:t>
            </a:r>
          </a:p>
          <a:p>
            <a:r>
              <a:rPr lang="en-IN" dirty="0"/>
              <a:t>RISC is its ability to use an efficient instruction pipeline.</a:t>
            </a:r>
          </a:p>
          <a:p>
            <a:r>
              <a:rPr lang="en-IN" dirty="0"/>
              <a:t>Simplicity of instruction – small number of sub operations – executed in one clock cycle.</a:t>
            </a:r>
          </a:p>
          <a:p>
            <a:r>
              <a:rPr lang="en-IN" dirty="0"/>
              <a:t>Because of fixed-length instruction format, the decoding of the operation occur at the same time as the register selection.</a:t>
            </a:r>
          </a:p>
          <a:p>
            <a:r>
              <a:rPr lang="en-IN" dirty="0"/>
              <a:t>All </a:t>
            </a:r>
            <a:r>
              <a:rPr lang="en-IN" b="1" dirty="0"/>
              <a:t>data manipulation </a:t>
            </a:r>
            <a:r>
              <a:rPr lang="en-IN" dirty="0"/>
              <a:t>instruction have register-to-register operations.</a:t>
            </a:r>
          </a:p>
          <a:p>
            <a:r>
              <a:rPr lang="en-IN" dirty="0"/>
              <a:t>All operands in register – no calculate effective address or fetching from memory</a:t>
            </a:r>
          </a:p>
          <a:p>
            <a:r>
              <a:rPr lang="en-IN" dirty="0"/>
              <a:t>So instruction pipeline can be implemented with 2 or 3 segments.</a:t>
            </a:r>
          </a:p>
          <a:p>
            <a:r>
              <a:rPr lang="en-IN" dirty="0"/>
              <a:t>One segment – fetch instruction from memory</a:t>
            </a:r>
          </a:p>
          <a:p>
            <a:r>
              <a:rPr lang="en-IN" dirty="0"/>
              <a:t>Other segment – execute instruction in ALU</a:t>
            </a:r>
          </a:p>
          <a:p>
            <a:r>
              <a:rPr lang="en-IN" dirty="0"/>
              <a:t>Third segment – store result of ALU operation in a destination register.</a:t>
            </a:r>
          </a:p>
          <a:p>
            <a:endParaRPr lang="en-IN" dirty="0"/>
          </a:p>
        </p:txBody>
      </p:sp>
    </p:spTree>
    <p:extLst>
      <p:ext uri="{BB962C8B-B14F-4D97-AF65-F5344CB8AC3E}">
        <p14:creationId xmlns:p14="http://schemas.microsoft.com/office/powerpoint/2010/main" val="267349642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5D6C95E-718C-2C73-C222-0C7D480F0819}"/>
              </a:ext>
            </a:extLst>
          </p:cNvPr>
          <p:cNvSpPr txBox="1"/>
          <p:nvPr/>
        </p:nvSpPr>
        <p:spPr>
          <a:xfrm>
            <a:off x="360218" y="387927"/>
            <a:ext cx="11610109" cy="6124754"/>
          </a:xfrm>
          <a:prstGeom prst="rect">
            <a:avLst/>
          </a:prstGeom>
          <a:noFill/>
        </p:spPr>
        <p:txBody>
          <a:bodyPr wrap="square" rtlCol="0">
            <a:spAutoFit/>
          </a:bodyPr>
          <a:lstStyle/>
          <a:p>
            <a:pPr marL="285750" indent="-285750">
              <a:buFont typeface="Arial" panose="020B0604020202020204" pitchFamily="34" charset="0"/>
              <a:buChar char="•"/>
            </a:pPr>
            <a:r>
              <a:rPr lang="en-IN" sz="2800" dirty="0"/>
              <a:t>The </a:t>
            </a:r>
            <a:r>
              <a:rPr lang="en-IN" sz="2800" b="1" dirty="0"/>
              <a:t>data transfer instruction</a:t>
            </a:r>
            <a:r>
              <a:rPr lang="en-IN" sz="2800" dirty="0"/>
              <a:t> in RISC are limited to load &amp; store instructions.</a:t>
            </a:r>
          </a:p>
          <a:p>
            <a:pPr marL="285750" indent="-285750">
              <a:buFont typeface="Arial" panose="020B0604020202020204" pitchFamily="34" charset="0"/>
              <a:buChar char="•"/>
            </a:pPr>
            <a:r>
              <a:rPr lang="en-IN" sz="2800" dirty="0"/>
              <a:t>These instruction use register indirect addressing mode.</a:t>
            </a:r>
          </a:p>
          <a:p>
            <a:pPr marL="285750" indent="-285750">
              <a:buFont typeface="Arial" panose="020B0604020202020204" pitchFamily="34" charset="0"/>
              <a:buChar char="•"/>
            </a:pPr>
            <a:r>
              <a:rPr lang="en-IN" sz="2800" dirty="0"/>
              <a:t>Need 3 or 4 segments in pipelining.</a:t>
            </a:r>
          </a:p>
          <a:p>
            <a:pPr marL="285750" indent="-285750">
              <a:buFont typeface="Arial" panose="020B0604020202020204" pitchFamily="34" charset="0"/>
              <a:buChar char="•"/>
            </a:pPr>
            <a:r>
              <a:rPr lang="en-IN" sz="2800" dirty="0"/>
              <a:t>To prevent conflicts – fetch instruction &amp; load or store an operand – most RISC machines uses two separates buses with two separate memory – one storing instruction &amp;  other storing data.</a:t>
            </a:r>
          </a:p>
          <a:p>
            <a:pPr marL="285750" indent="-285750">
              <a:buFont typeface="Arial" panose="020B0604020202020204" pitchFamily="34" charset="0"/>
              <a:buChar char="•"/>
            </a:pPr>
            <a:r>
              <a:rPr lang="en-IN" sz="2800" dirty="0"/>
              <a:t>Major advantage of RISC is its ability to execute instructions at the rate of </a:t>
            </a:r>
            <a:r>
              <a:rPr lang="en-IN" sz="2800" b="1" dirty="0"/>
              <a:t>one per clock cycle.</a:t>
            </a:r>
          </a:p>
          <a:p>
            <a:pPr marL="285750" indent="-285750">
              <a:buFont typeface="Arial" panose="020B0604020202020204" pitchFamily="34" charset="0"/>
              <a:buChar char="•"/>
            </a:pPr>
            <a:r>
              <a:rPr lang="en-IN" sz="2800" dirty="0"/>
              <a:t>The </a:t>
            </a:r>
            <a:r>
              <a:rPr lang="en-IN" sz="2800" b="1" dirty="0"/>
              <a:t>advantage RISC over CISC</a:t>
            </a:r>
            <a:r>
              <a:rPr lang="en-IN" sz="2800" dirty="0"/>
              <a:t> is that RISC can achieve pipeline segments, requiring just one clock cycle, while CISC uses many segments in its pipeline, with longest segment requiring two or more clock cycles. (</a:t>
            </a:r>
            <a:r>
              <a:rPr lang="en-IN" sz="2800" b="1" dirty="0"/>
              <a:t>Single-cycle instruction execution</a:t>
            </a:r>
            <a:r>
              <a:rPr lang="en-IN" sz="2800" dirty="0"/>
              <a:t>)</a:t>
            </a:r>
          </a:p>
          <a:p>
            <a:pPr marL="285750" indent="-285750">
              <a:buFont typeface="Arial" panose="020B0604020202020204" pitchFamily="34" charset="0"/>
              <a:buChar char="•"/>
            </a:pPr>
            <a:r>
              <a:rPr lang="en-IN" sz="2800" b="1" dirty="0"/>
              <a:t>Compiler support </a:t>
            </a:r>
            <a:r>
              <a:rPr lang="en-IN" sz="2800" dirty="0"/>
              <a:t>– data conflicts &amp; branch penalties </a:t>
            </a:r>
          </a:p>
          <a:p>
            <a:pPr marL="285750" indent="-285750">
              <a:buFont typeface="Arial" panose="020B0604020202020204" pitchFamily="34" charset="0"/>
              <a:buChar char="•"/>
            </a:pPr>
            <a:endParaRPr lang="en-IN" sz="2800" dirty="0"/>
          </a:p>
        </p:txBody>
      </p:sp>
    </p:spTree>
    <p:extLst>
      <p:ext uri="{BB962C8B-B14F-4D97-AF65-F5344CB8AC3E}">
        <p14:creationId xmlns:p14="http://schemas.microsoft.com/office/powerpoint/2010/main" val="90984763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3B27815-260E-050F-89D9-C2FF8C2BEA76}"/>
              </a:ext>
            </a:extLst>
          </p:cNvPr>
          <p:cNvSpPr txBox="1"/>
          <p:nvPr/>
        </p:nvSpPr>
        <p:spPr>
          <a:xfrm>
            <a:off x="346364" y="332509"/>
            <a:ext cx="11457709" cy="6555641"/>
          </a:xfrm>
          <a:prstGeom prst="rect">
            <a:avLst/>
          </a:prstGeom>
          <a:noFill/>
        </p:spPr>
        <p:txBody>
          <a:bodyPr wrap="square" rtlCol="0">
            <a:spAutoFit/>
          </a:bodyPr>
          <a:lstStyle/>
          <a:p>
            <a:r>
              <a:rPr lang="en-IN" sz="2400" b="1" dirty="0"/>
              <a:t>Example : Three-segment Instruction Pipeline</a:t>
            </a:r>
          </a:p>
          <a:p>
            <a:endParaRPr lang="en-IN" b="1" dirty="0"/>
          </a:p>
          <a:p>
            <a:pPr marL="285750" indent="-285750">
              <a:buFont typeface="Arial" panose="020B0604020202020204" pitchFamily="34" charset="0"/>
              <a:buChar char="•"/>
            </a:pPr>
            <a:r>
              <a:rPr lang="en-IN" sz="2400" dirty="0"/>
              <a:t>The instruction cycle can be divided into 3 suboperation and implemented in 3 segments</a:t>
            </a:r>
          </a:p>
          <a:p>
            <a:pPr marL="285750" indent="-285750">
              <a:buFont typeface="Arial" panose="020B0604020202020204" pitchFamily="34" charset="0"/>
              <a:buChar char="•"/>
            </a:pPr>
            <a:endParaRPr lang="en-IN" sz="2400" dirty="0"/>
          </a:p>
          <a:p>
            <a:pPr marL="285750" indent="-285750">
              <a:buFont typeface="Arial" panose="020B0604020202020204" pitchFamily="34" charset="0"/>
              <a:buChar char="•"/>
            </a:pPr>
            <a:endParaRPr lang="en-IN" sz="2400" dirty="0"/>
          </a:p>
          <a:p>
            <a:pPr marL="285750" indent="-285750">
              <a:buFont typeface="Arial" panose="020B0604020202020204" pitchFamily="34" charset="0"/>
              <a:buChar char="•"/>
            </a:pPr>
            <a:endParaRPr lang="en-IN" sz="2400" dirty="0"/>
          </a:p>
          <a:p>
            <a:pPr marL="285750" indent="-285750">
              <a:buFont typeface="Arial" panose="020B0604020202020204" pitchFamily="34" charset="0"/>
              <a:buChar char="•"/>
            </a:pPr>
            <a:endParaRPr lang="en-IN" sz="2400" dirty="0"/>
          </a:p>
          <a:p>
            <a:pPr marL="285750" indent="-285750">
              <a:buFont typeface="Arial" panose="020B0604020202020204" pitchFamily="34" charset="0"/>
              <a:buChar char="•"/>
            </a:pPr>
            <a:endParaRPr lang="en-IN" sz="2400" dirty="0"/>
          </a:p>
          <a:p>
            <a:pPr marL="285750" indent="-285750">
              <a:buFont typeface="Arial" panose="020B0604020202020204" pitchFamily="34" charset="0"/>
              <a:buChar char="•"/>
            </a:pPr>
            <a:endParaRPr lang="en-IN" sz="2400" dirty="0"/>
          </a:p>
          <a:p>
            <a:pPr marL="285750" indent="-285750">
              <a:buFont typeface="Arial" panose="020B0604020202020204" pitchFamily="34" charset="0"/>
              <a:buChar char="•"/>
            </a:pPr>
            <a:r>
              <a:rPr lang="en-IN" sz="2400" dirty="0"/>
              <a:t>I – segment fetch instruction from memory</a:t>
            </a:r>
          </a:p>
          <a:p>
            <a:pPr marL="285750" indent="-285750">
              <a:buFont typeface="Arial" panose="020B0604020202020204" pitchFamily="34" charset="0"/>
              <a:buChar char="•"/>
            </a:pPr>
            <a:r>
              <a:rPr lang="en-IN" sz="2400" dirty="0"/>
              <a:t>A – segment Instruction decoded &amp; ALU operation is performed </a:t>
            </a:r>
          </a:p>
          <a:p>
            <a:pPr marL="285750" indent="-285750">
              <a:buFont typeface="Arial" panose="020B0604020202020204" pitchFamily="34" charset="0"/>
              <a:buChar char="•"/>
            </a:pPr>
            <a:r>
              <a:rPr lang="en-IN" sz="2400" b="1" dirty="0"/>
              <a:t>ALU used for three function </a:t>
            </a:r>
            <a:r>
              <a:rPr lang="en-IN" sz="2400" dirty="0"/>
              <a:t>– depending on decoded instruction</a:t>
            </a:r>
          </a:p>
          <a:p>
            <a:pPr marL="285750" indent="-285750">
              <a:buFont typeface="Arial" panose="020B0604020202020204" pitchFamily="34" charset="0"/>
              <a:buChar char="•"/>
            </a:pPr>
            <a:r>
              <a:rPr lang="en-IN" sz="2400" dirty="0"/>
              <a:t>Data manipulation instruction – effective address for load &amp; store instruction</a:t>
            </a:r>
          </a:p>
          <a:p>
            <a:r>
              <a:rPr lang="en-IN" sz="2400" dirty="0"/>
              <a:t>			       - branch address for a program control instruction</a:t>
            </a:r>
          </a:p>
          <a:p>
            <a:pPr marL="285750" indent="-285750">
              <a:buFont typeface="Arial" panose="020B0604020202020204" pitchFamily="34" charset="0"/>
              <a:buChar char="•"/>
            </a:pPr>
            <a:r>
              <a:rPr lang="en-IN" sz="2400" dirty="0"/>
              <a:t>E – segment directs the </a:t>
            </a:r>
            <a:r>
              <a:rPr lang="en-IN" sz="2400" b="1" dirty="0"/>
              <a:t>output of the ALU to one of three destinations</a:t>
            </a:r>
          </a:p>
          <a:p>
            <a:pPr lvl="1"/>
            <a:r>
              <a:rPr lang="en-IN" sz="2400" dirty="0"/>
              <a:t>    1. Register file,  2. it transfer the EA to a data memory for load or store </a:t>
            </a:r>
          </a:p>
          <a:p>
            <a:pPr lvl="1"/>
            <a:r>
              <a:rPr lang="en-IN" sz="2400" dirty="0"/>
              <a:t>    3. transfer the branch address to PC.</a:t>
            </a:r>
          </a:p>
          <a:p>
            <a:r>
              <a:rPr lang="en-IN" dirty="0"/>
              <a:t>		</a:t>
            </a:r>
          </a:p>
        </p:txBody>
      </p:sp>
      <p:pic>
        <p:nvPicPr>
          <p:cNvPr id="4" name="Picture 3">
            <a:extLst>
              <a:ext uri="{FF2B5EF4-FFF2-40B4-BE49-F238E27FC236}">
                <a16:creationId xmlns:a16="http://schemas.microsoft.com/office/drawing/2014/main" id="{CDA5E9D6-A215-98B8-ACBD-DAEF43798E5A}"/>
              </a:ext>
            </a:extLst>
          </p:cNvPr>
          <p:cNvPicPr>
            <a:picLocks noChangeAspect="1"/>
          </p:cNvPicPr>
          <p:nvPr/>
        </p:nvPicPr>
        <p:blipFill>
          <a:blip r:embed="rId2"/>
          <a:stretch>
            <a:fillRect/>
          </a:stretch>
        </p:blipFill>
        <p:spPr>
          <a:xfrm>
            <a:off x="1641694" y="1532838"/>
            <a:ext cx="4024610" cy="1570580"/>
          </a:xfrm>
          <a:prstGeom prst="rect">
            <a:avLst/>
          </a:prstGeom>
        </p:spPr>
      </p:pic>
    </p:spTree>
    <p:extLst>
      <p:ext uri="{BB962C8B-B14F-4D97-AF65-F5344CB8AC3E}">
        <p14:creationId xmlns:p14="http://schemas.microsoft.com/office/powerpoint/2010/main" val="224755762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9475083-4963-3039-AAC2-E8D2C8EC8275}"/>
              </a:ext>
            </a:extLst>
          </p:cNvPr>
          <p:cNvSpPr txBox="1"/>
          <p:nvPr/>
        </p:nvSpPr>
        <p:spPr>
          <a:xfrm>
            <a:off x="332509" y="346364"/>
            <a:ext cx="11526982" cy="1754326"/>
          </a:xfrm>
          <a:prstGeom prst="rect">
            <a:avLst/>
          </a:prstGeom>
          <a:noFill/>
        </p:spPr>
        <p:txBody>
          <a:bodyPr wrap="square" rtlCol="0">
            <a:spAutoFit/>
          </a:bodyPr>
          <a:lstStyle/>
          <a:p>
            <a:r>
              <a:rPr lang="en-IN" sz="2400" b="1" dirty="0"/>
              <a:t>Delayed LOAD</a:t>
            </a:r>
          </a:p>
          <a:p>
            <a:endParaRPr lang="en-IN" sz="2400" dirty="0"/>
          </a:p>
          <a:p>
            <a:endParaRPr lang="en-IN" sz="2400" dirty="0"/>
          </a:p>
          <a:p>
            <a:endParaRPr lang="en-IN" dirty="0"/>
          </a:p>
          <a:p>
            <a:endParaRPr lang="en-IN" dirty="0"/>
          </a:p>
        </p:txBody>
      </p:sp>
      <p:pic>
        <p:nvPicPr>
          <p:cNvPr id="4" name="Picture 3">
            <a:extLst>
              <a:ext uri="{FF2B5EF4-FFF2-40B4-BE49-F238E27FC236}">
                <a16:creationId xmlns:a16="http://schemas.microsoft.com/office/drawing/2014/main" id="{BBD79FA6-ACEB-5A42-9C06-5B50A6E072EA}"/>
              </a:ext>
            </a:extLst>
          </p:cNvPr>
          <p:cNvPicPr>
            <a:picLocks noChangeAspect="1"/>
          </p:cNvPicPr>
          <p:nvPr/>
        </p:nvPicPr>
        <p:blipFill>
          <a:blip r:embed="rId2"/>
          <a:stretch>
            <a:fillRect/>
          </a:stretch>
        </p:blipFill>
        <p:spPr>
          <a:xfrm>
            <a:off x="524962" y="940829"/>
            <a:ext cx="7387628" cy="2524534"/>
          </a:xfrm>
          <a:prstGeom prst="rect">
            <a:avLst/>
          </a:prstGeom>
        </p:spPr>
      </p:pic>
      <p:pic>
        <p:nvPicPr>
          <p:cNvPr id="6" name="Picture 5">
            <a:extLst>
              <a:ext uri="{FF2B5EF4-FFF2-40B4-BE49-F238E27FC236}">
                <a16:creationId xmlns:a16="http://schemas.microsoft.com/office/drawing/2014/main" id="{68905A90-E54B-07EB-936F-42CA7EE77DDE}"/>
              </a:ext>
            </a:extLst>
          </p:cNvPr>
          <p:cNvPicPr>
            <a:picLocks noChangeAspect="1"/>
          </p:cNvPicPr>
          <p:nvPr/>
        </p:nvPicPr>
        <p:blipFill>
          <a:blip r:embed="rId3"/>
          <a:stretch>
            <a:fillRect/>
          </a:stretch>
        </p:blipFill>
        <p:spPr>
          <a:xfrm>
            <a:off x="4793672" y="2826327"/>
            <a:ext cx="6827860" cy="3847861"/>
          </a:xfrm>
          <a:prstGeom prst="rect">
            <a:avLst/>
          </a:prstGeom>
        </p:spPr>
      </p:pic>
    </p:spTree>
    <p:extLst>
      <p:ext uri="{BB962C8B-B14F-4D97-AF65-F5344CB8AC3E}">
        <p14:creationId xmlns:p14="http://schemas.microsoft.com/office/powerpoint/2010/main" val="59300221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5D20B37-CBB7-3FF4-1837-C480F74AC21C}"/>
              </a:ext>
            </a:extLst>
          </p:cNvPr>
          <p:cNvPicPr>
            <a:picLocks noChangeAspect="1"/>
          </p:cNvPicPr>
          <p:nvPr/>
        </p:nvPicPr>
        <p:blipFill>
          <a:blip r:embed="rId2"/>
          <a:stretch>
            <a:fillRect/>
          </a:stretch>
        </p:blipFill>
        <p:spPr>
          <a:xfrm>
            <a:off x="1537855" y="527322"/>
            <a:ext cx="7406283" cy="5029105"/>
          </a:xfrm>
          <a:prstGeom prst="rect">
            <a:avLst/>
          </a:prstGeom>
        </p:spPr>
      </p:pic>
      <p:sp>
        <p:nvSpPr>
          <p:cNvPr id="4" name="TextBox 3">
            <a:extLst>
              <a:ext uri="{FF2B5EF4-FFF2-40B4-BE49-F238E27FC236}">
                <a16:creationId xmlns:a16="http://schemas.microsoft.com/office/drawing/2014/main" id="{55837377-1A2B-0C51-AB83-B7434B26F3BD}"/>
              </a:ext>
            </a:extLst>
          </p:cNvPr>
          <p:cNvSpPr txBox="1"/>
          <p:nvPr/>
        </p:nvSpPr>
        <p:spPr>
          <a:xfrm>
            <a:off x="360218" y="5721927"/>
            <a:ext cx="10848109" cy="830997"/>
          </a:xfrm>
          <a:prstGeom prst="rect">
            <a:avLst/>
          </a:prstGeom>
          <a:noFill/>
        </p:spPr>
        <p:txBody>
          <a:bodyPr wrap="square" rtlCol="0">
            <a:spAutoFit/>
          </a:bodyPr>
          <a:lstStyle/>
          <a:p>
            <a:r>
              <a:rPr lang="en-IN" sz="2400" dirty="0"/>
              <a:t>The advantage of the delayed load approach is that the data dependency is taken care by the </a:t>
            </a:r>
            <a:r>
              <a:rPr lang="en-IN" sz="2400" b="1" dirty="0"/>
              <a:t>compiler </a:t>
            </a:r>
            <a:r>
              <a:rPr lang="en-IN" sz="2400" dirty="0"/>
              <a:t>rather than the hardware.</a:t>
            </a:r>
          </a:p>
        </p:txBody>
      </p:sp>
    </p:spTree>
    <p:extLst>
      <p:ext uri="{BB962C8B-B14F-4D97-AF65-F5344CB8AC3E}">
        <p14:creationId xmlns:p14="http://schemas.microsoft.com/office/powerpoint/2010/main" val="222138619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1178062-44DC-2DC4-EEA5-36FFEFCBFEB1}"/>
              </a:ext>
            </a:extLst>
          </p:cNvPr>
          <p:cNvSpPr txBox="1"/>
          <p:nvPr/>
        </p:nvSpPr>
        <p:spPr>
          <a:xfrm>
            <a:off x="484909" y="387927"/>
            <a:ext cx="11333018" cy="1107996"/>
          </a:xfrm>
          <a:prstGeom prst="rect">
            <a:avLst/>
          </a:prstGeom>
          <a:noFill/>
        </p:spPr>
        <p:txBody>
          <a:bodyPr wrap="square" rtlCol="0">
            <a:spAutoFit/>
          </a:bodyPr>
          <a:lstStyle/>
          <a:p>
            <a:r>
              <a:rPr lang="en-IN" sz="2400" b="1" dirty="0"/>
              <a:t>Delayed Branch :</a:t>
            </a:r>
          </a:p>
          <a:p>
            <a:endParaRPr lang="en-IN" sz="2400" dirty="0"/>
          </a:p>
          <a:p>
            <a:endParaRPr lang="en-IN" dirty="0"/>
          </a:p>
        </p:txBody>
      </p:sp>
      <p:pic>
        <p:nvPicPr>
          <p:cNvPr id="4" name="Picture 3">
            <a:extLst>
              <a:ext uri="{FF2B5EF4-FFF2-40B4-BE49-F238E27FC236}">
                <a16:creationId xmlns:a16="http://schemas.microsoft.com/office/drawing/2014/main" id="{AABE4A14-6D8F-1649-BDFF-73CC2123D9B4}"/>
              </a:ext>
            </a:extLst>
          </p:cNvPr>
          <p:cNvPicPr>
            <a:picLocks noChangeAspect="1"/>
          </p:cNvPicPr>
          <p:nvPr/>
        </p:nvPicPr>
        <p:blipFill>
          <a:blip r:embed="rId2"/>
          <a:stretch>
            <a:fillRect/>
          </a:stretch>
        </p:blipFill>
        <p:spPr>
          <a:xfrm>
            <a:off x="273935" y="1027069"/>
            <a:ext cx="4464319" cy="2210901"/>
          </a:xfrm>
          <a:prstGeom prst="rect">
            <a:avLst/>
          </a:prstGeom>
        </p:spPr>
      </p:pic>
      <p:pic>
        <p:nvPicPr>
          <p:cNvPr id="6" name="Picture 5">
            <a:extLst>
              <a:ext uri="{FF2B5EF4-FFF2-40B4-BE49-F238E27FC236}">
                <a16:creationId xmlns:a16="http://schemas.microsoft.com/office/drawing/2014/main" id="{DCE6D8B7-CEF9-7DA9-3208-8DC8C655D742}"/>
              </a:ext>
            </a:extLst>
          </p:cNvPr>
          <p:cNvPicPr>
            <a:picLocks noChangeAspect="1"/>
          </p:cNvPicPr>
          <p:nvPr/>
        </p:nvPicPr>
        <p:blipFill>
          <a:blip r:embed="rId3"/>
          <a:stretch>
            <a:fillRect/>
          </a:stretch>
        </p:blipFill>
        <p:spPr>
          <a:xfrm>
            <a:off x="4145665" y="1989980"/>
            <a:ext cx="7772400" cy="5167364"/>
          </a:xfrm>
          <a:prstGeom prst="rect">
            <a:avLst/>
          </a:prstGeom>
        </p:spPr>
      </p:pic>
    </p:spTree>
    <p:extLst>
      <p:ext uri="{BB962C8B-B14F-4D97-AF65-F5344CB8AC3E}">
        <p14:creationId xmlns:p14="http://schemas.microsoft.com/office/powerpoint/2010/main" val="372745226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461F5EC-C663-D517-1373-2533D9203FA8}"/>
              </a:ext>
            </a:extLst>
          </p:cNvPr>
          <p:cNvPicPr>
            <a:picLocks noChangeAspect="1"/>
          </p:cNvPicPr>
          <p:nvPr/>
        </p:nvPicPr>
        <p:blipFill>
          <a:blip r:embed="rId2"/>
          <a:stretch>
            <a:fillRect/>
          </a:stretch>
        </p:blipFill>
        <p:spPr>
          <a:xfrm>
            <a:off x="848007" y="445334"/>
            <a:ext cx="8600791" cy="5638019"/>
          </a:xfrm>
          <a:prstGeom prst="rect">
            <a:avLst/>
          </a:prstGeom>
        </p:spPr>
      </p:pic>
    </p:spTree>
    <p:extLst>
      <p:ext uri="{BB962C8B-B14F-4D97-AF65-F5344CB8AC3E}">
        <p14:creationId xmlns:p14="http://schemas.microsoft.com/office/powerpoint/2010/main" val="242906649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747B9-1B46-E10A-5BDF-9CD916555D48}"/>
              </a:ext>
            </a:extLst>
          </p:cNvPr>
          <p:cNvSpPr>
            <a:spLocks noGrp="1"/>
          </p:cNvSpPr>
          <p:nvPr>
            <p:ph type="title"/>
          </p:nvPr>
        </p:nvSpPr>
        <p:spPr>
          <a:xfrm>
            <a:off x="523009" y="110836"/>
            <a:ext cx="10515600" cy="757093"/>
          </a:xfrm>
        </p:spPr>
        <p:txBody>
          <a:bodyPr/>
          <a:lstStyle/>
          <a:p>
            <a:r>
              <a:rPr lang="en-IN" b="1" dirty="0"/>
              <a:t>Vector Processing :</a:t>
            </a:r>
          </a:p>
        </p:txBody>
      </p:sp>
      <p:sp>
        <p:nvSpPr>
          <p:cNvPr id="3" name="Content Placeholder 2">
            <a:extLst>
              <a:ext uri="{FF2B5EF4-FFF2-40B4-BE49-F238E27FC236}">
                <a16:creationId xmlns:a16="http://schemas.microsoft.com/office/drawing/2014/main" id="{0D986035-25E2-295B-DFC5-05769190A74A}"/>
              </a:ext>
            </a:extLst>
          </p:cNvPr>
          <p:cNvSpPr>
            <a:spLocks noGrp="1"/>
          </p:cNvSpPr>
          <p:nvPr>
            <p:ph idx="1"/>
          </p:nvPr>
        </p:nvSpPr>
        <p:spPr>
          <a:xfrm>
            <a:off x="207818" y="1122218"/>
            <a:ext cx="11145982" cy="5624946"/>
          </a:xfrm>
        </p:spPr>
        <p:txBody>
          <a:bodyPr>
            <a:normAutofit lnSpcReduction="10000"/>
          </a:bodyPr>
          <a:lstStyle/>
          <a:p>
            <a:pPr marL="0" indent="0" algn="just">
              <a:buNone/>
            </a:pPr>
            <a:r>
              <a:rPr lang="en-US" sz="2400" b="0" i="0" u="none" strike="noStrike" baseline="0" dirty="0">
                <a:latin typeface="Symbol" panose="05050102010706020507" pitchFamily="18" charset="2"/>
              </a:rPr>
              <a:t> </a:t>
            </a:r>
            <a:r>
              <a:rPr lang="en-US" sz="2400" b="0" i="0" u="none" strike="noStrike" baseline="0" dirty="0">
                <a:latin typeface="Calibri" panose="020F0502020204030204" pitchFamily="34" charset="0"/>
              </a:rPr>
              <a:t>There is a class of computational problems that are beyond the capabilities of a </a:t>
            </a:r>
            <a:r>
              <a:rPr lang="en-IN" sz="2400" b="0" i="0" u="none" strike="noStrike" baseline="0" dirty="0">
                <a:latin typeface="Calibri" panose="020F0502020204030204" pitchFamily="34" charset="0"/>
              </a:rPr>
              <a:t>conventional computer.</a:t>
            </a:r>
          </a:p>
          <a:p>
            <a:pPr marL="0" indent="0" algn="just">
              <a:buNone/>
            </a:pPr>
            <a:r>
              <a:rPr lang="en-US" sz="2400" b="0" i="0" u="none" strike="noStrike" baseline="0" dirty="0">
                <a:latin typeface="Symbol" panose="05050102010706020507" pitchFamily="18" charset="2"/>
              </a:rPr>
              <a:t> </a:t>
            </a:r>
            <a:r>
              <a:rPr lang="en-US" sz="2400" b="0" i="0" u="none" strike="noStrike" baseline="0" dirty="0">
                <a:latin typeface="Calibri" panose="020F0502020204030204" pitchFamily="34" charset="0"/>
              </a:rPr>
              <a:t>These problems are characterized by the fact that they require a vast number of computations that will take a conventional computer days or even weeks to complete.</a:t>
            </a:r>
          </a:p>
          <a:p>
            <a:pPr algn="just">
              <a:buFont typeface="Symbol" panose="05050102010706020507" pitchFamily="18" charset="2"/>
              <a:buChar char="·"/>
            </a:pPr>
            <a:r>
              <a:rPr lang="en-US" sz="2400" b="0" i="0" u="none" strike="noStrike" baseline="0" dirty="0">
                <a:latin typeface="Calibri" panose="020F0502020204030204" pitchFamily="34" charset="0"/>
              </a:rPr>
              <a:t>In many science and engineering applications, the problems can be formulated in terms of vectors and matrices that lend themselves to vector processing.</a:t>
            </a:r>
          </a:p>
          <a:p>
            <a:pPr algn="just"/>
            <a:r>
              <a:rPr lang="en-IN" sz="1800" b="1" i="0" u="none" strike="noStrike" baseline="0" dirty="0">
                <a:latin typeface="Calibri,Bold"/>
              </a:rPr>
              <a:t>Applications of Vector processing</a:t>
            </a:r>
          </a:p>
          <a:p>
            <a:pPr marL="0" indent="0" algn="just">
              <a:buNone/>
            </a:pPr>
            <a:r>
              <a:rPr lang="en-IN" sz="1800" b="0" i="0" u="none" strike="noStrike" baseline="0" dirty="0">
                <a:latin typeface="Calibri" panose="020F0502020204030204" pitchFamily="34" charset="0"/>
              </a:rPr>
              <a:t>1. Long-range weather forecasting</a:t>
            </a:r>
          </a:p>
          <a:p>
            <a:pPr marL="0" indent="0" algn="just">
              <a:buNone/>
            </a:pPr>
            <a:r>
              <a:rPr lang="en-IN" sz="1800" b="0" i="0" u="none" strike="noStrike" baseline="0" dirty="0">
                <a:latin typeface="Calibri" panose="020F0502020204030204" pitchFamily="34" charset="0"/>
              </a:rPr>
              <a:t>2. Petroleum explorations</a:t>
            </a:r>
          </a:p>
          <a:p>
            <a:pPr marL="0" indent="0" algn="just">
              <a:buNone/>
            </a:pPr>
            <a:r>
              <a:rPr lang="en-IN" sz="1800" b="0" i="0" u="none" strike="noStrike" baseline="0" dirty="0">
                <a:latin typeface="Calibri" panose="020F0502020204030204" pitchFamily="34" charset="0"/>
              </a:rPr>
              <a:t>3. Seismic data analysis</a:t>
            </a:r>
          </a:p>
          <a:p>
            <a:pPr marL="0" indent="0" algn="just">
              <a:buNone/>
            </a:pPr>
            <a:r>
              <a:rPr lang="en-IN" sz="1800" b="0" i="0" u="none" strike="noStrike" baseline="0" dirty="0">
                <a:latin typeface="Calibri" panose="020F0502020204030204" pitchFamily="34" charset="0"/>
              </a:rPr>
              <a:t>4. Medical diagnosis</a:t>
            </a:r>
          </a:p>
          <a:p>
            <a:pPr marL="0" indent="0" algn="just">
              <a:buNone/>
            </a:pPr>
            <a:r>
              <a:rPr lang="en-US" sz="1800" b="0" i="0" u="none" strike="noStrike" baseline="0" dirty="0">
                <a:latin typeface="Calibri" panose="020F0502020204030204" pitchFamily="34" charset="0"/>
              </a:rPr>
              <a:t>5. Aerodynamics and space flight simulations</a:t>
            </a:r>
          </a:p>
          <a:p>
            <a:pPr marL="0" indent="0" algn="just">
              <a:buNone/>
            </a:pPr>
            <a:r>
              <a:rPr lang="en-US" sz="1800" b="0" i="0" u="none" strike="noStrike" baseline="0" dirty="0">
                <a:latin typeface="Calibri" panose="020F0502020204030204" pitchFamily="34" charset="0"/>
              </a:rPr>
              <a:t>6. Artificial intelligence and expert systems</a:t>
            </a:r>
          </a:p>
          <a:p>
            <a:pPr marL="0" indent="0" algn="just">
              <a:buNone/>
            </a:pPr>
            <a:r>
              <a:rPr lang="en-US" sz="1800" b="0" i="0" u="none" strike="noStrike" baseline="0" dirty="0">
                <a:latin typeface="Calibri" panose="020F0502020204030204" pitchFamily="34" charset="0"/>
              </a:rPr>
              <a:t>7. Mapping the human genome</a:t>
            </a:r>
          </a:p>
          <a:p>
            <a:pPr marL="0" indent="0" algn="just">
              <a:buNone/>
            </a:pPr>
            <a:r>
              <a:rPr lang="en-IN" sz="1800" b="0" i="0" u="none" strike="noStrike" baseline="0" dirty="0">
                <a:latin typeface="Calibri" panose="020F0502020204030204" pitchFamily="34" charset="0"/>
              </a:rPr>
              <a:t>8. Image processing</a:t>
            </a:r>
            <a:endParaRPr lang="en-IN" dirty="0"/>
          </a:p>
        </p:txBody>
      </p:sp>
    </p:spTree>
    <p:extLst>
      <p:ext uri="{BB962C8B-B14F-4D97-AF65-F5344CB8AC3E}">
        <p14:creationId xmlns:p14="http://schemas.microsoft.com/office/powerpoint/2010/main" val="110837873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4B5F4D0-213E-0508-BBA2-42D330B6EF91}"/>
              </a:ext>
            </a:extLst>
          </p:cNvPr>
          <p:cNvSpPr txBox="1"/>
          <p:nvPr/>
        </p:nvSpPr>
        <p:spPr>
          <a:xfrm>
            <a:off x="360217" y="207818"/>
            <a:ext cx="11388437" cy="6463308"/>
          </a:xfrm>
          <a:prstGeom prst="rect">
            <a:avLst/>
          </a:prstGeom>
          <a:noFill/>
        </p:spPr>
        <p:txBody>
          <a:bodyPr wrap="square">
            <a:spAutoFit/>
          </a:bodyPr>
          <a:lstStyle/>
          <a:p>
            <a:pPr eaLnBrk="1" fontAlgn="auto" hangingPunct="1">
              <a:spcAft>
                <a:spcPts val="0"/>
              </a:spcAft>
              <a:buFontTx/>
              <a:buNone/>
              <a:defRPr/>
            </a:pPr>
            <a:r>
              <a:rPr lang="en-US" altLang="ko-KR" sz="2000" b="1" dirty="0"/>
              <a:t>Vector Processor (computer)</a:t>
            </a:r>
          </a:p>
          <a:p>
            <a:pPr marL="342900" indent="-342900" eaLnBrk="1" fontAlgn="auto" hangingPunct="1">
              <a:spcAft>
                <a:spcPts val="0"/>
              </a:spcAft>
              <a:buFont typeface="Arial" panose="020B0604020202020204" pitchFamily="34" charset="0"/>
              <a:buChar char="•"/>
              <a:defRPr/>
            </a:pPr>
            <a:r>
              <a:rPr lang="en-US" altLang="ko-KR" sz="2400" dirty="0"/>
              <a:t>Ability to process vectors, and related data structures such as matrices and multi-dimensional arrays, much faster than conventional computers</a:t>
            </a:r>
          </a:p>
          <a:p>
            <a:pPr marL="342900" indent="-342900" eaLnBrk="1" fontAlgn="auto" hangingPunct="1">
              <a:spcAft>
                <a:spcPts val="0"/>
              </a:spcAft>
              <a:buFont typeface="Arial" panose="020B0604020202020204" pitchFamily="34" charset="0"/>
              <a:buChar char="•"/>
              <a:defRPr/>
            </a:pPr>
            <a:r>
              <a:rPr lang="en-US" altLang="ko-KR" sz="2400" dirty="0"/>
              <a:t>Vector Processors may also be pipelined   </a:t>
            </a:r>
          </a:p>
          <a:p>
            <a:pPr eaLnBrk="1" fontAlgn="auto" hangingPunct="1">
              <a:spcAft>
                <a:spcPts val="0"/>
              </a:spcAft>
              <a:buFontTx/>
              <a:buNone/>
              <a:defRPr/>
            </a:pPr>
            <a:endParaRPr lang="en-US" altLang="ko-KR" sz="2000" dirty="0"/>
          </a:p>
          <a:p>
            <a:pPr eaLnBrk="1" fontAlgn="auto" hangingPunct="1">
              <a:spcAft>
                <a:spcPts val="0"/>
              </a:spcAft>
              <a:buFontTx/>
              <a:buNone/>
              <a:defRPr/>
            </a:pPr>
            <a:r>
              <a:rPr lang="en-IN" sz="2000" b="1" i="1" u="none" strike="noStrike" baseline="0" dirty="0">
                <a:latin typeface="Cambria,BoldItalic"/>
              </a:rPr>
              <a:t>Vector Operations</a:t>
            </a:r>
            <a:endParaRPr lang="en-US" sz="2000" b="1" i="1" u="none" strike="noStrike" baseline="0" dirty="0">
              <a:latin typeface="Cambria,BoldItalic"/>
            </a:endParaRPr>
          </a:p>
          <a:p>
            <a:pPr eaLnBrk="1" fontAlgn="auto" hangingPunct="1">
              <a:spcAft>
                <a:spcPts val="0"/>
              </a:spcAft>
              <a:buFontTx/>
              <a:buNone/>
              <a:defRPr/>
            </a:pPr>
            <a:endParaRPr lang="en-US" altLang="ko-KR" b="1" i="1" dirty="0">
              <a:latin typeface="Cambria,BoldItalic"/>
            </a:endParaRPr>
          </a:p>
          <a:p>
            <a:pPr algn="l"/>
            <a:r>
              <a:rPr lang="en-US" sz="2400" b="0" i="0" u="none" strike="noStrike" baseline="0" dirty="0">
                <a:latin typeface="Symbol" panose="05050102010706020507" pitchFamily="18" charset="2"/>
              </a:rPr>
              <a:t> </a:t>
            </a:r>
            <a:r>
              <a:rPr lang="en-US" sz="2400" b="0" i="0" u="none" strike="noStrike" baseline="0" dirty="0">
                <a:latin typeface="Calibri" panose="020F0502020204030204" pitchFamily="34" charset="0"/>
              </a:rPr>
              <a:t>Many scientific problems require arithmetic operations on large arrays of numbers.</a:t>
            </a:r>
          </a:p>
          <a:p>
            <a:pPr algn="l"/>
            <a:r>
              <a:rPr lang="en-US" sz="2400" b="0" i="0" u="none" strike="noStrike" baseline="0" dirty="0">
                <a:latin typeface="Symbol" panose="05050102010706020507" pitchFamily="18" charset="2"/>
              </a:rPr>
              <a:t> </a:t>
            </a:r>
            <a:r>
              <a:rPr lang="en-US" sz="2400" b="0" i="0" u="none" strike="noStrike" baseline="0" dirty="0">
                <a:latin typeface="Calibri" panose="020F0502020204030204" pitchFamily="34" charset="0"/>
              </a:rPr>
              <a:t>These numbers are usually formulated as vectors and matrices of floating-point </a:t>
            </a:r>
            <a:r>
              <a:rPr lang="en-IN" sz="2400" b="0" i="0" u="none" strike="noStrike" baseline="0" dirty="0">
                <a:latin typeface="Calibri" panose="020F0502020204030204" pitchFamily="34" charset="0"/>
              </a:rPr>
              <a:t>numbers.</a:t>
            </a:r>
          </a:p>
          <a:p>
            <a:pPr algn="l"/>
            <a:r>
              <a:rPr lang="en-US" sz="2400" b="0" i="0" u="none" strike="noStrike" baseline="0" dirty="0">
                <a:latin typeface="Symbol" panose="05050102010706020507" pitchFamily="18" charset="2"/>
              </a:rPr>
              <a:t> </a:t>
            </a:r>
            <a:r>
              <a:rPr lang="en-US" sz="2400" b="0" i="0" u="none" strike="noStrike" baseline="0" dirty="0">
                <a:latin typeface="Calibri" panose="020F0502020204030204" pitchFamily="34" charset="0"/>
              </a:rPr>
              <a:t>A vector is an ordered set of a one-dimensional array of data items.</a:t>
            </a:r>
          </a:p>
          <a:p>
            <a:pPr algn="l"/>
            <a:r>
              <a:rPr lang="en-US" sz="2400" b="0" i="0" u="none" strike="noStrike" baseline="0" dirty="0">
                <a:latin typeface="Symbol" panose="05050102010706020507" pitchFamily="18" charset="2"/>
              </a:rPr>
              <a:t> </a:t>
            </a:r>
            <a:r>
              <a:rPr lang="en-US" sz="2400" b="0" i="0" u="none" strike="noStrike" baseline="0" dirty="0">
                <a:latin typeface="Calibri" panose="020F0502020204030204" pitchFamily="34" charset="0"/>
              </a:rPr>
              <a:t>A vector V of length n is represented as a row vector by V = [V1 V2 V3 … </a:t>
            </a:r>
            <a:r>
              <a:rPr lang="en-US" sz="2400" b="0" i="0" u="none" strike="noStrike" baseline="0" dirty="0" err="1">
                <a:latin typeface="Calibri" panose="020F0502020204030204" pitchFamily="34" charset="0"/>
              </a:rPr>
              <a:t>Vn</a:t>
            </a:r>
            <a:r>
              <a:rPr lang="en-US" sz="2400" b="0" i="0" u="none" strike="noStrike" baseline="0" dirty="0">
                <a:latin typeface="Calibri" panose="020F0502020204030204" pitchFamily="34" charset="0"/>
              </a:rPr>
              <a:t>] that may be represented as a column vector if the data items are listed in a column.</a:t>
            </a:r>
          </a:p>
          <a:p>
            <a:pPr algn="l"/>
            <a:r>
              <a:rPr lang="en-US" sz="2400" b="0" i="0" u="none" strike="noStrike" baseline="0" dirty="0">
                <a:latin typeface="Symbol" panose="05050102010706020507" pitchFamily="18" charset="2"/>
              </a:rPr>
              <a:t> </a:t>
            </a:r>
            <a:r>
              <a:rPr lang="en-US" sz="2400" b="0" i="0" u="none" strike="noStrike" baseline="0" dirty="0">
                <a:latin typeface="Calibri" panose="020F0502020204030204" pitchFamily="34" charset="0"/>
              </a:rPr>
              <a:t>A conventional sequential computer is capable of processing operands one at a time.</a:t>
            </a:r>
          </a:p>
          <a:p>
            <a:pPr algn="l"/>
            <a:r>
              <a:rPr lang="en-US" sz="2400" b="0" i="0" u="none" strike="noStrike" baseline="0" dirty="0">
                <a:latin typeface="Symbol" panose="05050102010706020507" pitchFamily="18" charset="2"/>
              </a:rPr>
              <a:t> </a:t>
            </a:r>
            <a:r>
              <a:rPr lang="en-US" sz="2400" b="0" i="0" u="none" strike="noStrike" baseline="0" dirty="0">
                <a:latin typeface="Calibri" panose="020F0502020204030204" pitchFamily="34" charset="0"/>
              </a:rPr>
              <a:t>Consequently, operations on vectors must be broken down into single computations </a:t>
            </a:r>
            <a:r>
              <a:rPr lang="en-IN" sz="2400" b="0" i="0" u="none" strike="noStrike" baseline="0" dirty="0">
                <a:latin typeface="Calibri" panose="020F0502020204030204" pitchFamily="34" charset="0"/>
              </a:rPr>
              <a:t>with subscripted variables.</a:t>
            </a:r>
          </a:p>
          <a:p>
            <a:pPr algn="l"/>
            <a:r>
              <a:rPr lang="en-US" sz="2400" b="0" i="0" u="none" strike="noStrike" baseline="0" dirty="0">
                <a:latin typeface="Symbol" panose="05050102010706020507" pitchFamily="18" charset="2"/>
              </a:rPr>
              <a:t> </a:t>
            </a:r>
            <a:r>
              <a:rPr lang="en-US" sz="2400" b="0" i="0" u="none" strike="noStrike" baseline="0" dirty="0">
                <a:latin typeface="Calibri" panose="020F0502020204030204" pitchFamily="34" charset="0"/>
              </a:rPr>
              <a:t>The element of vector V is written as V(I) and the index I refers to a memory address or register where the number is stored.</a:t>
            </a:r>
            <a:r>
              <a:rPr lang="en-US" altLang="ko-KR" sz="2400" dirty="0"/>
              <a:t> </a:t>
            </a:r>
          </a:p>
        </p:txBody>
      </p:sp>
    </p:spTree>
    <p:extLst>
      <p:ext uri="{BB962C8B-B14F-4D97-AF65-F5344CB8AC3E}">
        <p14:creationId xmlns:p14="http://schemas.microsoft.com/office/powerpoint/2010/main" val="237411285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FD55BA77-FA00-550D-8AD9-E62BA84BE8C3}"/>
              </a:ext>
            </a:extLst>
          </p:cNvPr>
          <p:cNvSpPr>
            <a:spLocks noChangeArrowheads="1"/>
          </p:cNvSpPr>
          <p:nvPr/>
        </p:nvSpPr>
        <p:spPr bwMode="auto">
          <a:xfrm>
            <a:off x="2470150" y="360652"/>
            <a:ext cx="3327834" cy="7160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3500" tIns="25400" rIns="63500" bIns="25400">
            <a:spAutoFit/>
          </a:bodyPr>
          <a:lstStyle>
            <a:lvl1pPr defTabSz="762000">
              <a:spcBef>
                <a:spcPct val="20000"/>
              </a:spcBef>
              <a:buFont typeface="Arial" panose="020B0604020202020204" pitchFamily="34" charset="0"/>
              <a:buChar char="•"/>
              <a:defRPr sz="3200">
                <a:solidFill>
                  <a:schemeClr val="tx1"/>
                </a:solidFill>
                <a:latin typeface="Calibri" panose="020F0502020204030204" pitchFamily="34" charset="0"/>
                <a:ea typeface="맑은 고딕" panose="020B0503020000020004" pitchFamily="34" charset="-127"/>
              </a:defRPr>
            </a:lvl1pPr>
            <a:lvl2pPr marL="742950" indent="-285750" defTabSz="762000">
              <a:spcBef>
                <a:spcPct val="20000"/>
              </a:spcBef>
              <a:buFont typeface="Arial" panose="020B0604020202020204" pitchFamily="34" charset="0"/>
              <a:buChar char="–"/>
              <a:defRPr sz="2800">
                <a:solidFill>
                  <a:schemeClr val="tx1"/>
                </a:solidFill>
                <a:latin typeface="Calibri" panose="020F0502020204030204" pitchFamily="34" charset="0"/>
                <a:ea typeface="맑은 고딕" panose="020B0503020000020004" pitchFamily="34" charset="-127"/>
              </a:defRPr>
            </a:lvl2pPr>
            <a:lvl3pPr marL="1143000" indent="-228600" defTabSz="762000">
              <a:spcBef>
                <a:spcPct val="20000"/>
              </a:spcBef>
              <a:buFont typeface="Arial" panose="020B0604020202020204" pitchFamily="34" charset="0"/>
              <a:buChar char="•"/>
              <a:defRPr sz="2400">
                <a:solidFill>
                  <a:schemeClr val="tx1"/>
                </a:solidFill>
                <a:latin typeface="Calibri" panose="020F0502020204030204" pitchFamily="34" charset="0"/>
                <a:ea typeface="맑은 고딕" panose="020B0503020000020004" pitchFamily="34" charset="-127"/>
              </a:defRPr>
            </a:lvl3pPr>
            <a:lvl4pPr marL="1600200" indent="-228600" defTabSz="762000">
              <a:spcBef>
                <a:spcPct val="20000"/>
              </a:spcBef>
              <a:buFont typeface="Arial" panose="020B0604020202020204" pitchFamily="34" charset="0"/>
              <a:buChar char="–"/>
              <a:defRPr sz="2000">
                <a:solidFill>
                  <a:schemeClr val="tx1"/>
                </a:solidFill>
                <a:latin typeface="Calibri" panose="020F0502020204030204" pitchFamily="34" charset="0"/>
                <a:ea typeface="맑은 고딕" panose="020B0503020000020004" pitchFamily="34" charset="-127"/>
              </a:defRPr>
            </a:lvl4pPr>
            <a:lvl5pPr marL="2057400" indent="-228600" defTabSz="762000">
              <a:spcBef>
                <a:spcPct val="20000"/>
              </a:spcBef>
              <a:buFont typeface="Arial" panose="020B0604020202020204" pitchFamily="34" charset="0"/>
              <a:buChar char="»"/>
              <a:defRPr sz="2000">
                <a:solidFill>
                  <a:schemeClr val="tx1"/>
                </a:solidFill>
                <a:latin typeface="Calibri" panose="020F0502020204030204" pitchFamily="34" charset="0"/>
                <a:ea typeface="맑은 고딕" panose="020B0503020000020004" pitchFamily="34" charset="-127"/>
              </a:defRPr>
            </a:lvl5pPr>
            <a:lvl6pPr marL="2514600" indent="-228600" defTabSz="7620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맑은 고딕" panose="020B0503020000020004" pitchFamily="34" charset="-127"/>
              </a:defRPr>
            </a:lvl6pPr>
            <a:lvl7pPr marL="2971800" indent="-228600" defTabSz="7620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맑은 고딕" panose="020B0503020000020004" pitchFamily="34" charset="-127"/>
              </a:defRPr>
            </a:lvl7pPr>
            <a:lvl8pPr marL="3429000" indent="-228600" defTabSz="7620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맑은 고딕" panose="020B0503020000020004" pitchFamily="34" charset="-127"/>
              </a:defRPr>
            </a:lvl8pPr>
            <a:lvl9pPr marL="3886200" indent="-228600" defTabSz="7620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맑은 고딕" panose="020B0503020000020004" pitchFamily="34" charset="-127"/>
              </a:defRPr>
            </a:lvl9pPr>
          </a:lstStyle>
          <a:p>
            <a:pPr>
              <a:lnSpc>
                <a:spcPct val="90000"/>
              </a:lnSpc>
              <a:spcBef>
                <a:spcPct val="0"/>
              </a:spcBef>
              <a:buFontTx/>
              <a:buNone/>
            </a:pPr>
            <a:r>
              <a:rPr lang="en-US" altLang="ko-KR" sz="2400">
                <a:latin typeface="Arial" panose="020B0604020202020204" pitchFamily="34" charset="0"/>
                <a:ea typeface="돋움" panose="020B0600000101010101" pitchFamily="34" charset="-127"/>
              </a:rPr>
              <a:t>         DO  20  I = 1, 100</a:t>
            </a:r>
          </a:p>
          <a:p>
            <a:pPr>
              <a:lnSpc>
                <a:spcPct val="90000"/>
              </a:lnSpc>
              <a:spcBef>
                <a:spcPct val="0"/>
              </a:spcBef>
              <a:buFontTx/>
              <a:buNone/>
            </a:pPr>
            <a:r>
              <a:rPr lang="en-US" altLang="ko-KR" sz="2400">
                <a:latin typeface="Arial" panose="020B0604020202020204" pitchFamily="34" charset="0"/>
                <a:ea typeface="돋움" panose="020B0600000101010101" pitchFamily="34" charset="-127"/>
              </a:rPr>
              <a:t>20     C(I) = B(I) + A(I)</a:t>
            </a:r>
          </a:p>
        </p:txBody>
      </p:sp>
      <p:sp>
        <p:nvSpPr>
          <p:cNvPr id="3" name="Rectangle 4">
            <a:extLst>
              <a:ext uri="{FF2B5EF4-FFF2-40B4-BE49-F238E27FC236}">
                <a16:creationId xmlns:a16="http://schemas.microsoft.com/office/drawing/2014/main" id="{37EFCD46-FB1B-761D-914A-A0693D3CD0CE}"/>
              </a:ext>
            </a:extLst>
          </p:cNvPr>
          <p:cNvSpPr>
            <a:spLocks noChangeArrowheads="1"/>
          </p:cNvSpPr>
          <p:nvPr/>
        </p:nvSpPr>
        <p:spPr bwMode="auto">
          <a:xfrm>
            <a:off x="1073150" y="1506827"/>
            <a:ext cx="2992807" cy="328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3500" tIns="25400" rIns="63500" bIns="25400">
            <a:spAutoFit/>
          </a:bodyPr>
          <a:lstStyle>
            <a:lvl1pPr defTabSz="762000">
              <a:spcBef>
                <a:spcPct val="20000"/>
              </a:spcBef>
              <a:buFont typeface="Arial" panose="020B0604020202020204" pitchFamily="34" charset="0"/>
              <a:buChar char="•"/>
              <a:defRPr sz="3200">
                <a:solidFill>
                  <a:schemeClr val="tx1"/>
                </a:solidFill>
                <a:latin typeface="Calibri" panose="020F0502020204030204" pitchFamily="34" charset="0"/>
                <a:ea typeface="맑은 고딕" panose="020B0503020000020004" pitchFamily="34" charset="-127"/>
              </a:defRPr>
            </a:lvl1pPr>
            <a:lvl2pPr marL="742950" indent="-285750" defTabSz="762000">
              <a:spcBef>
                <a:spcPct val="20000"/>
              </a:spcBef>
              <a:buFont typeface="Arial" panose="020B0604020202020204" pitchFamily="34" charset="0"/>
              <a:buChar char="–"/>
              <a:defRPr sz="2800">
                <a:solidFill>
                  <a:schemeClr val="tx1"/>
                </a:solidFill>
                <a:latin typeface="Calibri" panose="020F0502020204030204" pitchFamily="34" charset="0"/>
                <a:ea typeface="맑은 고딕" panose="020B0503020000020004" pitchFamily="34" charset="-127"/>
              </a:defRPr>
            </a:lvl2pPr>
            <a:lvl3pPr marL="1143000" indent="-228600" defTabSz="762000">
              <a:spcBef>
                <a:spcPct val="20000"/>
              </a:spcBef>
              <a:buFont typeface="Arial" panose="020B0604020202020204" pitchFamily="34" charset="0"/>
              <a:buChar char="•"/>
              <a:defRPr sz="2400">
                <a:solidFill>
                  <a:schemeClr val="tx1"/>
                </a:solidFill>
                <a:latin typeface="Calibri" panose="020F0502020204030204" pitchFamily="34" charset="0"/>
                <a:ea typeface="맑은 고딕" panose="020B0503020000020004" pitchFamily="34" charset="-127"/>
              </a:defRPr>
            </a:lvl3pPr>
            <a:lvl4pPr marL="1600200" indent="-228600" defTabSz="762000">
              <a:spcBef>
                <a:spcPct val="20000"/>
              </a:spcBef>
              <a:buFont typeface="Arial" panose="020B0604020202020204" pitchFamily="34" charset="0"/>
              <a:buChar char="–"/>
              <a:defRPr sz="2000">
                <a:solidFill>
                  <a:schemeClr val="tx1"/>
                </a:solidFill>
                <a:latin typeface="Calibri" panose="020F0502020204030204" pitchFamily="34" charset="0"/>
                <a:ea typeface="맑은 고딕" panose="020B0503020000020004" pitchFamily="34" charset="-127"/>
              </a:defRPr>
            </a:lvl4pPr>
            <a:lvl5pPr marL="2057400" indent="-228600" defTabSz="762000">
              <a:spcBef>
                <a:spcPct val="20000"/>
              </a:spcBef>
              <a:buFont typeface="Arial" panose="020B0604020202020204" pitchFamily="34" charset="0"/>
              <a:buChar char="»"/>
              <a:defRPr sz="2000">
                <a:solidFill>
                  <a:schemeClr val="tx1"/>
                </a:solidFill>
                <a:latin typeface="Calibri" panose="020F0502020204030204" pitchFamily="34" charset="0"/>
                <a:ea typeface="맑은 고딕" panose="020B0503020000020004" pitchFamily="34" charset="-127"/>
              </a:defRPr>
            </a:lvl5pPr>
            <a:lvl6pPr marL="2514600" indent="-228600" defTabSz="7620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맑은 고딕" panose="020B0503020000020004" pitchFamily="34" charset="-127"/>
              </a:defRPr>
            </a:lvl6pPr>
            <a:lvl7pPr marL="2971800" indent="-228600" defTabSz="7620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맑은 고딕" panose="020B0503020000020004" pitchFamily="34" charset="-127"/>
              </a:defRPr>
            </a:lvl7pPr>
            <a:lvl8pPr marL="3429000" indent="-228600" defTabSz="7620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맑은 고딕" panose="020B0503020000020004" pitchFamily="34" charset="-127"/>
              </a:defRPr>
            </a:lvl8pPr>
            <a:lvl9pPr marL="3886200" indent="-228600" defTabSz="7620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맑은 고딕" panose="020B0503020000020004" pitchFamily="34" charset="-127"/>
              </a:defRPr>
            </a:lvl9pPr>
          </a:lstStyle>
          <a:p>
            <a:pPr>
              <a:lnSpc>
                <a:spcPct val="90000"/>
              </a:lnSpc>
              <a:spcBef>
                <a:spcPct val="0"/>
              </a:spcBef>
              <a:buFontTx/>
              <a:buNone/>
            </a:pPr>
            <a:r>
              <a:rPr lang="en-US" altLang="ko-KR" sz="2000" b="1" dirty="0">
                <a:latin typeface="Arial" panose="020B0604020202020204" pitchFamily="34" charset="0"/>
                <a:ea typeface="돋움" panose="020B0600000101010101" pitchFamily="34" charset="-127"/>
              </a:rPr>
              <a:t>Conventional computer</a:t>
            </a:r>
          </a:p>
        </p:txBody>
      </p:sp>
      <p:sp>
        <p:nvSpPr>
          <p:cNvPr id="4" name="Rectangle 5">
            <a:extLst>
              <a:ext uri="{FF2B5EF4-FFF2-40B4-BE49-F238E27FC236}">
                <a16:creationId xmlns:a16="http://schemas.microsoft.com/office/drawing/2014/main" id="{91F084CD-43FF-D23F-28BF-43AA6DE23DE5}"/>
              </a:ext>
            </a:extLst>
          </p:cNvPr>
          <p:cNvSpPr>
            <a:spLocks noChangeArrowheads="1"/>
          </p:cNvSpPr>
          <p:nvPr/>
        </p:nvSpPr>
        <p:spPr bwMode="auto">
          <a:xfrm>
            <a:off x="2638425" y="1991014"/>
            <a:ext cx="3729226" cy="22819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3500" tIns="25400" rIns="63500" bIns="25400">
            <a:spAutoFit/>
          </a:bodyPr>
          <a:lstStyle>
            <a:lvl1pPr defTabSz="762000">
              <a:spcBef>
                <a:spcPct val="20000"/>
              </a:spcBef>
              <a:buFont typeface="Arial" panose="020B0604020202020204" pitchFamily="34" charset="0"/>
              <a:buChar char="•"/>
              <a:defRPr sz="3200">
                <a:solidFill>
                  <a:schemeClr val="tx1"/>
                </a:solidFill>
                <a:latin typeface="Calibri" panose="020F0502020204030204" pitchFamily="34" charset="0"/>
                <a:ea typeface="맑은 고딕" panose="020B0503020000020004" pitchFamily="34" charset="-127"/>
              </a:defRPr>
            </a:lvl1pPr>
            <a:lvl2pPr marL="742950" indent="-285750" defTabSz="762000">
              <a:spcBef>
                <a:spcPct val="20000"/>
              </a:spcBef>
              <a:buFont typeface="Arial" panose="020B0604020202020204" pitchFamily="34" charset="0"/>
              <a:buChar char="–"/>
              <a:defRPr sz="2800">
                <a:solidFill>
                  <a:schemeClr val="tx1"/>
                </a:solidFill>
                <a:latin typeface="Calibri" panose="020F0502020204030204" pitchFamily="34" charset="0"/>
                <a:ea typeface="맑은 고딕" panose="020B0503020000020004" pitchFamily="34" charset="-127"/>
              </a:defRPr>
            </a:lvl2pPr>
            <a:lvl3pPr marL="1143000" indent="-228600" defTabSz="762000">
              <a:spcBef>
                <a:spcPct val="20000"/>
              </a:spcBef>
              <a:buFont typeface="Arial" panose="020B0604020202020204" pitchFamily="34" charset="0"/>
              <a:buChar char="•"/>
              <a:defRPr sz="2400">
                <a:solidFill>
                  <a:schemeClr val="tx1"/>
                </a:solidFill>
                <a:latin typeface="Calibri" panose="020F0502020204030204" pitchFamily="34" charset="0"/>
                <a:ea typeface="맑은 고딕" panose="020B0503020000020004" pitchFamily="34" charset="-127"/>
              </a:defRPr>
            </a:lvl3pPr>
            <a:lvl4pPr marL="1600200" indent="-228600" defTabSz="762000">
              <a:spcBef>
                <a:spcPct val="20000"/>
              </a:spcBef>
              <a:buFont typeface="Arial" panose="020B0604020202020204" pitchFamily="34" charset="0"/>
              <a:buChar char="–"/>
              <a:defRPr sz="2000">
                <a:solidFill>
                  <a:schemeClr val="tx1"/>
                </a:solidFill>
                <a:latin typeface="Calibri" panose="020F0502020204030204" pitchFamily="34" charset="0"/>
                <a:ea typeface="맑은 고딕" panose="020B0503020000020004" pitchFamily="34" charset="-127"/>
              </a:defRPr>
            </a:lvl4pPr>
            <a:lvl5pPr marL="2057400" indent="-228600" defTabSz="762000">
              <a:spcBef>
                <a:spcPct val="20000"/>
              </a:spcBef>
              <a:buFont typeface="Arial" panose="020B0604020202020204" pitchFamily="34" charset="0"/>
              <a:buChar char="»"/>
              <a:defRPr sz="2000">
                <a:solidFill>
                  <a:schemeClr val="tx1"/>
                </a:solidFill>
                <a:latin typeface="Calibri" panose="020F0502020204030204" pitchFamily="34" charset="0"/>
                <a:ea typeface="맑은 고딕" panose="020B0503020000020004" pitchFamily="34" charset="-127"/>
              </a:defRPr>
            </a:lvl5pPr>
            <a:lvl6pPr marL="2514600" indent="-228600" defTabSz="7620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맑은 고딕" panose="020B0503020000020004" pitchFamily="34" charset="-127"/>
              </a:defRPr>
            </a:lvl6pPr>
            <a:lvl7pPr marL="2971800" indent="-228600" defTabSz="7620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맑은 고딕" panose="020B0503020000020004" pitchFamily="34" charset="-127"/>
              </a:defRPr>
            </a:lvl7pPr>
            <a:lvl8pPr marL="3429000" indent="-228600" defTabSz="7620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맑은 고딕" panose="020B0503020000020004" pitchFamily="34" charset="-127"/>
              </a:defRPr>
            </a:lvl8pPr>
            <a:lvl9pPr marL="3886200" indent="-228600" defTabSz="7620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맑은 고딕" panose="020B0503020000020004" pitchFamily="34" charset="-127"/>
              </a:defRPr>
            </a:lvl9pPr>
          </a:lstStyle>
          <a:p>
            <a:pPr>
              <a:lnSpc>
                <a:spcPct val="87000"/>
              </a:lnSpc>
              <a:spcBef>
                <a:spcPct val="0"/>
              </a:spcBef>
              <a:buFontTx/>
              <a:buNone/>
            </a:pPr>
            <a:r>
              <a:rPr lang="en-US" altLang="ko-KR" sz="2400" dirty="0">
                <a:latin typeface="Arial" panose="020B0604020202020204" pitchFamily="34" charset="0"/>
                <a:ea typeface="돋움" panose="020B0600000101010101" pitchFamily="34" charset="-127"/>
              </a:rPr>
              <a:t>       Initialize I </a:t>
            </a:r>
            <a:r>
              <a:rPr lang="en-US" altLang="ko-KR" sz="2400">
                <a:latin typeface="Arial" panose="020B0604020202020204" pitchFamily="34" charset="0"/>
                <a:ea typeface="돋움" panose="020B0600000101010101" pitchFamily="34" charset="-127"/>
              </a:rPr>
              <a:t>= 1</a:t>
            </a:r>
            <a:endParaRPr lang="en-US" altLang="ko-KR" sz="2400" dirty="0">
              <a:latin typeface="Arial" panose="020B0604020202020204" pitchFamily="34" charset="0"/>
              <a:ea typeface="돋움" panose="020B0600000101010101" pitchFamily="34" charset="-127"/>
            </a:endParaRPr>
          </a:p>
          <a:p>
            <a:pPr>
              <a:lnSpc>
                <a:spcPct val="87000"/>
              </a:lnSpc>
              <a:spcBef>
                <a:spcPct val="0"/>
              </a:spcBef>
              <a:buFontTx/>
              <a:buNone/>
            </a:pPr>
            <a:r>
              <a:rPr lang="en-US" altLang="ko-KR" sz="2400" dirty="0">
                <a:latin typeface="Arial" panose="020B0604020202020204" pitchFamily="34" charset="0"/>
                <a:ea typeface="돋움" panose="020B0600000101010101" pitchFamily="34" charset="-127"/>
              </a:rPr>
              <a:t>20   Read A(I)</a:t>
            </a:r>
          </a:p>
          <a:p>
            <a:pPr>
              <a:lnSpc>
                <a:spcPct val="87000"/>
              </a:lnSpc>
              <a:spcBef>
                <a:spcPct val="0"/>
              </a:spcBef>
              <a:buFontTx/>
              <a:buNone/>
            </a:pPr>
            <a:r>
              <a:rPr lang="en-US" altLang="ko-KR" sz="2400" dirty="0">
                <a:latin typeface="Arial" panose="020B0604020202020204" pitchFamily="34" charset="0"/>
                <a:ea typeface="돋움" panose="020B0600000101010101" pitchFamily="34" charset="-127"/>
              </a:rPr>
              <a:t>       Read B(I)</a:t>
            </a:r>
          </a:p>
          <a:p>
            <a:pPr>
              <a:lnSpc>
                <a:spcPct val="87000"/>
              </a:lnSpc>
              <a:spcBef>
                <a:spcPct val="0"/>
              </a:spcBef>
              <a:buFontTx/>
              <a:buNone/>
            </a:pPr>
            <a:r>
              <a:rPr lang="en-US" altLang="ko-KR" sz="2400" dirty="0">
                <a:latin typeface="Arial" panose="020B0604020202020204" pitchFamily="34" charset="0"/>
                <a:ea typeface="돋움" panose="020B0600000101010101" pitchFamily="34" charset="-127"/>
              </a:rPr>
              <a:t>       Store C(I) = A(I) + B(I)</a:t>
            </a:r>
          </a:p>
          <a:p>
            <a:pPr>
              <a:lnSpc>
                <a:spcPct val="87000"/>
              </a:lnSpc>
              <a:spcBef>
                <a:spcPct val="0"/>
              </a:spcBef>
              <a:buFontTx/>
              <a:buNone/>
            </a:pPr>
            <a:r>
              <a:rPr lang="en-US" altLang="ko-KR" sz="2400" dirty="0">
                <a:latin typeface="Arial" panose="020B0604020202020204" pitchFamily="34" charset="0"/>
                <a:ea typeface="돋움" panose="020B0600000101010101" pitchFamily="34" charset="-127"/>
              </a:rPr>
              <a:t>       Increment I = </a:t>
            </a:r>
            <a:r>
              <a:rPr lang="en-US" altLang="ko-KR" sz="2400" dirty="0" err="1">
                <a:latin typeface="Arial" panose="020B0604020202020204" pitchFamily="34" charset="0"/>
                <a:ea typeface="돋움" panose="020B0600000101010101" pitchFamily="34" charset="-127"/>
              </a:rPr>
              <a:t>i</a:t>
            </a:r>
            <a:r>
              <a:rPr lang="en-US" altLang="ko-KR" sz="2400" dirty="0">
                <a:latin typeface="Arial" panose="020B0604020202020204" pitchFamily="34" charset="0"/>
                <a:ea typeface="돋움" panose="020B0600000101010101" pitchFamily="34" charset="-127"/>
              </a:rPr>
              <a:t> + 1</a:t>
            </a:r>
          </a:p>
          <a:p>
            <a:pPr>
              <a:lnSpc>
                <a:spcPct val="87000"/>
              </a:lnSpc>
              <a:spcBef>
                <a:spcPct val="0"/>
              </a:spcBef>
              <a:buFontTx/>
              <a:buNone/>
            </a:pPr>
            <a:r>
              <a:rPr lang="en-US" altLang="ko-KR" sz="2400" dirty="0">
                <a:latin typeface="Arial" panose="020B0604020202020204" pitchFamily="34" charset="0"/>
                <a:ea typeface="돋움" panose="020B0600000101010101" pitchFamily="34" charset="-127"/>
              </a:rPr>
              <a:t>       If I </a:t>
            </a:r>
            <a:r>
              <a:rPr lang="en-US" altLang="ko-KR" sz="2400" dirty="0">
                <a:latin typeface="Arial" panose="020B0604020202020204" pitchFamily="34" charset="0"/>
                <a:ea typeface="돋움" panose="020B0600000101010101" pitchFamily="34" charset="-127"/>
                <a:sym typeface="Symbol" panose="05050102010706020507" pitchFamily="18" charset="2"/>
              </a:rPr>
              <a:t> </a:t>
            </a:r>
            <a:r>
              <a:rPr lang="en-US" altLang="ko-KR" sz="2400" dirty="0">
                <a:latin typeface="Arial" panose="020B0604020202020204" pitchFamily="34" charset="0"/>
                <a:ea typeface="돋움" panose="020B0600000101010101" pitchFamily="34" charset="-127"/>
              </a:rPr>
              <a:t>100 </a:t>
            </a:r>
            <a:r>
              <a:rPr lang="en-US" altLang="ko-KR" sz="2400" dirty="0" err="1">
                <a:latin typeface="Arial" panose="020B0604020202020204" pitchFamily="34" charset="0"/>
                <a:ea typeface="돋움" panose="020B0600000101010101" pitchFamily="34" charset="-127"/>
              </a:rPr>
              <a:t>goto</a:t>
            </a:r>
            <a:r>
              <a:rPr lang="en-US" altLang="ko-KR" sz="2400" dirty="0">
                <a:latin typeface="Arial" panose="020B0604020202020204" pitchFamily="34" charset="0"/>
                <a:ea typeface="돋움" panose="020B0600000101010101" pitchFamily="34" charset="-127"/>
              </a:rPr>
              <a:t> 20</a:t>
            </a:r>
          </a:p>
          <a:p>
            <a:pPr latinLnBrk="1">
              <a:lnSpc>
                <a:spcPct val="82000"/>
              </a:lnSpc>
              <a:spcBef>
                <a:spcPct val="0"/>
              </a:spcBef>
              <a:buFontTx/>
              <a:buNone/>
            </a:pPr>
            <a:endParaRPr lang="en-US" altLang="ko-KR" sz="2400" dirty="0">
              <a:latin typeface="Arial" panose="020B0604020202020204" pitchFamily="34" charset="0"/>
              <a:ea typeface="돋움" panose="020B0600000101010101" pitchFamily="34" charset="-127"/>
            </a:endParaRPr>
          </a:p>
        </p:txBody>
      </p:sp>
      <p:sp>
        <p:nvSpPr>
          <p:cNvPr id="5" name="Rectangle 6">
            <a:extLst>
              <a:ext uri="{FF2B5EF4-FFF2-40B4-BE49-F238E27FC236}">
                <a16:creationId xmlns:a16="http://schemas.microsoft.com/office/drawing/2014/main" id="{F115B437-9653-9D9D-9A3B-9B206C77F981}"/>
              </a:ext>
            </a:extLst>
          </p:cNvPr>
          <p:cNvSpPr>
            <a:spLocks noChangeArrowheads="1"/>
          </p:cNvSpPr>
          <p:nvPr/>
        </p:nvSpPr>
        <p:spPr bwMode="auto">
          <a:xfrm>
            <a:off x="1073150" y="3920144"/>
            <a:ext cx="2151486" cy="328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3500" tIns="25400" rIns="63500" bIns="25400">
            <a:spAutoFit/>
          </a:bodyPr>
          <a:lstStyle>
            <a:lvl1pPr defTabSz="762000">
              <a:spcBef>
                <a:spcPct val="20000"/>
              </a:spcBef>
              <a:buFont typeface="Arial" panose="020B0604020202020204" pitchFamily="34" charset="0"/>
              <a:buChar char="•"/>
              <a:defRPr sz="3200">
                <a:solidFill>
                  <a:schemeClr val="tx1"/>
                </a:solidFill>
                <a:latin typeface="Calibri" panose="020F0502020204030204" pitchFamily="34" charset="0"/>
                <a:ea typeface="맑은 고딕" panose="020B0503020000020004" pitchFamily="34" charset="-127"/>
              </a:defRPr>
            </a:lvl1pPr>
            <a:lvl2pPr marL="742950" indent="-285750" defTabSz="762000">
              <a:spcBef>
                <a:spcPct val="20000"/>
              </a:spcBef>
              <a:buFont typeface="Arial" panose="020B0604020202020204" pitchFamily="34" charset="0"/>
              <a:buChar char="–"/>
              <a:defRPr sz="2800">
                <a:solidFill>
                  <a:schemeClr val="tx1"/>
                </a:solidFill>
                <a:latin typeface="Calibri" panose="020F0502020204030204" pitchFamily="34" charset="0"/>
                <a:ea typeface="맑은 고딕" panose="020B0503020000020004" pitchFamily="34" charset="-127"/>
              </a:defRPr>
            </a:lvl2pPr>
            <a:lvl3pPr marL="1143000" indent="-228600" defTabSz="762000">
              <a:spcBef>
                <a:spcPct val="20000"/>
              </a:spcBef>
              <a:buFont typeface="Arial" panose="020B0604020202020204" pitchFamily="34" charset="0"/>
              <a:buChar char="•"/>
              <a:defRPr sz="2400">
                <a:solidFill>
                  <a:schemeClr val="tx1"/>
                </a:solidFill>
                <a:latin typeface="Calibri" panose="020F0502020204030204" pitchFamily="34" charset="0"/>
                <a:ea typeface="맑은 고딕" panose="020B0503020000020004" pitchFamily="34" charset="-127"/>
              </a:defRPr>
            </a:lvl3pPr>
            <a:lvl4pPr marL="1600200" indent="-228600" defTabSz="762000">
              <a:spcBef>
                <a:spcPct val="20000"/>
              </a:spcBef>
              <a:buFont typeface="Arial" panose="020B0604020202020204" pitchFamily="34" charset="0"/>
              <a:buChar char="–"/>
              <a:defRPr sz="2000">
                <a:solidFill>
                  <a:schemeClr val="tx1"/>
                </a:solidFill>
                <a:latin typeface="Calibri" panose="020F0502020204030204" pitchFamily="34" charset="0"/>
                <a:ea typeface="맑은 고딕" panose="020B0503020000020004" pitchFamily="34" charset="-127"/>
              </a:defRPr>
            </a:lvl4pPr>
            <a:lvl5pPr marL="2057400" indent="-228600" defTabSz="762000">
              <a:spcBef>
                <a:spcPct val="20000"/>
              </a:spcBef>
              <a:buFont typeface="Arial" panose="020B0604020202020204" pitchFamily="34" charset="0"/>
              <a:buChar char="»"/>
              <a:defRPr sz="2000">
                <a:solidFill>
                  <a:schemeClr val="tx1"/>
                </a:solidFill>
                <a:latin typeface="Calibri" panose="020F0502020204030204" pitchFamily="34" charset="0"/>
                <a:ea typeface="맑은 고딕" panose="020B0503020000020004" pitchFamily="34" charset="-127"/>
              </a:defRPr>
            </a:lvl5pPr>
            <a:lvl6pPr marL="2514600" indent="-228600" defTabSz="7620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맑은 고딕" panose="020B0503020000020004" pitchFamily="34" charset="-127"/>
              </a:defRPr>
            </a:lvl6pPr>
            <a:lvl7pPr marL="2971800" indent="-228600" defTabSz="7620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맑은 고딕" panose="020B0503020000020004" pitchFamily="34" charset="-127"/>
              </a:defRPr>
            </a:lvl7pPr>
            <a:lvl8pPr marL="3429000" indent="-228600" defTabSz="7620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맑은 고딕" panose="020B0503020000020004" pitchFamily="34" charset="-127"/>
              </a:defRPr>
            </a:lvl8pPr>
            <a:lvl9pPr marL="3886200" indent="-228600" defTabSz="7620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맑은 고딕" panose="020B0503020000020004" pitchFamily="34" charset="-127"/>
              </a:defRPr>
            </a:lvl9pPr>
          </a:lstStyle>
          <a:p>
            <a:pPr>
              <a:lnSpc>
                <a:spcPct val="90000"/>
              </a:lnSpc>
              <a:spcBef>
                <a:spcPct val="0"/>
              </a:spcBef>
              <a:buFontTx/>
              <a:buNone/>
            </a:pPr>
            <a:r>
              <a:rPr lang="en-US" altLang="ko-KR" sz="2000" b="1" dirty="0">
                <a:latin typeface="Arial" panose="020B0604020202020204" pitchFamily="34" charset="0"/>
                <a:ea typeface="돋움" panose="020B0600000101010101" pitchFamily="34" charset="-127"/>
              </a:rPr>
              <a:t>Vector computer</a:t>
            </a:r>
          </a:p>
        </p:txBody>
      </p:sp>
      <p:sp>
        <p:nvSpPr>
          <p:cNvPr id="6" name="Rectangle 7">
            <a:extLst>
              <a:ext uri="{FF2B5EF4-FFF2-40B4-BE49-F238E27FC236}">
                <a16:creationId xmlns:a16="http://schemas.microsoft.com/office/drawing/2014/main" id="{98308DC9-5F56-76C9-BB03-656365DBB93D}"/>
              </a:ext>
            </a:extLst>
          </p:cNvPr>
          <p:cNvSpPr>
            <a:spLocks noChangeArrowheads="1"/>
          </p:cNvSpPr>
          <p:nvPr/>
        </p:nvSpPr>
        <p:spPr bwMode="auto">
          <a:xfrm>
            <a:off x="2995036" y="4650221"/>
            <a:ext cx="4372031" cy="3836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3500" tIns="25400" rIns="63500" bIns="25400">
            <a:spAutoFit/>
          </a:bodyPr>
          <a:lstStyle>
            <a:lvl1pPr defTabSz="762000">
              <a:spcBef>
                <a:spcPct val="20000"/>
              </a:spcBef>
              <a:buFont typeface="Arial" panose="020B0604020202020204" pitchFamily="34" charset="0"/>
              <a:buChar char="•"/>
              <a:defRPr sz="3200">
                <a:solidFill>
                  <a:schemeClr val="tx1"/>
                </a:solidFill>
                <a:latin typeface="Calibri" panose="020F0502020204030204" pitchFamily="34" charset="0"/>
                <a:ea typeface="맑은 고딕" panose="020B0503020000020004" pitchFamily="34" charset="-127"/>
              </a:defRPr>
            </a:lvl1pPr>
            <a:lvl2pPr marL="742950" indent="-285750" defTabSz="762000">
              <a:spcBef>
                <a:spcPct val="20000"/>
              </a:spcBef>
              <a:buFont typeface="Arial" panose="020B0604020202020204" pitchFamily="34" charset="0"/>
              <a:buChar char="–"/>
              <a:defRPr sz="2800">
                <a:solidFill>
                  <a:schemeClr val="tx1"/>
                </a:solidFill>
                <a:latin typeface="Calibri" panose="020F0502020204030204" pitchFamily="34" charset="0"/>
                <a:ea typeface="맑은 고딕" panose="020B0503020000020004" pitchFamily="34" charset="-127"/>
              </a:defRPr>
            </a:lvl2pPr>
            <a:lvl3pPr marL="1143000" indent="-228600" defTabSz="762000">
              <a:spcBef>
                <a:spcPct val="20000"/>
              </a:spcBef>
              <a:buFont typeface="Arial" panose="020B0604020202020204" pitchFamily="34" charset="0"/>
              <a:buChar char="•"/>
              <a:defRPr sz="2400">
                <a:solidFill>
                  <a:schemeClr val="tx1"/>
                </a:solidFill>
                <a:latin typeface="Calibri" panose="020F0502020204030204" pitchFamily="34" charset="0"/>
                <a:ea typeface="맑은 고딕" panose="020B0503020000020004" pitchFamily="34" charset="-127"/>
              </a:defRPr>
            </a:lvl3pPr>
            <a:lvl4pPr marL="1600200" indent="-228600" defTabSz="762000">
              <a:spcBef>
                <a:spcPct val="20000"/>
              </a:spcBef>
              <a:buFont typeface="Arial" panose="020B0604020202020204" pitchFamily="34" charset="0"/>
              <a:buChar char="–"/>
              <a:defRPr sz="2000">
                <a:solidFill>
                  <a:schemeClr val="tx1"/>
                </a:solidFill>
                <a:latin typeface="Calibri" panose="020F0502020204030204" pitchFamily="34" charset="0"/>
                <a:ea typeface="맑은 고딕" panose="020B0503020000020004" pitchFamily="34" charset="-127"/>
              </a:defRPr>
            </a:lvl4pPr>
            <a:lvl5pPr marL="2057400" indent="-228600" defTabSz="762000">
              <a:spcBef>
                <a:spcPct val="20000"/>
              </a:spcBef>
              <a:buFont typeface="Arial" panose="020B0604020202020204" pitchFamily="34" charset="0"/>
              <a:buChar char="»"/>
              <a:defRPr sz="2000">
                <a:solidFill>
                  <a:schemeClr val="tx1"/>
                </a:solidFill>
                <a:latin typeface="Calibri" panose="020F0502020204030204" pitchFamily="34" charset="0"/>
                <a:ea typeface="맑은 고딕" panose="020B0503020000020004" pitchFamily="34" charset="-127"/>
              </a:defRPr>
            </a:lvl5pPr>
            <a:lvl6pPr marL="2514600" indent="-228600" defTabSz="7620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맑은 고딕" panose="020B0503020000020004" pitchFamily="34" charset="-127"/>
              </a:defRPr>
            </a:lvl6pPr>
            <a:lvl7pPr marL="2971800" indent="-228600" defTabSz="7620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맑은 고딕" panose="020B0503020000020004" pitchFamily="34" charset="-127"/>
              </a:defRPr>
            </a:lvl7pPr>
            <a:lvl8pPr marL="3429000" indent="-228600" defTabSz="7620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맑은 고딕" panose="020B0503020000020004" pitchFamily="34" charset="-127"/>
              </a:defRPr>
            </a:lvl8pPr>
            <a:lvl9pPr marL="3886200" indent="-228600" defTabSz="7620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맑은 고딕" panose="020B0503020000020004" pitchFamily="34" charset="-127"/>
              </a:defRPr>
            </a:lvl9pPr>
          </a:lstStyle>
          <a:p>
            <a:pPr>
              <a:lnSpc>
                <a:spcPct val="90000"/>
              </a:lnSpc>
              <a:spcBef>
                <a:spcPct val="0"/>
              </a:spcBef>
              <a:buFontTx/>
              <a:buNone/>
            </a:pPr>
            <a:r>
              <a:rPr lang="en-US" altLang="ko-KR" sz="2400" dirty="0">
                <a:latin typeface="Arial" panose="020B0604020202020204" pitchFamily="34" charset="0"/>
                <a:ea typeface="돋움" panose="020B0600000101010101" pitchFamily="34" charset="-127"/>
              </a:rPr>
              <a:t>C(1:100) = A(1:100) + B(1:100)</a:t>
            </a:r>
          </a:p>
        </p:txBody>
      </p:sp>
    </p:spTree>
    <p:extLst>
      <p:ext uri="{BB962C8B-B14F-4D97-AF65-F5344CB8AC3E}">
        <p14:creationId xmlns:p14="http://schemas.microsoft.com/office/powerpoint/2010/main" val="30218021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8789485-30BE-3595-DDA4-EF7F9F60F699}"/>
              </a:ext>
            </a:extLst>
          </p:cNvPr>
          <p:cNvSpPr>
            <a:spLocks noGrp="1"/>
          </p:cNvSpPr>
          <p:nvPr>
            <p:ph idx="1"/>
          </p:nvPr>
        </p:nvSpPr>
        <p:spPr>
          <a:xfrm>
            <a:off x="838200" y="185530"/>
            <a:ext cx="10889974" cy="6533322"/>
          </a:xfrm>
        </p:spPr>
        <p:txBody>
          <a:bodyPr/>
          <a:lstStyle/>
          <a:p>
            <a:r>
              <a:rPr lang="en-IN" dirty="0"/>
              <a:t>Adder &amp; integer multiplier perform the arithmetic operation with integer numbers.</a:t>
            </a:r>
          </a:p>
          <a:p>
            <a:r>
              <a:rPr lang="en-IN" dirty="0"/>
              <a:t>The floating-point operations are separated into 3 circuits operating in parallel.</a:t>
            </a:r>
          </a:p>
          <a:p>
            <a:r>
              <a:rPr lang="en-IN" dirty="0"/>
              <a:t>The logic, shift &amp; increment operation can be performed concurrently on different data. </a:t>
            </a:r>
          </a:p>
        </p:txBody>
      </p:sp>
    </p:spTree>
    <p:extLst>
      <p:ext uri="{BB962C8B-B14F-4D97-AF65-F5344CB8AC3E}">
        <p14:creationId xmlns:p14="http://schemas.microsoft.com/office/powerpoint/2010/main" val="221261246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61BF6F0-9A19-5F06-AF79-0A8B42230FCD}"/>
              </a:ext>
            </a:extLst>
          </p:cNvPr>
          <p:cNvSpPr txBox="1"/>
          <p:nvPr/>
        </p:nvSpPr>
        <p:spPr>
          <a:xfrm>
            <a:off x="748146" y="362589"/>
            <a:ext cx="6096000" cy="400110"/>
          </a:xfrm>
          <a:prstGeom prst="rect">
            <a:avLst/>
          </a:prstGeom>
          <a:noFill/>
        </p:spPr>
        <p:txBody>
          <a:bodyPr wrap="square">
            <a:spAutoFit/>
          </a:bodyPr>
          <a:lstStyle/>
          <a:p>
            <a:r>
              <a:rPr lang="en-IN" sz="2000" b="1" i="0" u="none" strike="noStrike" baseline="0" dirty="0">
                <a:latin typeface="Calibri,Bold"/>
              </a:rPr>
              <a:t>Matrix Multiplication :</a:t>
            </a:r>
            <a:endParaRPr lang="en-IN" sz="2000" dirty="0"/>
          </a:p>
        </p:txBody>
      </p:sp>
      <p:sp>
        <p:nvSpPr>
          <p:cNvPr id="5" name="TextBox 4">
            <a:extLst>
              <a:ext uri="{FF2B5EF4-FFF2-40B4-BE49-F238E27FC236}">
                <a16:creationId xmlns:a16="http://schemas.microsoft.com/office/drawing/2014/main" id="{BF71D238-A29D-D3AC-E02D-2FB0189B80A6}"/>
              </a:ext>
            </a:extLst>
          </p:cNvPr>
          <p:cNvSpPr txBox="1"/>
          <p:nvPr/>
        </p:nvSpPr>
        <p:spPr>
          <a:xfrm>
            <a:off x="387926" y="963766"/>
            <a:ext cx="11305309" cy="5447645"/>
          </a:xfrm>
          <a:prstGeom prst="rect">
            <a:avLst/>
          </a:prstGeom>
          <a:noFill/>
        </p:spPr>
        <p:txBody>
          <a:bodyPr wrap="square">
            <a:spAutoFit/>
          </a:bodyPr>
          <a:lstStyle/>
          <a:p>
            <a:pPr algn="l"/>
            <a:r>
              <a:rPr lang="en-US" sz="2000" b="0" i="0" u="none" strike="noStrike" baseline="0" dirty="0">
                <a:latin typeface="Symbol" panose="05050102010706020507" pitchFamily="18" charset="2"/>
              </a:rPr>
              <a:t> </a:t>
            </a:r>
            <a:r>
              <a:rPr lang="en-US" sz="2000" b="0" i="0" u="none" strike="noStrike" baseline="0" dirty="0">
                <a:latin typeface="Calibri" panose="020F0502020204030204" pitchFamily="34" charset="0"/>
              </a:rPr>
              <a:t>Matrix multiplication is one of the most computational intensive operations performed in computers with vector processors.</a:t>
            </a:r>
          </a:p>
          <a:p>
            <a:pPr algn="l"/>
            <a:r>
              <a:rPr lang="en-US" sz="2000" b="0" i="0" u="none" strike="noStrike" baseline="0" dirty="0">
                <a:latin typeface="Symbol" panose="05050102010706020507" pitchFamily="18" charset="2"/>
              </a:rPr>
              <a:t> </a:t>
            </a:r>
            <a:r>
              <a:rPr lang="en-US" sz="2000" b="0" i="0" u="none" strike="noStrike" baseline="0" dirty="0">
                <a:latin typeface="Calibri" panose="020F0502020204030204" pitchFamily="34" charset="0"/>
              </a:rPr>
              <a:t>An n x m matrix of numbers has n rows and m columns and may be considered as constituting a set of n row vectors or a set of m column vectors.</a:t>
            </a:r>
          </a:p>
          <a:p>
            <a:pPr marL="285750" indent="-285750" algn="l">
              <a:buFont typeface="Symbol" panose="05050102010706020507" pitchFamily="18" charset="2"/>
              <a:buChar char="·"/>
            </a:pPr>
            <a:r>
              <a:rPr lang="en-US" sz="2000" b="0" i="0" u="none" strike="noStrike" baseline="0" dirty="0">
                <a:latin typeface="Calibri" panose="020F0502020204030204" pitchFamily="34" charset="0"/>
              </a:rPr>
              <a:t>Consider, for example, the multiplication of two 3x3 matrices A and B.</a:t>
            </a:r>
          </a:p>
          <a:p>
            <a:pPr marL="285750" indent="-285750" algn="l">
              <a:buFont typeface="Symbol" panose="05050102010706020507" pitchFamily="18" charset="2"/>
              <a:buChar char="·"/>
            </a:pPr>
            <a:endParaRPr lang="en-US" sz="2000" b="0" i="0" u="none" strike="noStrike" baseline="0" dirty="0">
              <a:latin typeface="Calibri" panose="020F0502020204030204" pitchFamily="34" charset="0"/>
            </a:endParaRPr>
          </a:p>
          <a:p>
            <a:pPr marL="285750" indent="-285750" algn="l">
              <a:buFont typeface="Symbol" panose="05050102010706020507" pitchFamily="18" charset="2"/>
              <a:buChar char="·"/>
            </a:pPr>
            <a:endParaRPr lang="en-US" sz="2000" dirty="0">
              <a:latin typeface="Calibri" panose="020F0502020204030204" pitchFamily="34" charset="0"/>
            </a:endParaRPr>
          </a:p>
          <a:p>
            <a:pPr marL="285750" indent="-285750" algn="l">
              <a:buFont typeface="Symbol" panose="05050102010706020507" pitchFamily="18" charset="2"/>
              <a:buChar char="·"/>
            </a:pPr>
            <a:endParaRPr lang="en-US" sz="2000" b="0" i="0" u="none" strike="noStrike" baseline="0" dirty="0">
              <a:latin typeface="Calibri" panose="020F0502020204030204" pitchFamily="34" charset="0"/>
            </a:endParaRPr>
          </a:p>
          <a:p>
            <a:pPr marL="285750" indent="-285750" algn="l">
              <a:buFont typeface="Symbol" panose="05050102010706020507" pitchFamily="18" charset="2"/>
              <a:buChar char="·"/>
            </a:pPr>
            <a:endParaRPr lang="en-US" sz="2000" dirty="0">
              <a:latin typeface="Calibri" panose="020F0502020204030204" pitchFamily="34" charset="0"/>
            </a:endParaRPr>
          </a:p>
          <a:p>
            <a:pPr marL="285750" indent="-285750" algn="l">
              <a:buFont typeface="Symbol" panose="05050102010706020507" pitchFamily="18" charset="2"/>
              <a:buChar char="·"/>
            </a:pPr>
            <a:endParaRPr lang="en-US" sz="2000" dirty="0">
              <a:latin typeface="Calibri" panose="020F0502020204030204" pitchFamily="34" charset="0"/>
            </a:endParaRPr>
          </a:p>
          <a:p>
            <a:pPr marL="285750" indent="-285750" algn="l">
              <a:buFont typeface="Symbol" panose="05050102010706020507" pitchFamily="18" charset="2"/>
              <a:buChar char="·"/>
            </a:pPr>
            <a:endParaRPr lang="en-US" sz="2000" dirty="0">
              <a:latin typeface="Calibri" panose="020F0502020204030204" pitchFamily="34" charset="0"/>
            </a:endParaRPr>
          </a:p>
          <a:p>
            <a:pPr algn="l"/>
            <a:r>
              <a:rPr lang="en-US" sz="2000" b="0" i="0" u="none" strike="noStrike" baseline="0" dirty="0">
                <a:latin typeface="Symbol" panose="05050102010706020507" pitchFamily="18" charset="2"/>
              </a:rPr>
              <a:t> </a:t>
            </a:r>
            <a:r>
              <a:rPr lang="en-US" sz="2000" b="0" i="0" u="none" strike="noStrike" baseline="0" dirty="0">
                <a:latin typeface="Calibri" panose="020F0502020204030204" pitchFamily="34" charset="0"/>
              </a:rPr>
              <a:t>For example, the number in the first row and first column of matrix C is calculated by letting I= 1, j = 1, to obtain</a:t>
            </a:r>
          </a:p>
          <a:p>
            <a:pPr algn="l"/>
            <a:r>
              <a:rPr lang="pt-BR" b="0" i="0" u="none" strike="noStrike" baseline="0" dirty="0">
                <a:latin typeface="Cambria Math" panose="02040503050406030204" pitchFamily="18" charset="0"/>
              </a:rPr>
              <a:t>				</a:t>
            </a:r>
            <a:r>
              <a:rPr lang="pt-BR" sz="2800" b="1" i="0" u="none" strike="noStrike" baseline="0" dirty="0">
                <a:solidFill>
                  <a:srgbClr val="FF0000"/>
                </a:solidFill>
              </a:rPr>
              <a:t>C</a:t>
            </a:r>
            <a:r>
              <a:rPr lang="pt-BR" sz="1100" b="1" i="0" u="none" strike="noStrike" baseline="0" dirty="0">
                <a:solidFill>
                  <a:srgbClr val="FF0000"/>
                </a:solidFill>
              </a:rPr>
              <a:t>11 </a:t>
            </a:r>
            <a:r>
              <a:rPr lang="pt-BR" sz="2800" b="1" i="0" u="none" strike="noStrike" baseline="0" dirty="0">
                <a:solidFill>
                  <a:srgbClr val="FF0000"/>
                </a:solidFill>
              </a:rPr>
              <a:t>= a</a:t>
            </a:r>
            <a:r>
              <a:rPr lang="pt-BR" sz="1100" b="1" i="0" u="none" strike="noStrike" baseline="0" dirty="0">
                <a:solidFill>
                  <a:srgbClr val="FF0000"/>
                </a:solidFill>
              </a:rPr>
              <a:t>11 </a:t>
            </a:r>
            <a:r>
              <a:rPr lang="pt-BR" sz="2800" b="1" i="0" u="none" strike="noStrike" baseline="0" dirty="0">
                <a:solidFill>
                  <a:srgbClr val="FF0000"/>
                </a:solidFill>
              </a:rPr>
              <a:t>b</a:t>
            </a:r>
            <a:r>
              <a:rPr lang="pt-BR" sz="1100" b="1" i="0" u="none" strike="noStrike" baseline="0" dirty="0">
                <a:solidFill>
                  <a:srgbClr val="FF0000"/>
                </a:solidFill>
              </a:rPr>
              <a:t>11 </a:t>
            </a:r>
            <a:r>
              <a:rPr lang="pt-BR" sz="2800" b="1" i="0" u="none" strike="noStrike" baseline="0" dirty="0">
                <a:solidFill>
                  <a:srgbClr val="FF0000"/>
                </a:solidFill>
              </a:rPr>
              <a:t>+ a</a:t>
            </a:r>
            <a:r>
              <a:rPr lang="pt-BR" sz="1100" b="1" i="0" u="none" strike="noStrike" baseline="0" dirty="0">
                <a:solidFill>
                  <a:srgbClr val="FF0000"/>
                </a:solidFill>
              </a:rPr>
              <a:t>12 </a:t>
            </a:r>
            <a:r>
              <a:rPr lang="pt-BR" sz="2800" b="1" i="0" u="none" strike="noStrike" baseline="0" dirty="0">
                <a:solidFill>
                  <a:srgbClr val="FF0000"/>
                </a:solidFill>
              </a:rPr>
              <a:t>b</a:t>
            </a:r>
            <a:r>
              <a:rPr lang="pt-BR" sz="1100" b="1" i="0" u="none" strike="noStrike" baseline="0" dirty="0">
                <a:solidFill>
                  <a:srgbClr val="FF0000"/>
                </a:solidFill>
              </a:rPr>
              <a:t>21 </a:t>
            </a:r>
            <a:r>
              <a:rPr lang="pt-BR" sz="2800" b="1" i="0" u="none" strike="noStrike" baseline="0" dirty="0">
                <a:solidFill>
                  <a:srgbClr val="FF0000"/>
                </a:solidFill>
              </a:rPr>
              <a:t>+ a</a:t>
            </a:r>
            <a:r>
              <a:rPr lang="pt-BR" sz="1100" b="1" i="0" u="none" strike="noStrike" baseline="0" dirty="0">
                <a:solidFill>
                  <a:srgbClr val="FF0000"/>
                </a:solidFill>
              </a:rPr>
              <a:t>13 </a:t>
            </a:r>
            <a:r>
              <a:rPr lang="pt-BR" sz="2800" b="1" i="0" u="none" strike="noStrike" baseline="0" dirty="0">
                <a:solidFill>
                  <a:srgbClr val="FF0000"/>
                </a:solidFill>
              </a:rPr>
              <a:t>b</a:t>
            </a:r>
            <a:r>
              <a:rPr lang="pt-BR" sz="1100" b="1" i="0" u="none" strike="noStrike" baseline="0" dirty="0">
                <a:solidFill>
                  <a:srgbClr val="FF0000"/>
                </a:solidFill>
              </a:rPr>
              <a:t>31</a:t>
            </a:r>
            <a:endParaRPr lang="pt-BR" sz="900" b="1" i="0" u="none" strike="noStrike" baseline="0" dirty="0">
              <a:solidFill>
                <a:srgbClr val="FF0000"/>
              </a:solidFill>
            </a:endParaRPr>
          </a:p>
          <a:p>
            <a:pPr algn="l"/>
            <a:r>
              <a:rPr lang="en-US" sz="2000" b="0" i="0" u="none" strike="noStrike" baseline="0" dirty="0">
                <a:latin typeface="Symbol" panose="05050102010706020507" pitchFamily="18" charset="2"/>
              </a:rPr>
              <a:t> </a:t>
            </a:r>
            <a:r>
              <a:rPr lang="en-US" sz="2000" b="0" i="0" u="none" strike="noStrike" baseline="0" dirty="0">
                <a:latin typeface="Calibri" panose="020F0502020204030204" pitchFamily="34" charset="0"/>
              </a:rPr>
              <a:t>This requires three multiplications and three additions.</a:t>
            </a:r>
          </a:p>
          <a:p>
            <a:pPr algn="l"/>
            <a:r>
              <a:rPr lang="en-US" sz="2000" b="0" i="0" u="none" strike="noStrike" baseline="0" dirty="0">
                <a:latin typeface="Symbol" panose="05050102010706020507" pitchFamily="18" charset="2"/>
              </a:rPr>
              <a:t> </a:t>
            </a:r>
            <a:r>
              <a:rPr lang="en-US" sz="2000" b="0" i="0" u="none" strike="noStrike" baseline="0" dirty="0">
                <a:latin typeface="Calibri" panose="020F0502020204030204" pitchFamily="34" charset="0"/>
              </a:rPr>
              <a:t>The total number of multiplications or additions required to compute the matrix product</a:t>
            </a:r>
          </a:p>
          <a:p>
            <a:pPr algn="l"/>
            <a:r>
              <a:rPr lang="nl-NL" sz="2000" b="0" i="0" u="none" strike="noStrike" baseline="0" dirty="0">
                <a:latin typeface="Calibri" panose="020F0502020204030204" pitchFamily="34" charset="0"/>
              </a:rPr>
              <a:t>is 9 x 3 = 27.</a:t>
            </a:r>
            <a:endParaRPr lang="en-IN" sz="2000" dirty="0"/>
          </a:p>
        </p:txBody>
      </p:sp>
      <p:pic>
        <p:nvPicPr>
          <p:cNvPr id="7" name="Picture 6">
            <a:extLst>
              <a:ext uri="{FF2B5EF4-FFF2-40B4-BE49-F238E27FC236}">
                <a16:creationId xmlns:a16="http://schemas.microsoft.com/office/drawing/2014/main" id="{67C1C152-ABCE-4E87-BD75-C6E371633751}"/>
              </a:ext>
            </a:extLst>
          </p:cNvPr>
          <p:cNvPicPr>
            <a:picLocks noChangeAspect="1"/>
          </p:cNvPicPr>
          <p:nvPr/>
        </p:nvPicPr>
        <p:blipFill>
          <a:blip r:embed="rId2"/>
          <a:stretch>
            <a:fillRect/>
          </a:stretch>
        </p:blipFill>
        <p:spPr>
          <a:xfrm>
            <a:off x="1965992" y="2762961"/>
            <a:ext cx="8149175" cy="1332077"/>
          </a:xfrm>
          <a:prstGeom prst="rect">
            <a:avLst/>
          </a:prstGeom>
        </p:spPr>
      </p:pic>
    </p:spTree>
    <p:extLst>
      <p:ext uri="{BB962C8B-B14F-4D97-AF65-F5344CB8AC3E}">
        <p14:creationId xmlns:p14="http://schemas.microsoft.com/office/powerpoint/2010/main" val="274529973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1753C00-9F10-DBD0-9A81-D8A88F7E4C2A}"/>
              </a:ext>
            </a:extLst>
          </p:cNvPr>
          <p:cNvSpPr txBox="1"/>
          <p:nvPr/>
        </p:nvSpPr>
        <p:spPr>
          <a:xfrm>
            <a:off x="415636" y="124693"/>
            <a:ext cx="11776364" cy="1938992"/>
          </a:xfrm>
          <a:prstGeom prst="rect">
            <a:avLst/>
          </a:prstGeom>
          <a:noFill/>
        </p:spPr>
        <p:txBody>
          <a:bodyPr wrap="square">
            <a:spAutoFit/>
          </a:bodyPr>
          <a:lstStyle/>
          <a:p>
            <a:pPr marL="285750" indent="-285750" algn="l">
              <a:buFont typeface="Arial" panose="020B0604020202020204" pitchFamily="34" charset="0"/>
              <a:buChar char="•"/>
            </a:pPr>
            <a:r>
              <a:rPr lang="en-US" sz="2400" b="0" i="0" u="none" strike="noStrike" baseline="0" dirty="0">
                <a:latin typeface="Calibri" panose="020F0502020204030204" pitchFamily="34" charset="0"/>
              </a:rPr>
              <a:t>In general, the inner product consists of the sum of k product terms of the form</a:t>
            </a:r>
          </a:p>
          <a:p>
            <a:pPr algn="l"/>
            <a:r>
              <a:rPr lang="pt-BR" sz="2400" b="0" i="0" u="none" strike="noStrike" baseline="0" dirty="0">
                <a:latin typeface="Calibri" panose="020F0502020204030204" pitchFamily="34" charset="0"/>
              </a:rPr>
              <a:t>			C = A1B1 + A2B2 + A3B3 + A4B4 + . . . . + AkBk</a:t>
            </a:r>
          </a:p>
          <a:p>
            <a:pPr algn="l"/>
            <a:endParaRPr lang="pt-BR" sz="2400" b="0" i="0" u="none" strike="noStrike" baseline="0" dirty="0">
              <a:latin typeface="Calibri" panose="020F0502020204030204" pitchFamily="34" charset="0"/>
            </a:endParaRPr>
          </a:p>
          <a:p>
            <a:pPr algn="l"/>
            <a:r>
              <a:rPr lang="en-US" sz="2400" b="0" i="0" u="none" strike="noStrike" baseline="0" dirty="0">
                <a:latin typeface="Symbol" panose="05050102010706020507" pitchFamily="18" charset="2"/>
              </a:rPr>
              <a:t> </a:t>
            </a:r>
            <a:r>
              <a:rPr lang="en-US" sz="2400" b="0" i="0" u="none" strike="noStrike" baseline="0" dirty="0">
                <a:latin typeface="Calibri" panose="020F0502020204030204" pitchFamily="34" charset="0"/>
              </a:rPr>
              <a:t>In a typical application k may be equal to 100 or even 1000. The inner product calculation on a pipeline vector processor is shown in following figure.</a:t>
            </a:r>
            <a:endParaRPr lang="en-IN" sz="2400" dirty="0"/>
          </a:p>
        </p:txBody>
      </p:sp>
      <p:pic>
        <p:nvPicPr>
          <p:cNvPr id="7" name="Picture 6">
            <a:extLst>
              <a:ext uri="{FF2B5EF4-FFF2-40B4-BE49-F238E27FC236}">
                <a16:creationId xmlns:a16="http://schemas.microsoft.com/office/drawing/2014/main" id="{3B4D17F6-8735-452F-76C9-0E0695C08983}"/>
              </a:ext>
            </a:extLst>
          </p:cNvPr>
          <p:cNvPicPr>
            <a:picLocks noChangeAspect="1"/>
          </p:cNvPicPr>
          <p:nvPr/>
        </p:nvPicPr>
        <p:blipFill>
          <a:blip r:embed="rId2"/>
          <a:stretch>
            <a:fillRect/>
          </a:stretch>
        </p:blipFill>
        <p:spPr>
          <a:xfrm>
            <a:off x="668722" y="2280855"/>
            <a:ext cx="10460759" cy="2845327"/>
          </a:xfrm>
          <a:prstGeom prst="rect">
            <a:avLst/>
          </a:prstGeom>
        </p:spPr>
      </p:pic>
      <p:sp>
        <p:nvSpPr>
          <p:cNvPr id="9" name="TextBox 8">
            <a:extLst>
              <a:ext uri="{FF2B5EF4-FFF2-40B4-BE49-F238E27FC236}">
                <a16:creationId xmlns:a16="http://schemas.microsoft.com/office/drawing/2014/main" id="{60A34C68-3CD0-39FC-FAE1-3C5F00975022}"/>
              </a:ext>
            </a:extLst>
          </p:cNvPr>
          <p:cNvSpPr txBox="1"/>
          <p:nvPr/>
        </p:nvSpPr>
        <p:spPr>
          <a:xfrm>
            <a:off x="526471" y="5255979"/>
            <a:ext cx="11069783" cy="1200329"/>
          </a:xfrm>
          <a:prstGeom prst="rect">
            <a:avLst/>
          </a:prstGeom>
          <a:noFill/>
        </p:spPr>
        <p:txBody>
          <a:bodyPr wrap="square">
            <a:spAutoFit/>
          </a:bodyPr>
          <a:lstStyle/>
          <a:p>
            <a:pPr algn="l"/>
            <a:r>
              <a:rPr lang="en-US" sz="2400" b="0" i="0" u="none" strike="noStrike" baseline="0" dirty="0">
                <a:latin typeface="Symbol" panose="05050102010706020507" pitchFamily="18" charset="2"/>
              </a:rPr>
              <a:t> </a:t>
            </a:r>
            <a:r>
              <a:rPr lang="en-US" sz="2400" b="0" i="0" u="none" strike="noStrike" baseline="0" dirty="0">
                <a:latin typeface="Calibri" panose="020F0502020204030204" pitchFamily="34" charset="0"/>
              </a:rPr>
              <a:t>The values of A and B are either in memory or in processor registers.</a:t>
            </a:r>
          </a:p>
          <a:p>
            <a:pPr algn="l"/>
            <a:r>
              <a:rPr lang="en-US" sz="2400" b="0" i="0" u="none" strike="noStrike" baseline="0" dirty="0">
                <a:latin typeface="Symbol" panose="05050102010706020507" pitchFamily="18" charset="2"/>
              </a:rPr>
              <a:t> </a:t>
            </a:r>
            <a:r>
              <a:rPr lang="en-US" sz="2400" b="0" i="0" u="none" strike="noStrike" baseline="0" dirty="0">
                <a:latin typeface="Calibri" panose="020F0502020204030204" pitchFamily="34" charset="0"/>
              </a:rPr>
              <a:t>The floating point multiplier pipeline and the floating point adder pipeline are assumed to have four segments each.</a:t>
            </a:r>
            <a:endParaRPr lang="en-IN" sz="2400" dirty="0"/>
          </a:p>
        </p:txBody>
      </p:sp>
    </p:spTree>
    <p:extLst>
      <p:ext uri="{BB962C8B-B14F-4D97-AF65-F5344CB8AC3E}">
        <p14:creationId xmlns:p14="http://schemas.microsoft.com/office/powerpoint/2010/main" val="187225080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40B3515-B035-9CED-BD69-E9B0F8415433}"/>
              </a:ext>
            </a:extLst>
          </p:cNvPr>
          <p:cNvSpPr txBox="1"/>
          <p:nvPr/>
        </p:nvSpPr>
        <p:spPr>
          <a:xfrm>
            <a:off x="277091" y="251890"/>
            <a:ext cx="11693236" cy="830997"/>
          </a:xfrm>
          <a:prstGeom prst="rect">
            <a:avLst/>
          </a:prstGeom>
          <a:noFill/>
        </p:spPr>
        <p:txBody>
          <a:bodyPr wrap="square">
            <a:spAutoFit/>
          </a:bodyPr>
          <a:lstStyle/>
          <a:p>
            <a:pPr algn="l"/>
            <a:r>
              <a:rPr lang="en-US" sz="2400" b="0" i="0" u="none" strike="noStrike" baseline="0" dirty="0">
                <a:latin typeface="Symbol" panose="05050102010706020507" pitchFamily="18" charset="2"/>
              </a:rPr>
              <a:t> </a:t>
            </a:r>
            <a:r>
              <a:rPr lang="en-US" sz="2400" b="0" i="0" u="none" strike="noStrike" baseline="0" dirty="0">
                <a:latin typeface="Calibri" panose="020F0502020204030204" pitchFamily="34" charset="0"/>
              </a:rPr>
              <a:t>All segment registers in the multiplier and adder are initialized to 0.</a:t>
            </a:r>
          </a:p>
          <a:p>
            <a:pPr algn="l"/>
            <a:r>
              <a:rPr lang="en-US" sz="2400" b="0" i="0" u="none" strike="noStrike" baseline="0" dirty="0">
                <a:latin typeface="Symbol" panose="05050102010706020507" pitchFamily="18" charset="2"/>
              </a:rPr>
              <a:t> </a:t>
            </a:r>
            <a:r>
              <a:rPr lang="en-US" sz="2400" b="0" i="0" u="none" strike="noStrike" baseline="0" dirty="0">
                <a:latin typeface="Calibri" panose="020F0502020204030204" pitchFamily="34" charset="0"/>
              </a:rPr>
              <a:t>Therefore, the output of the adder is 0 for the first eight cycles until both pipes are full.</a:t>
            </a:r>
            <a:endParaRPr lang="en-IN" sz="2400" dirty="0"/>
          </a:p>
        </p:txBody>
      </p:sp>
      <p:pic>
        <p:nvPicPr>
          <p:cNvPr id="5" name="Picture 4">
            <a:extLst>
              <a:ext uri="{FF2B5EF4-FFF2-40B4-BE49-F238E27FC236}">
                <a16:creationId xmlns:a16="http://schemas.microsoft.com/office/drawing/2014/main" id="{97B1807B-E9F5-8FDE-6437-33599D973202}"/>
              </a:ext>
            </a:extLst>
          </p:cNvPr>
          <p:cNvPicPr>
            <a:picLocks noChangeAspect="1"/>
          </p:cNvPicPr>
          <p:nvPr/>
        </p:nvPicPr>
        <p:blipFill>
          <a:blip r:embed="rId2"/>
          <a:stretch>
            <a:fillRect/>
          </a:stretch>
        </p:blipFill>
        <p:spPr>
          <a:xfrm>
            <a:off x="1647999" y="1302328"/>
            <a:ext cx="7767194" cy="2505546"/>
          </a:xfrm>
          <a:prstGeom prst="rect">
            <a:avLst/>
          </a:prstGeom>
        </p:spPr>
      </p:pic>
      <p:sp>
        <p:nvSpPr>
          <p:cNvPr id="7" name="TextBox 6">
            <a:extLst>
              <a:ext uri="{FF2B5EF4-FFF2-40B4-BE49-F238E27FC236}">
                <a16:creationId xmlns:a16="http://schemas.microsoft.com/office/drawing/2014/main" id="{5D5940B2-2918-693C-5428-1E9F779B1F33}"/>
              </a:ext>
            </a:extLst>
          </p:cNvPr>
          <p:cNvSpPr txBox="1"/>
          <p:nvPr/>
        </p:nvSpPr>
        <p:spPr>
          <a:xfrm>
            <a:off x="422564" y="4124297"/>
            <a:ext cx="11346872" cy="1938992"/>
          </a:xfrm>
          <a:prstGeom prst="rect">
            <a:avLst/>
          </a:prstGeom>
          <a:noFill/>
        </p:spPr>
        <p:txBody>
          <a:bodyPr wrap="square">
            <a:spAutoFit/>
          </a:bodyPr>
          <a:lstStyle/>
          <a:p>
            <a:pPr algn="l"/>
            <a:r>
              <a:rPr lang="en-US" sz="2400" b="0" i="0" u="none" strike="noStrike" baseline="0" dirty="0">
                <a:latin typeface="Symbol" panose="05050102010706020507" pitchFamily="18" charset="2"/>
              </a:rPr>
              <a:t> </a:t>
            </a:r>
            <a:r>
              <a:rPr lang="en-US" sz="2400" b="0" i="0" u="none" strike="noStrike" baseline="0" dirty="0">
                <a:latin typeface="Calibri" panose="020F0502020204030204" pitchFamily="34" charset="0"/>
              </a:rPr>
              <a:t>When there are no more product terms to be added, the system inserts four zeros into</a:t>
            </a:r>
          </a:p>
          <a:p>
            <a:pPr algn="l"/>
            <a:r>
              <a:rPr lang="en-IN" sz="2400" b="0" i="0" u="none" strike="noStrike" baseline="0" dirty="0">
                <a:latin typeface="Calibri" panose="020F0502020204030204" pitchFamily="34" charset="0"/>
              </a:rPr>
              <a:t>the multiplier pipeline.</a:t>
            </a:r>
          </a:p>
          <a:p>
            <a:pPr algn="l"/>
            <a:r>
              <a:rPr lang="en-US" sz="2400" b="0" i="0" u="none" strike="noStrike" baseline="0" dirty="0">
                <a:latin typeface="Symbol" panose="05050102010706020507" pitchFamily="18" charset="2"/>
              </a:rPr>
              <a:t> </a:t>
            </a:r>
            <a:r>
              <a:rPr lang="en-US" sz="2400" b="0" i="0" u="none" strike="noStrike" baseline="0" dirty="0">
                <a:latin typeface="Calibri" panose="020F0502020204030204" pitchFamily="34" charset="0"/>
              </a:rPr>
              <a:t>The adder pipeline will then have one partial product in each of its four segments,</a:t>
            </a:r>
          </a:p>
          <a:p>
            <a:pPr algn="l"/>
            <a:r>
              <a:rPr lang="en-US" sz="2400" b="0" i="0" u="none" strike="noStrike" baseline="0" dirty="0">
                <a:latin typeface="Calibri" panose="020F0502020204030204" pitchFamily="34" charset="0"/>
              </a:rPr>
              <a:t>corresponding to the four sums listed in the four rows in the above equation.</a:t>
            </a:r>
          </a:p>
          <a:p>
            <a:pPr algn="l"/>
            <a:r>
              <a:rPr lang="en-US" sz="2400" b="0" i="0" u="none" strike="noStrike" baseline="0" dirty="0">
                <a:latin typeface="Symbol" panose="05050102010706020507" pitchFamily="18" charset="2"/>
              </a:rPr>
              <a:t> </a:t>
            </a:r>
            <a:r>
              <a:rPr lang="en-US" sz="2400" b="0" i="0" u="none" strike="noStrike" baseline="0" dirty="0">
                <a:latin typeface="Calibri" panose="020F0502020204030204" pitchFamily="34" charset="0"/>
              </a:rPr>
              <a:t>The four partial sums are then added to form the final sum.</a:t>
            </a:r>
            <a:endParaRPr lang="en-IN" sz="2400" dirty="0"/>
          </a:p>
        </p:txBody>
      </p:sp>
    </p:spTree>
    <p:extLst>
      <p:ext uri="{BB962C8B-B14F-4D97-AF65-F5344CB8AC3E}">
        <p14:creationId xmlns:p14="http://schemas.microsoft.com/office/powerpoint/2010/main" val="348720631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DE1D9-EDCE-07AE-7A0F-B6A67A28BC34}"/>
              </a:ext>
            </a:extLst>
          </p:cNvPr>
          <p:cNvSpPr txBox="1">
            <a:spLocks/>
          </p:cNvSpPr>
          <p:nvPr/>
        </p:nvSpPr>
        <p:spPr>
          <a:xfrm>
            <a:off x="838200" y="253196"/>
            <a:ext cx="10515600" cy="841313"/>
          </a:xfrm>
          <a:prstGeom prst="rect">
            <a:avLst/>
          </a:prstGeom>
        </p:spPr>
        <p:txBody>
          <a:bodyP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800" b="1" dirty="0">
                <a:latin typeface="Cambria,Bold"/>
              </a:rPr>
              <a:t>Memory Interleaving : </a:t>
            </a:r>
            <a:r>
              <a:rPr lang="en-IN" sz="2400" b="1" dirty="0">
                <a:latin typeface="Cambria,Bold"/>
              </a:rPr>
              <a:t>Memory Module</a:t>
            </a:r>
            <a:endParaRPr lang="en-IN" sz="6000" dirty="0"/>
          </a:p>
        </p:txBody>
      </p:sp>
      <p:sp>
        <p:nvSpPr>
          <p:cNvPr id="4" name="TextBox 3">
            <a:extLst>
              <a:ext uri="{FF2B5EF4-FFF2-40B4-BE49-F238E27FC236}">
                <a16:creationId xmlns:a16="http://schemas.microsoft.com/office/drawing/2014/main" id="{E66F47A6-8974-84F2-8FE0-0ED29C1A3878}"/>
              </a:ext>
            </a:extLst>
          </p:cNvPr>
          <p:cNvSpPr txBox="1"/>
          <p:nvPr/>
        </p:nvSpPr>
        <p:spPr>
          <a:xfrm>
            <a:off x="360218" y="1094509"/>
            <a:ext cx="11457709" cy="5262979"/>
          </a:xfrm>
          <a:prstGeom prst="rect">
            <a:avLst/>
          </a:prstGeom>
          <a:noFill/>
        </p:spPr>
        <p:txBody>
          <a:bodyPr wrap="square" rtlCol="0">
            <a:spAutoFit/>
          </a:bodyPr>
          <a:lstStyle/>
          <a:p>
            <a:pPr marL="285750" indent="-285750">
              <a:buFont typeface="Arial" panose="020B0604020202020204" pitchFamily="34" charset="0"/>
              <a:buChar char="•"/>
            </a:pPr>
            <a:r>
              <a:rPr lang="en-IN" sz="2400" dirty="0"/>
              <a:t>A single memory module cause sequentialization of a access.</a:t>
            </a:r>
          </a:p>
          <a:p>
            <a:r>
              <a:rPr lang="en-IN" sz="2400" dirty="0" err="1"/>
              <a:t>Eg.</a:t>
            </a:r>
            <a:r>
              <a:rPr lang="en-IN" sz="2400" dirty="0"/>
              <a:t> Only one memory access can be performed at a time.</a:t>
            </a:r>
          </a:p>
          <a:p>
            <a:r>
              <a:rPr lang="en-IN" sz="2400" dirty="0"/>
              <a:t>Hence, throughput may be drop.</a:t>
            </a:r>
          </a:p>
          <a:p>
            <a:endParaRPr lang="en-IN" sz="2400" dirty="0"/>
          </a:p>
          <a:p>
            <a:pPr marL="285750" indent="-285750">
              <a:buFont typeface="Arial" panose="020B0604020202020204" pitchFamily="34" charset="0"/>
              <a:buChar char="•"/>
            </a:pPr>
            <a:r>
              <a:rPr lang="en-IN" sz="2400" dirty="0"/>
              <a:t>Memory interleaving is a technique to increase the throughput.</a:t>
            </a:r>
          </a:p>
          <a:p>
            <a:pPr marL="285750" indent="-285750">
              <a:buFont typeface="Arial" panose="020B0604020202020204" pitchFamily="34" charset="0"/>
              <a:buChar char="•"/>
            </a:pPr>
            <a:r>
              <a:rPr lang="en-IN" sz="2400" dirty="0"/>
              <a:t>Here, the system is divided into number of independent modules, which answers read or write requests independently in parallel.</a:t>
            </a:r>
          </a:p>
          <a:p>
            <a:pPr marL="285750" indent="-285750">
              <a:buFont typeface="Arial" panose="020B0604020202020204" pitchFamily="34" charset="0"/>
              <a:buChar char="•"/>
            </a:pPr>
            <a:endParaRPr lang="en-IN" sz="2400" dirty="0"/>
          </a:p>
          <a:p>
            <a:pPr marL="285750" indent="-285750">
              <a:buFont typeface="Arial" panose="020B0604020202020204" pitchFamily="34" charset="0"/>
              <a:buChar char="•"/>
            </a:pPr>
            <a:r>
              <a:rPr lang="en-IN" sz="2400" b="1" dirty="0"/>
              <a:t>How it is done?</a:t>
            </a:r>
          </a:p>
          <a:p>
            <a:pPr marL="285750" indent="-285750">
              <a:buFont typeface="Arial" panose="020B0604020202020204" pitchFamily="34" charset="0"/>
              <a:buChar char="•"/>
            </a:pPr>
            <a:endParaRPr lang="en-IN" sz="2400" dirty="0"/>
          </a:p>
          <a:p>
            <a:pPr marL="285750" indent="-285750">
              <a:buFont typeface="Arial" panose="020B0604020202020204" pitchFamily="34" charset="0"/>
              <a:buChar char="•"/>
            </a:pPr>
            <a:r>
              <a:rPr lang="en-IN" sz="2400" dirty="0"/>
              <a:t>By spreading  memory address evenly across  memory modules.</a:t>
            </a:r>
          </a:p>
          <a:p>
            <a:pPr marL="285750" indent="-285750">
              <a:buFont typeface="Arial" panose="020B0604020202020204" pitchFamily="34" charset="0"/>
              <a:buChar char="•"/>
            </a:pPr>
            <a:r>
              <a:rPr lang="en-IN" sz="2400" dirty="0"/>
              <a:t>By interleaving the address space (memory address) such that consecutive words in the address space are assigned to different memory modules.</a:t>
            </a:r>
          </a:p>
          <a:p>
            <a:r>
              <a:rPr lang="en-IN" sz="2400" dirty="0"/>
              <a:t> </a:t>
            </a:r>
          </a:p>
        </p:txBody>
      </p:sp>
    </p:spTree>
    <p:extLst>
      <p:ext uri="{BB962C8B-B14F-4D97-AF65-F5344CB8AC3E}">
        <p14:creationId xmlns:p14="http://schemas.microsoft.com/office/powerpoint/2010/main" val="134011034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3">
            <a:extLst>
              <a:ext uri="{FF2B5EF4-FFF2-40B4-BE49-F238E27FC236}">
                <a16:creationId xmlns:a16="http://schemas.microsoft.com/office/drawing/2014/main" id="{D60B6451-C97B-ADF7-E3D5-1393072097B8}"/>
              </a:ext>
            </a:extLst>
          </p:cNvPr>
          <p:cNvGraphicFramePr>
            <a:graphicFrameLocks noGrp="1"/>
          </p:cNvGraphicFramePr>
          <p:nvPr>
            <p:extLst>
              <p:ext uri="{D42A27DB-BD31-4B8C-83A1-F6EECF244321}">
                <p14:modId xmlns:p14="http://schemas.microsoft.com/office/powerpoint/2010/main" val="3465605342"/>
              </p:ext>
            </p:extLst>
          </p:nvPr>
        </p:nvGraphicFramePr>
        <p:xfrm>
          <a:off x="660400" y="719666"/>
          <a:ext cx="1154545" cy="5933440"/>
        </p:xfrm>
        <a:graphic>
          <a:graphicData uri="http://schemas.openxmlformats.org/drawingml/2006/table">
            <a:tbl>
              <a:tblPr firstRow="1" bandRow="1"/>
              <a:tblGrid>
                <a:gridCol w="1154545">
                  <a:extLst>
                    <a:ext uri="{9D8B030D-6E8A-4147-A177-3AD203B41FA5}">
                      <a16:colId xmlns:a16="http://schemas.microsoft.com/office/drawing/2014/main" val="1004384536"/>
                    </a:ext>
                  </a:extLst>
                </a:gridCol>
              </a:tblGrid>
              <a:tr h="370840">
                <a:tc>
                  <a:txBody>
                    <a:bodyPr/>
                    <a:lstStyle/>
                    <a:p>
                      <a:pPr algn="ctr"/>
                      <a:r>
                        <a:rPr lang="en-IN" dirty="0">
                          <a:solidFill>
                            <a:srgbClr val="FF0000"/>
                          </a:solidFill>
                        </a:rPr>
                        <a:t>00</a:t>
                      </a:r>
                      <a:r>
                        <a:rPr lang="en-IN" dirty="0"/>
                        <a:t>00</a:t>
                      </a: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3698273450"/>
                  </a:ext>
                </a:extLst>
              </a:tr>
              <a:tr h="370840">
                <a:tc>
                  <a:txBody>
                    <a:bodyPr/>
                    <a:lstStyle/>
                    <a:p>
                      <a:pPr algn="ctr"/>
                      <a:r>
                        <a:rPr lang="en-IN" dirty="0">
                          <a:solidFill>
                            <a:srgbClr val="FF0000"/>
                          </a:solidFill>
                        </a:rPr>
                        <a:t>00</a:t>
                      </a:r>
                      <a:r>
                        <a:rPr lang="en-IN" dirty="0"/>
                        <a:t>01</a:t>
                      </a: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1825735660"/>
                  </a:ext>
                </a:extLst>
              </a:tr>
              <a:tr h="370840">
                <a:tc>
                  <a:txBody>
                    <a:bodyPr/>
                    <a:lstStyle/>
                    <a:p>
                      <a:pPr algn="ctr"/>
                      <a:r>
                        <a:rPr lang="en-IN" dirty="0">
                          <a:solidFill>
                            <a:srgbClr val="FF0000"/>
                          </a:solidFill>
                        </a:rPr>
                        <a:t>00</a:t>
                      </a:r>
                      <a:r>
                        <a:rPr lang="en-IN" dirty="0"/>
                        <a:t>10</a:t>
                      </a: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498459744"/>
                  </a:ext>
                </a:extLst>
              </a:tr>
              <a:tr h="370840">
                <a:tc>
                  <a:txBody>
                    <a:bodyPr/>
                    <a:lstStyle/>
                    <a:p>
                      <a:pPr algn="ctr"/>
                      <a:r>
                        <a:rPr lang="en-IN" dirty="0">
                          <a:solidFill>
                            <a:srgbClr val="FF0000"/>
                          </a:solidFill>
                        </a:rPr>
                        <a:t>00</a:t>
                      </a:r>
                      <a:r>
                        <a:rPr lang="en-IN" dirty="0"/>
                        <a:t>11</a:t>
                      </a: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1331439987"/>
                  </a:ext>
                </a:extLst>
              </a:tr>
              <a:tr h="370840">
                <a:tc>
                  <a:txBody>
                    <a:bodyPr/>
                    <a:lstStyle/>
                    <a:p>
                      <a:pPr algn="ctr"/>
                      <a:r>
                        <a:rPr lang="en-IN" dirty="0">
                          <a:solidFill>
                            <a:schemeClr val="accent1"/>
                          </a:solidFill>
                        </a:rPr>
                        <a:t>01</a:t>
                      </a:r>
                      <a:r>
                        <a:rPr lang="en-IN" dirty="0"/>
                        <a:t>00</a:t>
                      </a: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3781211684"/>
                  </a:ext>
                </a:extLst>
              </a:tr>
              <a:tr h="370840">
                <a:tc>
                  <a:txBody>
                    <a:bodyPr/>
                    <a:lstStyle/>
                    <a:p>
                      <a:pPr algn="ctr"/>
                      <a:r>
                        <a:rPr lang="en-IN" dirty="0">
                          <a:solidFill>
                            <a:schemeClr val="accent1"/>
                          </a:solidFill>
                        </a:rPr>
                        <a:t>01</a:t>
                      </a:r>
                      <a:r>
                        <a:rPr lang="en-IN" dirty="0"/>
                        <a:t>01</a:t>
                      </a: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500115815"/>
                  </a:ext>
                </a:extLst>
              </a:tr>
              <a:tr h="370840">
                <a:tc>
                  <a:txBody>
                    <a:bodyPr/>
                    <a:lstStyle/>
                    <a:p>
                      <a:pPr algn="ctr"/>
                      <a:r>
                        <a:rPr lang="en-IN" dirty="0">
                          <a:solidFill>
                            <a:schemeClr val="accent1"/>
                          </a:solidFill>
                        </a:rPr>
                        <a:t>01</a:t>
                      </a:r>
                      <a:r>
                        <a:rPr lang="en-IN" dirty="0"/>
                        <a:t>10</a:t>
                      </a: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893488826"/>
                  </a:ext>
                </a:extLst>
              </a:tr>
              <a:tr h="370840">
                <a:tc>
                  <a:txBody>
                    <a:bodyPr/>
                    <a:lstStyle/>
                    <a:p>
                      <a:pPr algn="ctr"/>
                      <a:r>
                        <a:rPr lang="en-IN" dirty="0">
                          <a:solidFill>
                            <a:schemeClr val="accent1"/>
                          </a:solidFill>
                        </a:rPr>
                        <a:t>01</a:t>
                      </a:r>
                      <a:r>
                        <a:rPr lang="en-IN" dirty="0"/>
                        <a:t>11</a:t>
                      </a: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4102233117"/>
                  </a:ext>
                </a:extLst>
              </a:tr>
              <a:tr h="370840">
                <a:tc>
                  <a:txBody>
                    <a:bodyPr/>
                    <a:lstStyle/>
                    <a:p>
                      <a:pPr algn="ctr"/>
                      <a:r>
                        <a:rPr lang="en-IN" dirty="0"/>
                        <a:t>1000</a:t>
                      </a: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1861814727"/>
                  </a:ext>
                </a:extLst>
              </a:tr>
              <a:tr h="370840">
                <a:tc>
                  <a:txBody>
                    <a:bodyPr/>
                    <a:lstStyle/>
                    <a:p>
                      <a:pPr algn="ctr"/>
                      <a:r>
                        <a:rPr lang="en-IN" dirty="0"/>
                        <a:t>1001</a:t>
                      </a: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968868521"/>
                  </a:ext>
                </a:extLst>
              </a:tr>
              <a:tr h="370840">
                <a:tc>
                  <a:txBody>
                    <a:bodyPr/>
                    <a:lstStyle/>
                    <a:p>
                      <a:pPr algn="ctr"/>
                      <a:r>
                        <a:rPr lang="en-IN" dirty="0"/>
                        <a:t>1010</a:t>
                      </a: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256763032"/>
                  </a:ext>
                </a:extLst>
              </a:tr>
              <a:tr h="370840">
                <a:tc>
                  <a:txBody>
                    <a:bodyPr/>
                    <a:lstStyle/>
                    <a:p>
                      <a:pPr algn="ctr"/>
                      <a:r>
                        <a:rPr lang="en-IN" dirty="0"/>
                        <a:t>1011</a:t>
                      </a: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2681489817"/>
                  </a:ext>
                </a:extLst>
              </a:tr>
              <a:tr h="370840">
                <a:tc>
                  <a:txBody>
                    <a:bodyPr/>
                    <a:lstStyle/>
                    <a:p>
                      <a:pPr algn="ctr"/>
                      <a:r>
                        <a:rPr lang="en-IN" dirty="0"/>
                        <a:t>1100</a:t>
                      </a: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3975083266"/>
                  </a:ext>
                </a:extLst>
              </a:tr>
              <a:tr h="370840">
                <a:tc>
                  <a:txBody>
                    <a:bodyPr/>
                    <a:lstStyle/>
                    <a:p>
                      <a:pPr algn="ctr"/>
                      <a:r>
                        <a:rPr lang="en-IN" dirty="0"/>
                        <a:t>1101</a:t>
                      </a: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922476472"/>
                  </a:ext>
                </a:extLst>
              </a:tr>
              <a:tr h="370840">
                <a:tc>
                  <a:txBody>
                    <a:bodyPr/>
                    <a:lstStyle/>
                    <a:p>
                      <a:pPr algn="ctr"/>
                      <a:r>
                        <a:rPr lang="en-IN" dirty="0"/>
                        <a:t>1110</a:t>
                      </a: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456262620"/>
                  </a:ext>
                </a:extLst>
              </a:tr>
              <a:tr h="370840">
                <a:tc>
                  <a:txBody>
                    <a:bodyPr/>
                    <a:lstStyle/>
                    <a:p>
                      <a:pPr algn="ctr"/>
                      <a:r>
                        <a:rPr lang="en-IN" dirty="0"/>
                        <a:t>1111</a:t>
                      </a: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4064562134"/>
                  </a:ext>
                </a:extLst>
              </a:tr>
            </a:tbl>
          </a:graphicData>
        </a:graphic>
      </p:graphicFrame>
      <p:graphicFrame>
        <p:nvGraphicFramePr>
          <p:cNvPr id="4" name="Table 3">
            <a:extLst>
              <a:ext uri="{FF2B5EF4-FFF2-40B4-BE49-F238E27FC236}">
                <a16:creationId xmlns:a16="http://schemas.microsoft.com/office/drawing/2014/main" id="{FA28D49C-19D6-6CE5-108E-1761E8E3BED0}"/>
              </a:ext>
            </a:extLst>
          </p:cNvPr>
          <p:cNvGraphicFramePr>
            <a:graphicFrameLocks noGrp="1"/>
          </p:cNvGraphicFramePr>
          <p:nvPr>
            <p:extLst>
              <p:ext uri="{D42A27DB-BD31-4B8C-83A1-F6EECF244321}">
                <p14:modId xmlns:p14="http://schemas.microsoft.com/office/powerpoint/2010/main" val="2287071"/>
              </p:ext>
            </p:extLst>
          </p:nvPr>
        </p:nvGraphicFramePr>
        <p:xfrm>
          <a:off x="1579417" y="719666"/>
          <a:ext cx="1154545" cy="5933440"/>
        </p:xfrm>
        <a:graphic>
          <a:graphicData uri="http://schemas.openxmlformats.org/drawingml/2006/table">
            <a:tbl>
              <a:tblPr firstRow="1" bandRow="1"/>
              <a:tblGrid>
                <a:gridCol w="1154545">
                  <a:extLst>
                    <a:ext uri="{9D8B030D-6E8A-4147-A177-3AD203B41FA5}">
                      <a16:colId xmlns:a16="http://schemas.microsoft.com/office/drawing/2014/main" val="1004384536"/>
                    </a:ext>
                  </a:extLst>
                </a:gridCol>
              </a:tblGrid>
              <a:tr h="370840">
                <a:tc>
                  <a:txBody>
                    <a:bodyPr/>
                    <a:lstStyle/>
                    <a:p>
                      <a:pPr algn="ctr"/>
                      <a:r>
                        <a:rPr lang="en-IN" dirty="0"/>
                        <a:t>10</a:t>
                      </a:r>
                    </a:p>
                  </a:txBody>
                  <a:tcPr/>
                </a:tc>
                <a:extLst>
                  <a:ext uri="{0D108BD9-81ED-4DB2-BD59-A6C34878D82A}">
                    <a16:rowId xmlns:a16="http://schemas.microsoft.com/office/drawing/2014/main" val="3698273450"/>
                  </a:ext>
                </a:extLst>
              </a:tr>
              <a:tr h="370840">
                <a:tc>
                  <a:txBody>
                    <a:bodyPr/>
                    <a:lstStyle/>
                    <a:p>
                      <a:pPr algn="ctr"/>
                      <a:r>
                        <a:rPr lang="en-IN" dirty="0"/>
                        <a:t>20</a:t>
                      </a:r>
                    </a:p>
                  </a:txBody>
                  <a:tcPr/>
                </a:tc>
                <a:extLst>
                  <a:ext uri="{0D108BD9-81ED-4DB2-BD59-A6C34878D82A}">
                    <a16:rowId xmlns:a16="http://schemas.microsoft.com/office/drawing/2014/main" val="1825735660"/>
                  </a:ext>
                </a:extLst>
              </a:tr>
              <a:tr h="370840">
                <a:tc>
                  <a:txBody>
                    <a:bodyPr/>
                    <a:lstStyle/>
                    <a:p>
                      <a:pPr algn="ctr"/>
                      <a:r>
                        <a:rPr lang="en-IN" dirty="0"/>
                        <a:t>30</a:t>
                      </a:r>
                    </a:p>
                  </a:txBody>
                  <a:tcPr/>
                </a:tc>
                <a:extLst>
                  <a:ext uri="{0D108BD9-81ED-4DB2-BD59-A6C34878D82A}">
                    <a16:rowId xmlns:a16="http://schemas.microsoft.com/office/drawing/2014/main" val="498459744"/>
                  </a:ext>
                </a:extLst>
              </a:tr>
              <a:tr h="370840">
                <a:tc>
                  <a:txBody>
                    <a:bodyPr/>
                    <a:lstStyle/>
                    <a:p>
                      <a:pPr algn="ctr"/>
                      <a:r>
                        <a:rPr lang="en-IN" dirty="0"/>
                        <a:t>40</a:t>
                      </a:r>
                    </a:p>
                  </a:txBody>
                  <a:tcPr/>
                </a:tc>
                <a:extLst>
                  <a:ext uri="{0D108BD9-81ED-4DB2-BD59-A6C34878D82A}">
                    <a16:rowId xmlns:a16="http://schemas.microsoft.com/office/drawing/2014/main" val="1331439987"/>
                  </a:ext>
                </a:extLst>
              </a:tr>
              <a:tr h="370840">
                <a:tc>
                  <a:txBody>
                    <a:bodyPr/>
                    <a:lstStyle/>
                    <a:p>
                      <a:pPr algn="ctr"/>
                      <a:r>
                        <a:rPr lang="en-IN" dirty="0"/>
                        <a:t>50</a:t>
                      </a:r>
                    </a:p>
                  </a:txBody>
                  <a:tcPr/>
                </a:tc>
                <a:extLst>
                  <a:ext uri="{0D108BD9-81ED-4DB2-BD59-A6C34878D82A}">
                    <a16:rowId xmlns:a16="http://schemas.microsoft.com/office/drawing/2014/main" val="3781211684"/>
                  </a:ext>
                </a:extLst>
              </a:tr>
              <a:tr h="370840">
                <a:tc>
                  <a:txBody>
                    <a:bodyPr/>
                    <a:lstStyle/>
                    <a:p>
                      <a:pPr algn="ctr"/>
                      <a:r>
                        <a:rPr lang="en-IN" dirty="0"/>
                        <a:t>60</a:t>
                      </a:r>
                    </a:p>
                  </a:txBody>
                  <a:tcPr/>
                </a:tc>
                <a:extLst>
                  <a:ext uri="{0D108BD9-81ED-4DB2-BD59-A6C34878D82A}">
                    <a16:rowId xmlns:a16="http://schemas.microsoft.com/office/drawing/2014/main" val="500115815"/>
                  </a:ext>
                </a:extLst>
              </a:tr>
              <a:tr h="370840">
                <a:tc>
                  <a:txBody>
                    <a:bodyPr/>
                    <a:lstStyle/>
                    <a:p>
                      <a:pPr algn="ctr"/>
                      <a:r>
                        <a:rPr lang="en-IN" dirty="0"/>
                        <a:t>70</a:t>
                      </a:r>
                    </a:p>
                  </a:txBody>
                  <a:tcPr/>
                </a:tc>
                <a:extLst>
                  <a:ext uri="{0D108BD9-81ED-4DB2-BD59-A6C34878D82A}">
                    <a16:rowId xmlns:a16="http://schemas.microsoft.com/office/drawing/2014/main" val="893488826"/>
                  </a:ext>
                </a:extLst>
              </a:tr>
              <a:tr h="370840">
                <a:tc>
                  <a:txBody>
                    <a:bodyPr/>
                    <a:lstStyle/>
                    <a:p>
                      <a:pPr algn="ctr"/>
                      <a:r>
                        <a:rPr lang="en-IN" dirty="0"/>
                        <a:t>80</a:t>
                      </a:r>
                    </a:p>
                  </a:txBody>
                  <a:tcPr/>
                </a:tc>
                <a:extLst>
                  <a:ext uri="{0D108BD9-81ED-4DB2-BD59-A6C34878D82A}">
                    <a16:rowId xmlns:a16="http://schemas.microsoft.com/office/drawing/2014/main" val="4102233117"/>
                  </a:ext>
                </a:extLst>
              </a:tr>
              <a:tr h="370840">
                <a:tc>
                  <a:txBody>
                    <a:bodyPr/>
                    <a:lstStyle/>
                    <a:p>
                      <a:pPr algn="ctr"/>
                      <a:r>
                        <a:rPr lang="en-IN" dirty="0"/>
                        <a:t>90</a:t>
                      </a:r>
                    </a:p>
                  </a:txBody>
                  <a:tcPr/>
                </a:tc>
                <a:extLst>
                  <a:ext uri="{0D108BD9-81ED-4DB2-BD59-A6C34878D82A}">
                    <a16:rowId xmlns:a16="http://schemas.microsoft.com/office/drawing/2014/main" val="2312972074"/>
                  </a:ext>
                </a:extLst>
              </a:tr>
              <a:tr h="370840">
                <a:tc>
                  <a:txBody>
                    <a:bodyPr/>
                    <a:lstStyle/>
                    <a:p>
                      <a:pPr algn="ctr"/>
                      <a:r>
                        <a:rPr lang="en-IN" dirty="0"/>
                        <a:t>100</a:t>
                      </a:r>
                    </a:p>
                  </a:txBody>
                  <a:tcPr/>
                </a:tc>
                <a:extLst>
                  <a:ext uri="{0D108BD9-81ED-4DB2-BD59-A6C34878D82A}">
                    <a16:rowId xmlns:a16="http://schemas.microsoft.com/office/drawing/2014/main" val="2801068039"/>
                  </a:ext>
                </a:extLst>
              </a:tr>
              <a:tr h="370840">
                <a:tc>
                  <a:txBody>
                    <a:bodyPr/>
                    <a:lstStyle/>
                    <a:p>
                      <a:pPr algn="ctr"/>
                      <a:r>
                        <a:rPr lang="en-IN" dirty="0"/>
                        <a:t>110</a:t>
                      </a:r>
                    </a:p>
                  </a:txBody>
                  <a:tcPr/>
                </a:tc>
                <a:extLst>
                  <a:ext uri="{0D108BD9-81ED-4DB2-BD59-A6C34878D82A}">
                    <a16:rowId xmlns:a16="http://schemas.microsoft.com/office/drawing/2014/main" val="4279923420"/>
                  </a:ext>
                </a:extLst>
              </a:tr>
              <a:tr h="370840">
                <a:tc>
                  <a:txBody>
                    <a:bodyPr/>
                    <a:lstStyle/>
                    <a:p>
                      <a:pPr algn="ctr"/>
                      <a:r>
                        <a:rPr lang="en-IN" dirty="0"/>
                        <a:t>120</a:t>
                      </a:r>
                    </a:p>
                  </a:txBody>
                  <a:tcPr/>
                </a:tc>
                <a:extLst>
                  <a:ext uri="{0D108BD9-81ED-4DB2-BD59-A6C34878D82A}">
                    <a16:rowId xmlns:a16="http://schemas.microsoft.com/office/drawing/2014/main" val="2782532998"/>
                  </a:ext>
                </a:extLst>
              </a:tr>
              <a:tr h="370840">
                <a:tc>
                  <a:txBody>
                    <a:bodyPr/>
                    <a:lstStyle/>
                    <a:p>
                      <a:pPr algn="ctr"/>
                      <a:r>
                        <a:rPr lang="en-IN" dirty="0"/>
                        <a:t>130</a:t>
                      </a:r>
                    </a:p>
                  </a:txBody>
                  <a:tcPr/>
                </a:tc>
                <a:extLst>
                  <a:ext uri="{0D108BD9-81ED-4DB2-BD59-A6C34878D82A}">
                    <a16:rowId xmlns:a16="http://schemas.microsoft.com/office/drawing/2014/main" val="1992543950"/>
                  </a:ext>
                </a:extLst>
              </a:tr>
              <a:tr h="370840">
                <a:tc>
                  <a:txBody>
                    <a:bodyPr/>
                    <a:lstStyle/>
                    <a:p>
                      <a:pPr algn="ctr"/>
                      <a:r>
                        <a:rPr lang="en-IN" dirty="0"/>
                        <a:t>140</a:t>
                      </a:r>
                    </a:p>
                  </a:txBody>
                  <a:tcPr/>
                </a:tc>
                <a:extLst>
                  <a:ext uri="{0D108BD9-81ED-4DB2-BD59-A6C34878D82A}">
                    <a16:rowId xmlns:a16="http://schemas.microsoft.com/office/drawing/2014/main" val="1163894692"/>
                  </a:ext>
                </a:extLst>
              </a:tr>
              <a:tr h="370840">
                <a:tc>
                  <a:txBody>
                    <a:bodyPr/>
                    <a:lstStyle/>
                    <a:p>
                      <a:pPr algn="ctr"/>
                      <a:r>
                        <a:rPr lang="en-IN" dirty="0"/>
                        <a:t>150</a:t>
                      </a:r>
                    </a:p>
                  </a:txBody>
                  <a:tcPr/>
                </a:tc>
                <a:extLst>
                  <a:ext uri="{0D108BD9-81ED-4DB2-BD59-A6C34878D82A}">
                    <a16:rowId xmlns:a16="http://schemas.microsoft.com/office/drawing/2014/main" val="490766994"/>
                  </a:ext>
                </a:extLst>
              </a:tr>
              <a:tr h="370840">
                <a:tc>
                  <a:txBody>
                    <a:bodyPr/>
                    <a:lstStyle/>
                    <a:p>
                      <a:pPr algn="ctr"/>
                      <a:r>
                        <a:rPr lang="en-IN" dirty="0"/>
                        <a:t>160</a:t>
                      </a:r>
                    </a:p>
                  </a:txBody>
                  <a:tcPr/>
                </a:tc>
                <a:extLst>
                  <a:ext uri="{0D108BD9-81ED-4DB2-BD59-A6C34878D82A}">
                    <a16:rowId xmlns:a16="http://schemas.microsoft.com/office/drawing/2014/main" val="697456286"/>
                  </a:ext>
                </a:extLst>
              </a:tr>
            </a:tbl>
          </a:graphicData>
        </a:graphic>
      </p:graphicFrame>
      <p:graphicFrame>
        <p:nvGraphicFramePr>
          <p:cNvPr id="5" name="Table 5">
            <a:extLst>
              <a:ext uri="{FF2B5EF4-FFF2-40B4-BE49-F238E27FC236}">
                <a16:creationId xmlns:a16="http://schemas.microsoft.com/office/drawing/2014/main" id="{DFD2F2F5-FD01-54C3-BD4E-AEE75D3686A5}"/>
              </a:ext>
            </a:extLst>
          </p:cNvPr>
          <p:cNvGraphicFramePr>
            <a:graphicFrameLocks noGrp="1"/>
          </p:cNvGraphicFramePr>
          <p:nvPr>
            <p:extLst>
              <p:ext uri="{D42A27DB-BD31-4B8C-83A1-F6EECF244321}">
                <p14:modId xmlns:p14="http://schemas.microsoft.com/office/powerpoint/2010/main" val="1464839516"/>
              </p:ext>
            </p:extLst>
          </p:nvPr>
        </p:nvGraphicFramePr>
        <p:xfrm>
          <a:off x="4221019" y="969048"/>
          <a:ext cx="1667164" cy="1483360"/>
        </p:xfrm>
        <a:graphic>
          <a:graphicData uri="http://schemas.openxmlformats.org/drawingml/2006/table">
            <a:tbl>
              <a:tblPr firstRow="1" bandRow="1"/>
              <a:tblGrid>
                <a:gridCol w="1667164">
                  <a:extLst>
                    <a:ext uri="{9D8B030D-6E8A-4147-A177-3AD203B41FA5}">
                      <a16:colId xmlns:a16="http://schemas.microsoft.com/office/drawing/2014/main" val="192910735"/>
                    </a:ext>
                  </a:extLst>
                </a:gridCol>
              </a:tblGrid>
              <a:tr h="370840">
                <a:tc>
                  <a:txBody>
                    <a:bodyPr/>
                    <a:lstStyle/>
                    <a:p>
                      <a:pPr algn="ctr"/>
                      <a:r>
                        <a:rPr lang="en-IN" dirty="0"/>
                        <a:t>10</a:t>
                      </a:r>
                    </a:p>
                  </a:txBody>
                  <a:tcPr/>
                </a:tc>
                <a:extLst>
                  <a:ext uri="{0D108BD9-81ED-4DB2-BD59-A6C34878D82A}">
                    <a16:rowId xmlns:a16="http://schemas.microsoft.com/office/drawing/2014/main" val="3598584621"/>
                  </a:ext>
                </a:extLst>
              </a:tr>
              <a:tr h="370840">
                <a:tc>
                  <a:txBody>
                    <a:bodyPr/>
                    <a:lstStyle/>
                    <a:p>
                      <a:pPr algn="ctr"/>
                      <a:r>
                        <a:rPr lang="en-IN" dirty="0"/>
                        <a:t>20</a:t>
                      </a:r>
                    </a:p>
                  </a:txBody>
                  <a:tcPr/>
                </a:tc>
                <a:extLst>
                  <a:ext uri="{0D108BD9-81ED-4DB2-BD59-A6C34878D82A}">
                    <a16:rowId xmlns:a16="http://schemas.microsoft.com/office/drawing/2014/main" val="3536913696"/>
                  </a:ext>
                </a:extLst>
              </a:tr>
              <a:tr h="370840">
                <a:tc>
                  <a:txBody>
                    <a:bodyPr/>
                    <a:lstStyle/>
                    <a:p>
                      <a:pPr algn="ctr"/>
                      <a:r>
                        <a:rPr lang="en-IN" dirty="0"/>
                        <a:t>30</a:t>
                      </a:r>
                    </a:p>
                  </a:txBody>
                  <a:tcPr/>
                </a:tc>
                <a:extLst>
                  <a:ext uri="{0D108BD9-81ED-4DB2-BD59-A6C34878D82A}">
                    <a16:rowId xmlns:a16="http://schemas.microsoft.com/office/drawing/2014/main" val="3027262459"/>
                  </a:ext>
                </a:extLst>
              </a:tr>
              <a:tr h="370840">
                <a:tc>
                  <a:txBody>
                    <a:bodyPr/>
                    <a:lstStyle/>
                    <a:p>
                      <a:pPr algn="ctr"/>
                      <a:r>
                        <a:rPr lang="en-IN" dirty="0"/>
                        <a:t>40</a:t>
                      </a:r>
                    </a:p>
                  </a:txBody>
                  <a:tcPr/>
                </a:tc>
                <a:extLst>
                  <a:ext uri="{0D108BD9-81ED-4DB2-BD59-A6C34878D82A}">
                    <a16:rowId xmlns:a16="http://schemas.microsoft.com/office/drawing/2014/main" val="1930947650"/>
                  </a:ext>
                </a:extLst>
              </a:tr>
            </a:tbl>
          </a:graphicData>
        </a:graphic>
      </p:graphicFrame>
      <p:graphicFrame>
        <p:nvGraphicFramePr>
          <p:cNvPr id="6" name="Table 5">
            <a:extLst>
              <a:ext uri="{FF2B5EF4-FFF2-40B4-BE49-F238E27FC236}">
                <a16:creationId xmlns:a16="http://schemas.microsoft.com/office/drawing/2014/main" id="{FCF1B3C5-B80D-A8B7-ABAD-8F9F6752D1FB}"/>
              </a:ext>
            </a:extLst>
          </p:cNvPr>
          <p:cNvGraphicFramePr>
            <a:graphicFrameLocks noGrp="1"/>
          </p:cNvGraphicFramePr>
          <p:nvPr>
            <p:extLst>
              <p:ext uri="{D42A27DB-BD31-4B8C-83A1-F6EECF244321}">
                <p14:modId xmlns:p14="http://schemas.microsoft.com/office/powerpoint/2010/main" val="2307585068"/>
              </p:ext>
            </p:extLst>
          </p:nvPr>
        </p:nvGraphicFramePr>
        <p:xfrm>
          <a:off x="7800111" y="3486605"/>
          <a:ext cx="1667164" cy="1483360"/>
        </p:xfrm>
        <a:graphic>
          <a:graphicData uri="http://schemas.openxmlformats.org/drawingml/2006/table">
            <a:tbl>
              <a:tblPr firstRow="1" bandRow="1"/>
              <a:tblGrid>
                <a:gridCol w="1667164">
                  <a:extLst>
                    <a:ext uri="{9D8B030D-6E8A-4147-A177-3AD203B41FA5}">
                      <a16:colId xmlns:a16="http://schemas.microsoft.com/office/drawing/2014/main" val="192910735"/>
                    </a:ext>
                  </a:extLst>
                </a:gridCol>
              </a:tblGrid>
              <a:tr h="370840">
                <a:tc>
                  <a:txBody>
                    <a:bodyPr/>
                    <a:lstStyle/>
                    <a:p>
                      <a:pPr algn="ctr"/>
                      <a:r>
                        <a:rPr lang="en-IN" dirty="0"/>
                        <a:t>130</a:t>
                      </a:r>
                    </a:p>
                  </a:txBody>
                  <a:tcPr/>
                </a:tc>
                <a:extLst>
                  <a:ext uri="{0D108BD9-81ED-4DB2-BD59-A6C34878D82A}">
                    <a16:rowId xmlns:a16="http://schemas.microsoft.com/office/drawing/2014/main" val="3598584621"/>
                  </a:ext>
                </a:extLst>
              </a:tr>
              <a:tr h="370840">
                <a:tc>
                  <a:txBody>
                    <a:bodyPr/>
                    <a:lstStyle/>
                    <a:p>
                      <a:pPr algn="ctr"/>
                      <a:r>
                        <a:rPr lang="en-IN" dirty="0"/>
                        <a:t>140</a:t>
                      </a:r>
                    </a:p>
                  </a:txBody>
                  <a:tcPr/>
                </a:tc>
                <a:extLst>
                  <a:ext uri="{0D108BD9-81ED-4DB2-BD59-A6C34878D82A}">
                    <a16:rowId xmlns:a16="http://schemas.microsoft.com/office/drawing/2014/main" val="3536913696"/>
                  </a:ext>
                </a:extLst>
              </a:tr>
              <a:tr h="370840">
                <a:tc>
                  <a:txBody>
                    <a:bodyPr/>
                    <a:lstStyle/>
                    <a:p>
                      <a:pPr algn="ctr"/>
                      <a:r>
                        <a:rPr lang="en-IN" dirty="0"/>
                        <a:t>150</a:t>
                      </a:r>
                    </a:p>
                  </a:txBody>
                  <a:tcPr/>
                </a:tc>
                <a:extLst>
                  <a:ext uri="{0D108BD9-81ED-4DB2-BD59-A6C34878D82A}">
                    <a16:rowId xmlns:a16="http://schemas.microsoft.com/office/drawing/2014/main" val="3027262459"/>
                  </a:ext>
                </a:extLst>
              </a:tr>
              <a:tr h="370840">
                <a:tc>
                  <a:txBody>
                    <a:bodyPr/>
                    <a:lstStyle/>
                    <a:p>
                      <a:pPr algn="ctr"/>
                      <a:r>
                        <a:rPr lang="en-IN" dirty="0"/>
                        <a:t>160</a:t>
                      </a:r>
                    </a:p>
                  </a:txBody>
                  <a:tcPr/>
                </a:tc>
                <a:extLst>
                  <a:ext uri="{0D108BD9-81ED-4DB2-BD59-A6C34878D82A}">
                    <a16:rowId xmlns:a16="http://schemas.microsoft.com/office/drawing/2014/main" val="1930947650"/>
                  </a:ext>
                </a:extLst>
              </a:tr>
            </a:tbl>
          </a:graphicData>
        </a:graphic>
      </p:graphicFrame>
      <p:graphicFrame>
        <p:nvGraphicFramePr>
          <p:cNvPr id="7" name="Table 5">
            <a:extLst>
              <a:ext uri="{FF2B5EF4-FFF2-40B4-BE49-F238E27FC236}">
                <a16:creationId xmlns:a16="http://schemas.microsoft.com/office/drawing/2014/main" id="{1C97F0F0-33DE-3EC6-7CC1-AF3003712097}"/>
              </a:ext>
            </a:extLst>
          </p:cNvPr>
          <p:cNvGraphicFramePr>
            <a:graphicFrameLocks noGrp="1"/>
          </p:cNvGraphicFramePr>
          <p:nvPr>
            <p:extLst>
              <p:ext uri="{D42A27DB-BD31-4B8C-83A1-F6EECF244321}">
                <p14:modId xmlns:p14="http://schemas.microsoft.com/office/powerpoint/2010/main" val="456839726"/>
              </p:ext>
            </p:extLst>
          </p:nvPr>
        </p:nvGraphicFramePr>
        <p:xfrm>
          <a:off x="4257971" y="3487375"/>
          <a:ext cx="1667164" cy="1483360"/>
        </p:xfrm>
        <a:graphic>
          <a:graphicData uri="http://schemas.openxmlformats.org/drawingml/2006/table">
            <a:tbl>
              <a:tblPr firstRow="1" bandRow="1"/>
              <a:tblGrid>
                <a:gridCol w="1667164">
                  <a:extLst>
                    <a:ext uri="{9D8B030D-6E8A-4147-A177-3AD203B41FA5}">
                      <a16:colId xmlns:a16="http://schemas.microsoft.com/office/drawing/2014/main" val="192910735"/>
                    </a:ext>
                  </a:extLst>
                </a:gridCol>
              </a:tblGrid>
              <a:tr h="370840">
                <a:tc>
                  <a:txBody>
                    <a:bodyPr/>
                    <a:lstStyle/>
                    <a:p>
                      <a:pPr algn="ctr"/>
                      <a:r>
                        <a:rPr lang="en-IN" dirty="0"/>
                        <a:t>90</a:t>
                      </a:r>
                    </a:p>
                  </a:txBody>
                  <a:tcPr/>
                </a:tc>
                <a:extLst>
                  <a:ext uri="{0D108BD9-81ED-4DB2-BD59-A6C34878D82A}">
                    <a16:rowId xmlns:a16="http://schemas.microsoft.com/office/drawing/2014/main" val="3598584621"/>
                  </a:ext>
                </a:extLst>
              </a:tr>
              <a:tr h="370840">
                <a:tc>
                  <a:txBody>
                    <a:bodyPr/>
                    <a:lstStyle/>
                    <a:p>
                      <a:pPr algn="ctr"/>
                      <a:r>
                        <a:rPr lang="en-IN" dirty="0"/>
                        <a:t>100</a:t>
                      </a:r>
                    </a:p>
                  </a:txBody>
                  <a:tcPr/>
                </a:tc>
                <a:extLst>
                  <a:ext uri="{0D108BD9-81ED-4DB2-BD59-A6C34878D82A}">
                    <a16:rowId xmlns:a16="http://schemas.microsoft.com/office/drawing/2014/main" val="3536913696"/>
                  </a:ext>
                </a:extLst>
              </a:tr>
              <a:tr h="370840">
                <a:tc>
                  <a:txBody>
                    <a:bodyPr/>
                    <a:lstStyle/>
                    <a:p>
                      <a:pPr algn="ctr"/>
                      <a:r>
                        <a:rPr lang="en-IN" dirty="0"/>
                        <a:t>110</a:t>
                      </a:r>
                    </a:p>
                  </a:txBody>
                  <a:tcPr/>
                </a:tc>
                <a:extLst>
                  <a:ext uri="{0D108BD9-81ED-4DB2-BD59-A6C34878D82A}">
                    <a16:rowId xmlns:a16="http://schemas.microsoft.com/office/drawing/2014/main" val="3027262459"/>
                  </a:ext>
                </a:extLst>
              </a:tr>
              <a:tr h="370840">
                <a:tc>
                  <a:txBody>
                    <a:bodyPr/>
                    <a:lstStyle/>
                    <a:p>
                      <a:pPr algn="ctr"/>
                      <a:r>
                        <a:rPr lang="en-IN" dirty="0"/>
                        <a:t>120</a:t>
                      </a:r>
                    </a:p>
                  </a:txBody>
                  <a:tcPr/>
                </a:tc>
                <a:extLst>
                  <a:ext uri="{0D108BD9-81ED-4DB2-BD59-A6C34878D82A}">
                    <a16:rowId xmlns:a16="http://schemas.microsoft.com/office/drawing/2014/main" val="1930947650"/>
                  </a:ext>
                </a:extLst>
              </a:tr>
            </a:tbl>
          </a:graphicData>
        </a:graphic>
      </p:graphicFrame>
      <p:graphicFrame>
        <p:nvGraphicFramePr>
          <p:cNvPr id="8" name="Table 5">
            <a:extLst>
              <a:ext uri="{FF2B5EF4-FFF2-40B4-BE49-F238E27FC236}">
                <a16:creationId xmlns:a16="http://schemas.microsoft.com/office/drawing/2014/main" id="{BDC14746-21FA-B90F-686A-9F6C690DBEB3}"/>
              </a:ext>
            </a:extLst>
          </p:cNvPr>
          <p:cNvGraphicFramePr>
            <a:graphicFrameLocks noGrp="1"/>
          </p:cNvGraphicFramePr>
          <p:nvPr>
            <p:extLst>
              <p:ext uri="{D42A27DB-BD31-4B8C-83A1-F6EECF244321}">
                <p14:modId xmlns:p14="http://schemas.microsoft.com/office/powerpoint/2010/main" val="707841701"/>
              </p:ext>
            </p:extLst>
          </p:nvPr>
        </p:nvGraphicFramePr>
        <p:xfrm>
          <a:off x="7765474" y="969048"/>
          <a:ext cx="1667164" cy="1483360"/>
        </p:xfrm>
        <a:graphic>
          <a:graphicData uri="http://schemas.openxmlformats.org/drawingml/2006/table">
            <a:tbl>
              <a:tblPr firstRow="1" bandRow="1"/>
              <a:tblGrid>
                <a:gridCol w="1667164">
                  <a:extLst>
                    <a:ext uri="{9D8B030D-6E8A-4147-A177-3AD203B41FA5}">
                      <a16:colId xmlns:a16="http://schemas.microsoft.com/office/drawing/2014/main" val="192910735"/>
                    </a:ext>
                  </a:extLst>
                </a:gridCol>
              </a:tblGrid>
              <a:tr h="370840">
                <a:tc>
                  <a:txBody>
                    <a:bodyPr/>
                    <a:lstStyle/>
                    <a:p>
                      <a:pPr algn="ctr"/>
                      <a:r>
                        <a:rPr lang="en-IN" dirty="0"/>
                        <a:t>50</a:t>
                      </a:r>
                    </a:p>
                  </a:txBody>
                  <a:tcPr/>
                </a:tc>
                <a:extLst>
                  <a:ext uri="{0D108BD9-81ED-4DB2-BD59-A6C34878D82A}">
                    <a16:rowId xmlns:a16="http://schemas.microsoft.com/office/drawing/2014/main" val="3598584621"/>
                  </a:ext>
                </a:extLst>
              </a:tr>
              <a:tr h="370840">
                <a:tc>
                  <a:txBody>
                    <a:bodyPr/>
                    <a:lstStyle/>
                    <a:p>
                      <a:pPr algn="ctr"/>
                      <a:r>
                        <a:rPr lang="en-IN" dirty="0"/>
                        <a:t>60</a:t>
                      </a:r>
                    </a:p>
                  </a:txBody>
                  <a:tcPr/>
                </a:tc>
                <a:extLst>
                  <a:ext uri="{0D108BD9-81ED-4DB2-BD59-A6C34878D82A}">
                    <a16:rowId xmlns:a16="http://schemas.microsoft.com/office/drawing/2014/main" val="3536913696"/>
                  </a:ext>
                </a:extLst>
              </a:tr>
              <a:tr h="370840">
                <a:tc>
                  <a:txBody>
                    <a:bodyPr/>
                    <a:lstStyle/>
                    <a:p>
                      <a:pPr algn="ctr"/>
                      <a:r>
                        <a:rPr lang="en-IN" dirty="0"/>
                        <a:t>70</a:t>
                      </a:r>
                    </a:p>
                  </a:txBody>
                  <a:tcPr/>
                </a:tc>
                <a:extLst>
                  <a:ext uri="{0D108BD9-81ED-4DB2-BD59-A6C34878D82A}">
                    <a16:rowId xmlns:a16="http://schemas.microsoft.com/office/drawing/2014/main" val="3027262459"/>
                  </a:ext>
                </a:extLst>
              </a:tr>
              <a:tr h="370840">
                <a:tc>
                  <a:txBody>
                    <a:bodyPr/>
                    <a:lstStyle/>
                    <a:p>
                      <a:pPr algn="ctr"/>
                      <a:r>
                        <a:rPr lang="en-IN" dirty="0"/>
                        <a:t>80</a:t>
                      </a:r>
                    </a:p>
                  </a:txBody>
                  <a:tcPr/>
                </a:tc>
                <a:extLst>
                  <a:ext uri="{0D108BD9-81ED-4DB2-BD59-A6C34878D82A}">
                    <a16:rowId xmlns:a16="http://schemas.microsoft.com/office/drawing/2014/main" val="1930947650"/>
                  </a:ext>
                </a:extLst>
              </a:tr>
            </a:tbl>
          </a:graphicData>
        </a:graphic>
      </p:graphicFrame>
      <p:sp>
        <p:nvSpPr>
          <p:cNvPr id="9" name="TextBox 8">
            <a:extLst>
              <a:ext uri="{FF2B5EF4-FFF2-40B4-BE49-F238E27FC236}">
                <a16:creationId xmlns:a16="http://schemas.microsoft.com/office/drawing/2014/main" id="{34FFAFAF-03E1-6293-DF32-F923F7796DE8}"/>
              </a:ext>
            </a:extLst>
          </p:cNvPr>
          <p:cNvSpPr txBox="1"/>
          <p:nvPr/>
        </p:nvSpPr>
        <p:spPr>
          <a:xfrm>
            <a:off x="3943929" y="5832586"/>
            <a:ext cx="7643089" cy="400110"/>
          </a:xfrm>
          <a:prstGeom prst="rect">
            <a:avLst/>
          </a:prstGeom>
          <a:noFill/>
        </p:spPr>
        <p:txBody>
          <a:bodyPr wrap="square" rtlCol="0">
            <a:spAutoFit/>
          </a:bodyPr>
          <a:lstStyle/>
          <a:p>
            <a:r>
              <a:rPr lang="en-IN" sz="2000" b="1" dirty="0"/>
              <a:t>Example : 4-way interleaved memory  (Divide memory into 4 module) </a:t>
            </a:r>
          </a:p>
        </p:txBody>
      </p:sp>
      <p:sp>
        <p:nvSpPr>
          <p:cNvPr id="10" name="TextBox 9">
            <a:extLst>
              <a:ext uri="{FF2B5EF4-FFF2-40B4-BE49-F238E27FC236}">
                <a16:creationId xmlns:a16="http://schemas.microsoft.com/office/drawing/2014/main" id="{4411AB52-425D-DECD-346E-1165F9BEE6DE}"/>
              </a:ext>
            </a:extLst>
          </p:cNvPr>
          <p:cNvSpPr txBox="1"/>
          <p:nvPr/>
        </p:nvSpPr>
        <p:spPr>
          <a:xfrm>
            <a:off x="4369955" y="406504"/>
            <a:ext cx="1260764" cy="461665"/>
          </a:xfrm>
          <a:prstGeom prst="rect">
            <a:avLst/>
          </a:prstGeom>
          <a:noFill/>
        </p:spPr>
        <p:txBody>
          <a:bodyPr wrap="square" rtlCol="0">
            <a:spAutoFit/>
          </a:bodyPr>
          <a:lstStyle/>
          <a:p>
            <a:r>
              <a:rPr lang="en-IN" sz="2400" b="1" dirty="0"/>
              <a:t>MM : </a:t>
            </a:r>
            <a:r>
              <a:rPr lang="en-IN" sz="2400" b="1" dirty="0">
                <a:solidFill>
                  <a:srgbClr val="FF0000"/>
                </a:solidFill>
              </a:rPr>
              <a:t>00</a:t>
            </a:r>
          </a:p>
        </p:txBody>
      </p:sp>
      <p:sp>
        <p:nvSpPr>
          <p:cNvPr id="11" name="TextBox 10">
            <a:extLst>
              <a:ext uri="{FF2B5EF4-FFF2-40B4-BE49-F238E27FC236}">
                <a16:creationId xmlns:a16="http://schemas.microsoft.com/office/drawing/2014/main" id="{55B46609-936F-1D4A-E432-5F43BF84EE88}"/>
              </a:ext>
            </a:extLst>
          </p:cNvPr>
          <p:cNvSpPr txBox="1"/>
          <p:nvPr/>
        </p:nvSpPr>
        <p:spPr>
          <a:xfrm>
            <a:off x="8032180" y="406504"/>
            <a:ext cx="1260764" cy="738664"/>
          </a:xfrm>
          <a:prstGeom prst="rect">
            <a:avLst/>
          </a:prstGeom>
          <a:noFill/>
        </p:spPr>
        <p:txBody>
          <a:bodyPr wrap="square" rtlCol="0">
            <a:spAutoFit/>
          </a:bodyPr>
          <a:lstStyle/>
          <a:p>
            <a:r>
              <a:rPr lang="en-IN" sz="2400" b="1" dirty="0"/>
              <a:t>MM : </a:t>
            </a:r>
            <a:r>
              <a:rPr lang="en-IN" sz="2400" b="1" dirty="0">
                <a:solidFill>
                  <a:schemeClr val="accent1"/>
                </a:solidFill>
              </a:rPr>
              <a:t>01</a:t>
            </a:r>
            <a:r>
              <a:rPr lang="en-IN" dirty="0"/>
              <a:t>	</a:t>
            </a:r>
          </a:p>
        </p:txBody>
      </p:sp>
      <p:sp>
        <p:nvSpPr>
          <p:cNvPr id="12" name="TextBox 11">
            <a:extLst>
              <a:ext uri="{FF2B5EF4-FFF2-40B4-BE49-F238E27FC236}">
                <a16:creationId xmlns:a16="http://schemas.microsoft.com/office/drawing/2014/main" id="{000413E0-C1CC-A469-A7F5-808A4488EDCB}"/>
              </a:ext>
            </a:extLst>
          </p:cNvPr>
          <p:cNvSpPr txBox="1"/>
          <p:nvPr/>
        </p:nvSpPr>
        <p:spPr>
          <a:xfrm>
            <a:off x="4627419" y="3049136"/>
            <a:ext cx="1260764" cy="461665"/>
          </a:xfrm>
          <a:prstGeom prst="rect">
            <a:avLst/>
          </a:prstGeom>
          <a:noFill/>
        </p:spPr>
        <p:txBody>
          <a:bodyPr wrap="square" rtlCol="0">
            <a:spAutoFit/>
          </a:bodyPr>
          <a:lstStyle/>
          <a:p>
            <a:r>
              <a:rPr lang="en-IN" sz="2400" b="1" dirty="0"/>
              <a:t>MM : 10</a:t>
            </a:r>
          </a:p>
        </p:txBody>
      </p:sp>
      <p:sp>
        <p:nvSpPr>
          <p:cNvPr id="13" name="TextBox 12">
            <a:extLst>
              <a:ext uri="{FF2B5EF4-FFF2-40B4-BE49-F238E27FC236}">
                <a16:creationId xmlns:a16="http://schemas.microsoft.com/office/drawing/2014/main" id="{70C8CAAB-29FF-883A-8D19-E1AC59FEF984}"/>
              </a:ext>
            </a:extLst>
          </p:cNvPr>
          <p:cNvSpPr txBox="1"/>
          <p:nvPr/>
        </p:nvSpPr>
        <p:spPr>
          <a:xfrm>
            <a:off x="8003311" y="3046179"/>
            <a:ext cx="1260764" cy="461665"/>
          </a:xfrm>
          <a:prstGeom prst="rect">
            <a:avLst/>
          </a:prstGeom>
          <a:noFill/>
        </p:spPr>
        <p:txBody>
          <a:bodyPr wrap="square" rtlCol="0">
            <a:spAutoFit/>
          </a:bodyPr>
          <a:lstStyle/>
          <a:p>
            <a:r>
              <a:rPr lang="en-IN" sz="2400" b="1" dirty="0"/>
              <a:t>MM : 11</a:t>
            </a:r>
          </a:p>
        </p:txBody>
      </p:sp>
      <p:graphicFrame>
        <p:nvGraphicFramePr>
          <p:cNvPr id="14" name="Table 14">
            <a:extLst>
              <a:ext uri="{FF2B5EF4-FFF2-40B4-BE49-F238E27FC236}">
                <a16:creationId xmlns:a16="http://schemas.microsoft.com/office/drawing/2014/main" id="{0EB7F59C-281D-664E-E01E-AE575B388D3E}"/>
              </a:ext>
            </a:extLst>
          </p:cNvPr>
          <p:cNvGraphicFramePr>
            <a:graphicFrameLocks noGrp="1"/>
          </p:cNvGraphicFramePr>
          <p:nvPr>
            <p:extLst>
              <p:ext uri="{D42A27DB-BD31-4B8C-83A1-F6EECF244321}">
                <p14:modId xmlns:p14="http://schemas.microsoft.com/office/powerpoint/2010/main" val="591317050"/>
              </p:ext>
            </p:extLst>
          </p:nvPr>
        </p:nvGraphicFramePr>
        <p:xfrm>
          <a:off x="3731487" y="940569"/>
          <a:ext cx="701962" cy="1483360"/>
        </p:xfrm>
        <a:graphic>
          <a:graphicData uri="http://schemas.openxmlformats.org/drawingml/2006/table">
            <a:tbl>
              <a:tblPr firstRow="1" bandRow="1"/>
              <a:tblGrid>
                <a:gridCol w="701962">
                  <a:extLst>
                    <a:ext uri="{9D8B030D-6E8A-4147-A177-3AD203B41FA5}">
                      <a16:colId xmlns:a16="http://schemas.microsoft.com/office/drawing/2014/main" val="2515893011"/>
                    </a:ext>
                  </a:extLst>
                </a:gridCol>
              </a:tblGrid>
              <a:tr h="370840">
                <a:tc>
                  <a:txBody>
                    <a:bodyPr/>
                    <a:lstStyle/>
                    <a:p>
                      <a:r>
                        <a:rPr lang="en-IN" dirty="0"/>
                        <a:t>00</a:t>
                      </a: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518132362"/>
                  </a:ext>
                </a:extLst>
              </a:tr>
              <a:tr h="370840">
                <a:tc>
                  <a:txBody>
                    <a:bodyPr/>
                    <a:lstStyle/>
                    <a:p>
                      <a:r>
                        <a:rPr lang="en-IN" dirty="0"/>
                        <a:t>01</a:t>
                      </a: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1568130126"/>
                  </a:ext>
                </a:extLst>
              </a:tr>
              <a:tr h="370840">
                <a:tc>
                  <a:txBody>
                    <a:bodyPr/>
                    <a:lstStyle/>
                    <a:p>
                      <a:r>
                        <a:rPr lang="en-IN" dirty="0"/>
                        <a:t>10</a:t>
                      </a: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2367989025"/>
                  </a:ext>
                </a:extLst>
              </a:tr>
              <a:tr h="370840">
                <a:tc>
                  <a:txBody>
                    <a:bodyPr/>
                    <a:lstStyle/>
                    <a:p>
                      <a:r>
                        <a:rPr lang="en-IN" dirty="0"/>
                        <a:t>11</a:t>
                      </a: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122565698"/>
                  </a:ext>
                </a:extLst>
              </a:tr>
            </a:tbl>
          </a:graphicData>
        </a:graphic>
      </p:graphicFrame>
      <p:graphicFrame>
        <p:nvGraphicFramePr>
          <p:cNvPr id="15" name="Table 14">
            <a:extLst>
              <a:ext uri="{FF2B5EF4-FFF2-40B4-BE49-F238E27FC236}">
                <a16:creationId xmlns:a16="http://schemas.microsoft.com/office/drawing/2014/main" id="{14EDEB65-9904-8108-C369-C0FEC1866580}"/>
              </a:ext>
            </a:extLst>
          </p:cNvPr>
          <p:cNvGraphicFramePr>
            <a:graphicFrameLocks noGrp="1"/>
          </p:cNvGraphicFramePr>
          <p:nvPr>
            <p:extLst>
              <p:ext uri="{D42A27DB-BD31-4B8C-83A1-F6EECF244321}">
                <p14:modId xmlns:p14="http://schemas.microsoft.com/office/powerpoint/2010/main" val="521275424"/>
              </p:ext>
            </p:extLst>
          </p:nvPr>
        </p:nvGraphicFramePr>
        <p:xfrm>
          <a:off x="3731487" y="3458896"/>
          <a:ext cx="701962" cy="1483360"/>
        </p:xfrm>
        <a:graphic>
          <a:graphicData uri="http://schemas.openxmlformats.org/drawingml/2006/table">
            <a:tbl>
              <a:tblPr firstRow="1" bandRow="1"/>
              <a:tblGrid>
                <a:gridCol w="701962">
                  <a:extLst>
                    <a:ext uri="{9D8B030D-6E8A-4147-A177-3AD203B41FA5}">
                      <a16:colId xmlns:a16="http://schemas.microsoft.com/office/drawing/2014/main" val="2515893011"/>
                    </a:ext>
                  </a:extLst>
                </a:gridCol>
              </a:tblGrid>
              <a:tr h="370840">
                <a:tc>
                  <a:txBody>
                    <a:bodyPr/>
                    <a:lstStyle/>
                    <a:p>
                      <a:r>
                        <a:rPr lang="en-IN" dirty="0"/>
                        <a:t>00</a:t>
                      </a: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518132362"/>
                  </a:ext>
                </a:extLst>
              </a:tr>
              <a:tr h="370840">
                <a:tc>
                  <a:txBody>
                    <a:bodyPr/>
                    <a:lstStyle/>
                    <a:p>
                      <a:r>
                        <a:rPr lang="en-IN" dirty="0"/>
                        <a:t>01</a:t>
                      </a: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1568130126"/>
                  </a:ext>
                </a:extLst>
              </a:tr>
              <a:tr h="370840">
                <a:tc>
                  <a:txBody>
                    <a:bodyPr/>
                    <a:lstStyle/>
                    <a:p>
                      <a:r>
                        <a:rPr lang="en-IN" dirty="0"/>
                        <a:t>10</a:t>
                      </a: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2367989025"/>
                  </a:ext>
                </a:extLst>
              </a:tr>
              <a:tr h="370840">
                <a:tc>
                  <a:txBody>
                    <a:bodyPr/>
                    <a:lstStyle/>
                    <a:p>
                      <a:r>
                        <a:rPr lang="en-IN" dirty="0"/>
                        <a:t>11</a:t>
                      </a: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122565698"/>
                  </a:ext>
                </a:extLst>
              </a:tr>
            </a:tbl>
          </a:graphicData>
        </a:graphic>
      </p:graphicFrame>
      <p:graphicFrame>
        <p:nvGraphicFramePr>
          <p:cNvPr id="16" name="Table 14">
            <a:extLst>
              <a:ext uri="{FF2B5EF4-FFF2-40B4-BE49-F238E27FC236}">
                <a16:creationId xmlns:a16="http://schemas.microsoft.com/office/drawing/2014/main" id="{56755FE8-B29B-BC95-16D9-149300421D16}"/>
              </a:ext>
            </a:extLst>
          </p:cNvPr>
          <p:cNvGraphicFramePr>
            <a:graphicFrameLocks noGrp="1"/>
          </p:cNvGraphicFramePr>
          <p:nvPr>
            <p:extLst>
              <p:ext uri="{D42A27DB-BD31-4B8C-83A1-F6EECF244321}">
                <p14:modId xmlns:p14="http://schemas.microsoft.com/office/powerpoint/2010/main" val="3488660920"/>
              </p:ext>
            </p:extLst>
          </p:nvPr>
        </p:nvGraphicFramePr>
        <p:xfrm>
          <a:off x="7266712" y="940569"/>
          <a:ext cx="701962" cy="1483360"/>
        </p:xfrm>
        <a:graphic>
          <a:graphicData uri="http://schemas.openxmlformats.org/drawingml/2006/table">
            <a:tbl>
              <a:tblPr firstRow="1" bandRow="1"/>
              <a:tblGrid>
                <a:gridCol w="701962">
                  <a:extLst>
                    <a:ext uri="{9D8B030D-6E8A-4147-A177-3AD203B41FA5}">
                      <a16:colId xmlns:a16="http://schemas.microsoft.com/office/drawing/2014/main" val="2515893011"/>
                    </a:ext>
                  </a:extLst>
                </a:gridCol>
              </a:tblGrid>
              <a:tr h="370840">
                <a:tc>
                  <a:txBody>
                    <a:bodyPr/>
                    <a:lstStyle/>
                    <a:p>
                      <a:r>
                        <a:rPr lang="en-IN" dirty="0"/>
                        <a:t>00</a:t>
                      </a: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518132362"/>
                  </a:ext>
                </a:extLst>
              </a:tr>
              <a:tr h="370840">
                <a:tc>
                  <a:txBody>
                    <a:bodyPr/>
                    <a:lstStyle/>
                    <a:p>
                      <a:r>
                        <a:rPr lang="en-IN" dirty="0"/>
                        <a:t>01</a:t>
                      </a: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1568130126"/>
                  </a:ext>
                </a:extLst>
              </a:tr>
              <a:tr h="370840">
                <a:tc>
                  <a:txBody>
                    <a:bodyPr/>
                    <a:lstStyle/>
                    <a:p>
                      <a:r>
                        <a:rPr lang="en-IN" dirty="0"/>
                        <a:t>10</a:t>
                      </a: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2367989025"/>
                  </a:ext>
                </a:extLst>
              </a:tr>
              <a:tr h="370840">
                <a:tc>
                  <a:txBody>
                    <a:bodyPr/>
                    <a:lstStyle/>
                    <a:p>
                      <a:r>
                        <a:rPr lang="en-IN" dirty="0"/>
                        <a:t>11</a:t>
                      </a: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122565698"/>
                  </a:ext>
                </a:extLst>
              </a:tr>
            </a:tbl>
          </a:graphicData>
        </a:graphic>
      </p:graphicFrame>
      <p:graphicFrame>
        <p:nvGraphicFramePr>
          <p:cNvPr id="17" name="Table 14">
            <a:extLst>
              <a:ext uri="{FF2B5EF4-FFF2-40B4-BE49-F238E27FC236}">
                <a16:creationId xmlns:a16="http://schemas.microsoft.com/office/drawing/2014/main" id="{62E49414-4A22-7254-8FFB-993074C17686}"/>
              </a:ext>
            </a:extLst>
          </p:cNvPr>
          <p:cNvGraphicFramePr>
            <a:graphicFrameLocks noGrp="1"/>
          </p:cNvGraphicFramePr>
          <p:nvPr>
            <p:extLst>
              <p:ext uri="{D42A27DB-BD31-4B8C-83A1-F6EECF244321}">
                <p14:modId xmlns:p14="http://schemas.microsoft.com/office/powerpoint/2010/main" val="193761656"/>
              </p:ext>
            </p:extLst>
          </p:nvPr>
        </p:nvGraphicFramePr>
        <p:xfrm>
          <a:off x="7322131" y="3486605"/>
          <a:ext cx="701962" cy="1483360"/>
        </p:xfrm>
        <a:graphic>
          <a:graphicData uri="http://schemas.openxmlformats.org/drawingml/2006/table">
            <a:tbl>
              <a:tblPr firstRow="1" bandRow="1"/>
              <a:tblGrid>
                <a:gridCol w="701962">
                  <a:extLst>
                    <a:ext uri="{9D8B030D-6E8A-4147-A177-3AD203B41FA5}">
                      <a16:colId xmlns:a16="http://schemas.microsoft.com/office/drawing/2014/main" val="2515893011"/>
                    </a:ext>
                  </a:extLst>
                </a:gridCol>
              </a:tblGrid>
              <a:tr h="370840">
                <a:tc>
                  <a:txBody>
                    <a:bodyPr/>
                    <a:lstStyle/>
                    <a:p>
                      <a:r>
                        <a:rPr lang="en-IN" dirty="0"/>
                        <a:t>00</a:t>
                      </a: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518132362"/>
                  </a:ext>
                </a:extLst>
              </a:tr>
              <a:tr h="370840">
                <a:tc>
                  <a:txBody>
                    <a:bodyPr/>
                    <a:lstStyle/>
                    <a:p>
                      <a:r>
                        <a:rPr lang="en-IN" dirty="0"/>
                        <a:t>01</a:t>
                      </a: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1568130126"/>
                  </a:ext>
                </a:extLst>
              </a:tr>
              <a:tr h="370840">
                <a:tc>
                  <a:txBody>
                    <a:bodyPr/>
                    <a:lstStyle/>
                    <a:p>
                      <a:r>
                        <a:rPr lang="en-IN" dirty="0"/>
                        <a:t>10</a:t>
                      </a: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2367989025"/>
                  </a:ext>
                </a:extLst>
              </a:tr>
              <a:tr h="370840">
                <a:tc>
                  <a:txBody>
                    <a:bodyPr/>
                    <a:lstStyle/>
                    <a:p>
                      <a:r>
                        <a:rPr lang="en-IN" dirty="0"/>
                        <a:t>11</a:t>
                      </a: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122565698"/>
                  </a:ext>
                </a:extLst>
              </a:tr>
            </a:tbl>
          </a:graphicData>
        </a:graphic>
      </p:graphicFrame>
      <p:sp>
        <p:nvSpPr>
          <p:cNvPr id="18" name="Left Brace 17">
            <a:extLst>
              <a:ext uri="{FF2B5EF4-FFF2-40B4-BE49-F238E27FC236}">
                <a16:creationId xmlns:a16="http://schemas.microsoft.com/office/drawing/2014/main" id="{1BFC1FD6-BFDF-61EF-6E40-54741A114DC5}"/>
              </a:ext>
            </a:extLst>
          </p:cNvPr>
          <p:cNvSpPr/>
          <p:nvPr/>
        </p:nvSpPr>
        <p:spPr>
          <a:xfrm>
            <a:off x="660400" y="719666"/>
            <a:ext cx="304794" cy="1469352"/>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9" name="Left Brace 18">
            <a:extLst>
              <a:ext uri="{FF2B5EF4-FFF2-40B4-BE49-F238E27FC236}">
                <a16:creationId xmlns:a16="http://schemas.microsoft.com/office/drawing/2014/main" id="{891C822A-A77F-7EA5-85AD-C7CE2686A858}"/>
              </a:ext>
            </a:extLst>
          </p:cNvPr>
          <p:cNvSpPr/>
          <p:nvPr/>
        </p:nvSpPr>
        <p:spPr>
          <a:xfrm>
            <a:off x="551869" y="2311503"/>
            <a:ext cx="457199" cy="134686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solidFill>
                <a:srgbClr val="FF0000"/>
              </a:solidFill>
            </a:endParaRPr>
          </a:p>
        </p:txBody>
      </p:sp>
      <p:sp>
        <p:nvSpPr>
          <p:cNvPr id="20" name="Left Brace 19">
            <a:extLst>
              <a:ext uri="{FF2B5EF4-FFF2-40B4-BE49-F238E27FC236}">
                <a16:creationId xmlns:a16="http://schemas.microsoft.com/office/drawing/2014/main" id="{B480B2EC-2170-3D4E-6C05-AE00648C0101}"/>
              </a:ext>
            </a:extLst>
          </p:cNvPr>
          <p:cNvSpPr/>
          <p:nvPr/>
        </p:nvSpPr>
        <p:spPr>
          <a:xfrm>
            <a:off x="551869" y="3780855"/>
            <a:ext cx="380997" cy="1283579"/>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1" name="Left Brace 20">
            <a:extLst>
              <a:ext uri="{FF2B5EF4-FFF2-40B4-BE49-F238E27FC236}">
                <a16:creationId xmlns:a16="http://schemas.microsoft.com/office/drawing/2014/main" id="{4987130A-B1D2-7190-3B76-A055FC988D7F}"/>
              </a:ext>
            </a:extLst>
          </p:cNvPr>
          <p:cNvSpPr/>
          <p:nvPr/>
        </p:nvSpPr>
        <p:spPr>
          <a:xfrm>
            <a:off x="513767" y="5183754"/>
            <a:ext cx="457200" cy="1469352"/>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Tree>
    <p:extLst>
      <p:ext uri="{BB962C8B-B14F-4D97-AF65-F5344CB8AC3E}">
        <p14:creationId xmlns:p14="http://schemas.microsoft.com/office/powerpoint/2010/main" val="142813333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F361760-26AB-EFBE-0A28-82176ED43804}"/>
              </a:ext>
            </a:extLst>
          </p:cNvPr>
          <p:cNvSpPr txBox="1"/>
          <p:nvPr/>
        </p:nvSpPr>
        <p:spPr>
          <a:xfrm>
            <a:off x="526473" y="263236"/>
            <a:ext cx="11180618" cy="1938992"/>
          </a:xfrm>
          <a:prstGeom prst="rect">
            <a:avLst/>
          </a:prstGeom>
          <a:noFill/>
        </p:spPr>
        <p:txBody>
          <a:bodyPr wrap="square" rtlCol="0">
            <a:spAutoFit/>
          </a:bodyPr>
          <a:lstStyle/>
          <a:p>
            <a:pPr marL="285750" indent="-285750">
              <a:buFont typeface="Arial" panose="020B0604020202020204" pitchFamily="34" charset="0"/>
              <a:buChar char="•"/>
            </a:pPr>
            <a:r>
              <a:rPr lang="en-IN" sz="2400" dirty="0"/>
              <a:t>Memory module is a memory array together with its address &amp; data register.</a:t>
            </a:r>
          </a:p>
          <a:p>
            <a:pPr marL="285750" indent="-285750">
              <a:buFont typeface="Arial" panose="020B0604020202020204" pitchFamily="34" charset="0"/>
              <a:buChar char="•"/>
            </a:pPr>
            <a:r>
              <a:rPr lang="en-US" sz="2400" b="0" i="0" u="none" strike="noStrike" baseline="0" dirty="0">
                <a:latin typeface="Calibri" panose="020F0502020204030204" pitchFamily="34" charset="0"/>
              </a:rPr>
              <a:t>Instead of using two memory buses for simultaneous access, the memory can be partitioned into a number of modules connected to a common memory address and </a:t>
            </a:r>
            <a:r>
              <a:rPr lang="en-IN" sz="2400" b="0" i="0" u="none" strike="noStrike" baseline="0" dirty="0">
                <a:latin typeface="Calibri" panose="020F0502020204030204" pitchFamily="34" charset="0"/>
              </a:rPr>
              <a:t>data buses.</a:t>
            </a:r>
          </a:p>
          <a:p>
            <a:pPr marL="285750" indent="-285750">
              <a:buFont typeface="Arial" panose="020B0604020202020204" pitchFamily="34" charset="0"/>
              <a:buChar char="•"/>
            </a:pPr>
            <a:endParaRPr lang="en-IN" sz="2400" dirty="0"/>
          </a:p>
        </p:txBody>
      </p:sp>
      <p:graphicFrame>
        <p:nvGraphicFramePr>
          <p:cNvPr id="3" name="Table 3">
            <a:extLst>
              <a:ext uri="{FF2B5EF4-FFF2-40B4-BE49-F238E27FC236}">
                <a16:creationId xmlns:a16="http://schemas.microsoft.com/office/drawing/2014/main" id="{7E464365-8664-3F9E-9A51-BEB92832EDC5}"/>
              </a:ext>
            </a:extLst>
          </p:cNvPr>
          <p:cNvGraphicFramePr>
            <a:graphicFrameLocks noGrp="1"/>
          </p:cNvGraphicFramePr>
          <p:nvPr>
            <p:extLst>
              <p:ext uri="{D42A27DB-BD31-4B8C-83A1-F6EECF244321}">
                <p14:modId xmlns:p14="http://schemas.microsoft.com/office/powerpoint/2010/main" val="2974867522"/>
              </p:ext>
            </p:extLst>
          </p:nvPr>
        </p:nvGraphicFramePr>
        <p:xfrm>
          <a:off x="9961418" y="2423774"/>
          <a:ext cx="1939636" cy="1659365"/>
        </p:xfrm>
        <a:graphic>
          <a:graphicData uri="http://schemas.openxmlformats.org/drawingml/2006/table">
            <a:tbl>
              <a:tblPr firstRow="1" bandRow="1"/>
              <a:tblGrid>
                <a:gridCol w="969818">
                  <a:extLst>
                    <a:ext uri="{9D8B030D-6E8A-4147-A177-3AD203B41FA5}">
                      <a16:colId xmlns:a16="http://schemas.microsoft.com/office/drawing/2014/main" val="128991059"/>
                    </a:ext>
                  </a:extLst>
                </a:gridCol>
                <a:gridCol w="969818">
                  <a:extLst>
                    <a:ext uri="{9D8B030D-6E8A-4147-A177-3AD203B41FA5}">
                      <a16:colId xmlns:a16="http://schemas.microsoft.com/office/drawing/2014/main" val="2782564126"/>
                    </a:ext>
                  </a:extLst>
                </a:gridCol>
              </a:tblGrid>
              <a:tr h="360989">
                <a:tc>
                  <a:txBody>
                    <a:bodyPr/>
                    <a:lstStyle/>
                    <a:p>
                      <a:pPr algn="ctr"/>
                      <a:r>
                        <a:rPr lang="en-IN" b="1" dirty="0"/>
                        <a:t>MAR</a:t>
                      </a:r>
                    </a:p>
                  </a:txBody>
                  <a:tcPr/>
                </a:tc>
                <a:tc>
                  <a:txBody>
                    <a:bodyPr/>
                    <a:lstStyle/>
                    <a:p>
                      <a:pPr algn="ctr"/>
                      <a:r>
                        <a:rPr lang="en-IN" b="1" dirty="0"/>
                        <a:t>MDR</a:t>
                      </a:r>
                    </a:p>
                  </a:txBody>
                  <a:tcPr/>
                </a:tc>
                <a:extLst>
                  <a:ext uri="{0D108BD9-81ED-4DB2-BD59-A6C34878D82A}">
                    <a16:rowId xmlns:a16="http://schemas.microsoft.com/office/drawing/2014/main" val="4033056920"/>
                  </a:ext>
                </a:extLst>
              </a:tr>
              <a:tr h="1293605">
                <a:tc gridSpan="2">
                  <a:txBody>
                    <a:bodyPr/>
                    <a:lstStyle/>
                    <a:p>
                      <a:pPr algn="ctr"/>
                      <a:endParaRPr lang="en-IN" dirty="0"/>
                    </a:p>
                    <a:p>
                      <a:pPr algn="ctr"/>
                      <a:endParaRPr lang="en-IN" dirty="0"/>
                    </a:p>
                  </a:txBody>
                  <a:tcPr/>
                </a:tc>
                <a:tc hMerge="1">
                  <a:txBody>
                    <a:bodyPr/>
                    <a:lstStyle/>
                    <a:p>
                      <a:endParaRPr lang="en-IN" dirty="0"/>
                    </a:p>
                  </a:txBody>
                  <a:tcPr/>
                </a:tc>
                <a:extLst>
                  <a:ext uri="{0D108BD9-81ED-4DB2-BD59-A6C34878D82A}">
                    <a16:rowId xmlns:a16="http://schemas.microsoft.com/office/drawing/2014/main" val="3218350849"/>
                  </a:ext>
                </a:extLst>
              </a:tr>
            </a:tbl>
          </a:graphicData>
        </a:graphic>
      </p:graphicFrame>
      <p:sp>
        <p:nvSpPr>
          <p:cNvPr id="5" name="TextBox 4">
            <a:extLst>
              <a:ext uri="{FF2B5EF4-FFF2-40B4-BE49-F238E27FC236}">
                <a16:creationId xmlns:a16="http://schemas.microsoft.com/office/drawing/2014/main" id="{57EC21CC-0F32-F2BB-4E19-9467F670603C}"/>
              </a:ext>
            </a:extLst>
          </p:cNvPr>
          <p:cNvSpPr txBox="1"/>
          <p:nvPr/>
        </p:nvSpPr>
        <p:spPr>
          <a:xfrm>
            <a:off x="9961418" y="3964816"/>
            <a:ext cx="2230582" cy="646331"/>
          </a:xfrm>
          <a:prstGeom prst="rect">
            <a:avLst/>
          </a:prstGeom>
          <a:noFill/>
        </p:spPr>
        <p:txBody>
          <a:bodyPr wrap="square">
            <a:spAutoFit/>
          </a:bodyPr>
          <a:lstStyle/>
          <a:p>
            <a:pPr algn="ctr"/>
            <a:endParaRPr lang="en-IN" dirty="0"/>
          </a:p>
          <a:p>
            <a:pPr algn="ctr"/>
            <a:r>
              <a:rPr lang="en-IN" b="1" dirty="0"/>
              <a:t>Memory Module</a:t>
            </a:r>
          </a:p>
        </p:txBody>
      </p:sp>
      <p:pic>
        <p:nvPicPr>
          <p:cNvPr id="6" name="Picture 5">
            <a:extLst>
              <a:ext uri="{FF2B5EF4-FFF2-40B4-BE49-F238E27FC236}">
                <a16:creationId xmlns:a16="http://schemas.microsoft.com/office/drawing/2014/main" id="{A80DAD72-1387-85A5-8CC1-12B829546914}"/>
              </a:ext>
            </a:extLst>
          </p:cNvPr>
          <p:cNvPicPr>
            <a:picLocks noChangeAspect="1"/>
          </p:cNvPicPr>
          <p:nvPr/>
        </p:nvPicPr>
        <p:blipFill>
          <a:blip r:embed="rId2"/>
          <a:stretch>
            <a:fillRect/>
          </a:stretch>
        </p:blipFill>
        <p:spPr>
          <a:xfrm>
            <a:off x="1426626" y="1826438"/>
            <a:ext cx="6363469" cy="4456685"/>
          </a:xfrm>
          <a:prstGeom prst="rect">
            <a:avLst/>
          </a:prstGeom>
        </p:spPr>
      </p:pic>
      <p:sp>
        <p:nvSpPr>
          <p:cNvPr id="7" name="TextBox 6">
            <a:extLst>
              <a:ext uri="{FF2B5EF4-FFF2-40B4-BE49-F238E27FC236}">
                <a16:creationId xmlns:a16="http://schemas.microsoft.com/office/drawing/2014/main" id="{173536AF-AD5A-8FA7-58BF-CA2B3ACDFFC8}"/>
              </a:ext>
            </a:extLst>
          </p:cNvPr>
          <p:cNvSpPr txBox="1"/>
          <p:nvPr/>
        </p:nvSpPr>
        <p:spPr>
          <a:xfrm>
            <a:off x="3574472" y="6216505"/>
            <a:ext cx="5514110" cy="369332"/>
          </a:xfrm>
          <a:prstGeom prst="rect">
            <a:avLst/>
          </a:prstGeom>
          <a:noFill/>
        </p:spPr>
        <p:txBody>
          <a:bodyPr wrap="square" rtlCol="0">
            <a:spAutoFit/>
          </a:bodyPr>
          <a:lstStyle/>
          <a:p>
            <a:r>
              <a:rPr lang="en-IN" b="1" dirty="0"/>
              <a:t>Multiple module memory organization</a:t>
            </a:r>
          </a:p>
        </p:txBody>
      </p:sp>
    </p:spTree>
    <p:extLst>
      <p:ext uri="{BB962C8B-B14F-4D97-AF65-F5344CB8AC3E}">
        <p14:creationId xmlns:p14="http://schemas.microsoft.com/office/powerpoint/2010/main" val="323009076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1553AD9-B539-A941-FD37-58ABC268652C}"/>
              </a:ext>
            </a:extLst>
          </p:cNvPr>
          <p:cNvSpPr txBox="1"/>
          <p:nvPr/>
        </p:nvSpPr>
        <p:spPr>
          <a:xfrm>
            <a:off x="429491" y="501640"/>
            <a:ext cx="11055928" cy="2677656"/>
          </a:xfrm>
          <a:prstGeom prst="rect">
            <a:avLst/>
          </a:prstGeom>
          <a:noFill/>
        </p:spPr>
        <p:txBody>
          <a:bodyPr wrap="square">
            <a:spAutoFit/>
          </a:bodyPr>
          <a:lstStyle/>
          <a:p>
            <a:pPr algn="just"/>
            <a:r>
              <a:rPr lang="en-US" sz="2400" b="0" i="0" u="none" strike="noStrike" baseline="0" dirty="0">
                <a:latin typeface="Symbol" panose="05050102010706020507" pitchFamily="18" charset="2"/>
              </a:rPr>
              <a:t> </a:t>
            </a:r>
            <a:r>
              <a:rPr lang="en-US" sz="2400" b="0" i="0" u="none" strike="noStrike" baseline="0" dirty="0">
                <a:latin typeface="Calibri" panose="020F0502020204030204" pitchFamily="34" charset="0"/>
              </a:rPr>
              <a:t>The modular system permits one module to initiate a memory access while other</a:t>
            </a:r>
          </a:p>
          <a:p>
            <a:pPr algn="just"/>
            <a:r>
              <a:rPr lang="en-US" sz="2400" b="0" i="0" u="none" strike="noStrike" baseline="0" dirty="0">
                <a:latin typeface="Calibri" panose="020F0502020204030204" pitchFamily="34" charset="0"/>
              </a:rPr>
              <a:t>modules are in the process of reading or writing a word and each module can honor a</a:t>
            </a:r>
          </a:p>
          <a:p>
            <a:pPr algn="just"/>
            <a:r>
              <a:rPr lang="en-US" sz="2400" b="0" i="0" u="none" strike="noStrike" baseline="0" dirty="0">
                <a:latin typeface="Calibri" panose="020F0502020204030204" pitchFamily="34" charset="0"/>
              </a:rPr>
              <a:t>memory request independent of the state of the other modules.</a:t>
            </a:r>
          </a:p>
          <a:p>
            <a:pPr algn="just"/>
            <a:endParaRPr lang="en-US" sz="2400" b="0" i="0" u="none" strike="noStrike" baseline="0" dirty="0">
              <a:latin typeface="Calibri" panose="020F0502020204030204" pitchFamily="34" charset="0"/>
            </a:endParaRPr>
          </a:p>
          <a:p>
            <a:pPr algn="just"/>
            <a:endParaRPr lang="en-IN" sz="2400" b="0" i="0" u="none" strike="noStrike" baseline="0" dirty="0">
              <a:latin typeface="Calibri" panose="020F0502020204030204" pitchFamily="34" charset="0"/>
            </a:endParaRPr>
          </a:p>
          <a:p>
            <a:pPr algn="just"/>
            <a:r>
              <a:rPr lang="en-US" sz="2400" b="0" i="0" u="none" strike="noStrike" baseline="0" dirty="0">
                <a:latin typeface="Symbol" panose="05050102010706020507" pitchFamily="18" charset="2"/>
              </a:rPr>
              <a:t> </a:t>
            </a:r>
            <a:r>
              <a:rPr lang="en-US" sz="2400" b="0" i="0" u="none" strike="noStrike" baseline="0" dirty="0">
                <a:latin typeface="Calibri" panose="020F0502020204030204" pitchFamily="34" charset="0"/>
              </a:rPr>
              <a:t>In an interleaved memory, different sets of addresses are assigned to different memory </a:t>
            </a:r>
            <a:r>
              <a:rPr lang="en-IN" sz="2400" b="0" i="0" u="none" strike="noStrike" baseline="0" dirty="0">
                <a:latin typeface="Calibri" panose="020F0502020204030204" pitchFamily="34" charset="0"/>
              </a:rPr>
              <a:t>modules.</a:t>
            </a:r>
            <a:endParaRPr lang="en-IN" sz="2400" dirty="0"/>
          </a:p>
        </p:txBody>
      </p:sp>
      <p:sp>
        <p:nvSpPr>
          <p:cNvPr id="2" name="TextBox 1">
            <a:extLst>
              <a:ext uri="{FF2B5EF4-FFF2-40B4-BE49-F238E27FC236}">
                <a16:creationId xmlns:a16="http://schemas.microsoft.com/office/drawing/2014/main" id="{89AA540F-57FC-05BE-D9BA-4EB38DE7E1B0}"/>
              </a:ext>
            </a:extLst>
          </p:cNvPr>
          <p:cNvSpPr txBox="1"/>
          <p:nvPr/>
        </p:nvSpPr>
        <p:spPr>
          <a:xfrm>
            <a:off x="429491" y="3678705"/>
            <a:ext cx="11055928" cy="1200329"/>
          </a:xfrm>
          <a:prstGeom prst="rect">
            <a:avLst/>
          </a:prstGeom>
          <a:noFill/>
        </p:spPr>
        <p:txBody>
          <a:bodyPr wrap="square" rtlCol="0">
            <a:spAutoFit/>
          </a:bodyPr>
          <a:lstStyle/>
          <a:p>
            <a:r>
              <a:rPr lang="en-US" sz="2400" b="1" dirty="0">
                <a:latin typeface="Calibri" panose="020F0502020204030204" pitchFamily="34" charset="0"/>
              </a:rPr>
              <a:t>Advantage :</a:t>
            </a:r>
          </a:p>
          <a:p>
            <a:r>
              <a:rPr lang="en-US" sz="2400" dirty="0">
                <a:latin typeface="Calibri" panose="020F0502020204030204" pitchFamily="34" charset="0"/>
              </a:rPr>
              <a:t>	System performance is enhanced because read &amp; write activity occurs simultaneously across the multiple modules in a similar fashion.</a:t>
            </a:r>
            <a:endParaRPr lang="en-IN" sz="2400" dirty="0">
              <a:latin typeface="Calibri" panose="020F0502020204030204" pitchFamily="34" charset="0"/>
            </a:endParaRPr>
          </a:p>
        </p:txBody>
      </p:sp>
    </p:spTree>
    <p:extLst>
      <p:ext uri="{BB962C8B-B14F-4D97-AF65-F5344CB8AC3E}">
        <p14:creationId xmlns:p14="http://schemas.microsoft.com/office/powerpoint/2010/main" val="114299921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26A1175-43CF-5438-A1EF-B65B671420A3}"/>
              </a:ext>
            </a:extLst>
          </p:cNvPr>
          <p:cNvSpPr txBox="1"/>
          <p:nvPr/>
        </p:nvSpPr>
        <p:spPr>
          <a:xfrm>
            <a:off x="554182" y="387927"/>
            <a:ext cx="10806545" cy="5847755"/>
          </a:xfrm>
          <a:prstGeom prst="rect">
            <a:avLst/>
          </a:prstGeom>
          <a:noFill/>
        </p:spPr>
        <p:txBody>
          <a:bodyPr wrap="square" rtlCol="0">
            <a:spAutoFit/>
          </a:bodyPr>
          <a:lstStyle/>
          <a:p>
            <a:pPr marL="285750" indent="-285750">
              <a:buFont typeface="Arial" panose="020B0604020202020204" pitchFamily="34" charset="0"/>
              <a:buChar char="•"/>
            </a:pPr>
            <a:r>
              <a:rPr lang="en-IN" sz="2000" b="1" dirty="0"/>
              <a:t>There are 2 address formats for</a:t>
            </a:r>
            <a:r>
              <a:rPr lang="en-US" sz="2000" b="1" i="0" u="none" strike="noStrike" baseline="0" dirty="0">
                <a:latin typeface="Calibri" panose="020F0502020204030204" pitchFamily="34" charset="0"/>
              </a:rPr>
              <a:t> memory interleaving the address space :</a:t>
            </a:r>
          </a:p>
          <a:p>
            <a:endParaRPr lang="en-US" dirty="0">
              <a:latin typeface="Calibri" panose="020F0502020204030204" pitchFamily="34" charset="0"/>
            </a:endParaRPr>
          </a:p>
          <a:p>
            <a:pPr marL="342900" indent="-342900">
              <a:buAutoNum type="arabicPeriod"/>
            </a:pPr>
            <a:r>
              <a:rPr lang="en-US" sz="2000" b="1" dirty="0">
                <a:latin typeface="Calibri" panose="020F0502020204030204" pitchFamily="34" charset="0"/>
              </a:rPr>
              <a:t>High-order Interleaving : </a:t>
            </a:r>
          </a:p>
          <a:p>
            <a:r>
              <a:rPr lang="en-US" dirty="0">
                <a:latin typeface="Calibri" panose="020F0502020204030204" pitchFamily="34" charset="0"/>
              </a:rPr>
              <a:t>		</a:t>
            </a:r>
            <a:r>
              <a:rPr lang="en-US" sz="2000" dirty="0">
                <a:latin typeface="Calibri" panose="020F0502020204030204" pitchFamily="34" charset="0"/>
              </a:rPr>
              <a:t>It uses the high-order bits as module address &amp; the lower-order bits as the word address within each module.</a:t>
            </a:r>
          </a:p>
          <a:p>
            <a:endParaRPr lang="en-US" dirty="0">
              <a:latin typeface="Calibri" panose="020F0502020204030204" pitchFamily="34" charset="0"/>
            </a:endParaRPr>
          </a:p>
          <a:p>
            <a:endParaRPr lang="en-US" dirty="0">
              <a:latin typeface="Calibri" panose="020F0502020204030204" pitchFamily="34" charset="0"/>
            </a:endParaRPr>
          </a:p>
          <a:p>
            <a:endParaRPr lang="en-US" dirty="0">
              <a:latin typeface="Calibri" panose="020F0502020204030204" pitchFamily="34" charset="0"/>
            </a:endParaRPr>
          </a:p>
          <a:p>
            <a:endParaRPr lang="en-US" dirty="0">
              <a:latin typeface="Calibri" panose="020F0502020204030204" pitchFamily="34" charset="0"/>
            </a:endParaRPr>
          </a:p>
          <a:p>
            <a:endParaRPr lang="en-US" dirty="0">
              <a:latin typeface="Calibri" panose="020F0502020204030204" pitchFamily="34" charset="0"/>
            </a:endParaRPr>
          </a:p>
          <a:p>
            <a:endParaRPr lang="en-US" dirty="0">
              <a:latin typeface="Calibri" panose="020F0502020204030204" pitchFamily="34" charset="0"/>
            </a:endParaRPr>
          </a:p>
          <a:p>
            <a:endParaRPr lang="en-US" dirty="0">
              <a:latin typeface="Calibri" panose="020F0502020204030204" pitchFamily="34" charset="0"/>
            </a:endParaRPr>
          </a:p>
          <a:p>
            <a:endParaRPr lang="en-US" dirty="0">
              <a:latin typeface="Calibri" panose="020F0502020204030204" pitchFamily="34" charset="0"/>
            </a:endParaRPr>
          </a:p>
          <a:p>
            <a:endParaRPr lang="en-US" dirty="0">
              <a:latin typeface="Calibri" panose="020F0502020204030204" pitchFamily="34" charset="0"/>
            </a:endParaRPr>
          </a:p>
          <a:p>
            <a:endParaRPr lang="en-US" dirty="0">
              <a:latin typeface="Calibri" panose="020F0502020204030204" pitchFamily="34" charset="0"/>
            </a:endParaRPr>
          </a:p>
          <a:p>
            <a:r>
              <a:rPr lang="en-US" sz="2000" b="1" dirty="0">
                <a:latin typeface="Calibri" panose="020F0502020204030204" pitchFamily="34" charset="0"/>
              </a:rPr>
              <a:t>2.  Low-order Interleaving :</a:t>
            </a:r>
          </a:p>
          <a:p>
            <a:r>
              <a:rPr lang="en-US" dirty="0">
                <a:latin typeface="Calibri" panose="020F0502020204030204" pitchFamily="34" charset="0"/>
              </a:rPr>
              <a:t>	</a:t>
            </a:r>
            <a:r>
              <a:rPr lang="en-US" sz="2000" dirty="0">
                <a:latin typeface="Calibri" panose="020F0502020204030204" pitchFamily="34" charset="0"/>
              </a:rPr>
              <a:t>                  It uses the lower-order bits as module address &amp; the high-order bits as the word </a:t>
            </a:r>
            <a:r>
              <a:rPr lang="en-US" sz="2000">
                <a:latin typeface="Calibri" panose="020F0502020204030204" pitchFamily="34" charset="0"/>
              </a:rPr>
              <a:t>address within </a:t>
            </a:r>
            <a:r>
              <a:rPr lang="en-US" sz="2000" dirty="0">
                <a:latin typeface="Calibri" panose="020F0502020204030204" pitchFamily="34" charset="0"/>
              </a:rPr>
              <a:t>each module.</a:t>
            </a:r>
          </a:p>
          <a:p>
            <a:pPr lvl="3"/>
            <a:endParaRPr lang="en-IN" dirty="0"/>
          </a:p>
          <a:p>
            <a:pPr marL="342900" indent="-342900">
              <a:buAutoNum type="arabicPeriod"/>
            </a:pPr>
            <a:endParaRPr lang="en-IN" dirty="0"/>
          </a:p>
        </p:txBody>
      </p:sp>
      <p:sp>
        <p:nvSpPr>
          <p:cNvPr id="3" name="Rectangle 2">
            <a:extLst>
              <a:ext uri="{FF2B5EF4-FFF2-40B4-BE49-F238E27FC236}">
                <a16:creationId xmlns:a16="http://schemas.microsoft.com/office/drawing/2014/main" id="{4E77BF79-236E-07F0-A302-A987B365D4F1}"/>
              </a:ext>
            </a:extLst>
          </p:cNvPr>
          <p:cNvSpPr/>
          <p:nvPr/>
        </p:nvSpPr>
        <p:spPr>
          <a:xfrm>
            <a:off x="2840182" y="2535382"/>
            <a:ext cx="4807527" cy="38792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4" name="TextBox 3">
            <a:extLst>
              <a:ext uri="{FF2B5EF4-FFF2-40B4-BE49-F238E27FC236}">
                <a16:creationId xmlns:a16="http://schemas.microsoft.com/office/drawing/2014/main" id="{AD470169-9956-B885-702F-A0E97E20592D}"/>
              </a:ext>
            </a:extLst>
          </p:cNvPr>
          <p:cNvSpPr txBox="1"/>
          <p:nvPr/>
        </p:nvSpPr>
        <p:spPr>
          <a:xfrm>
            <a:off x="2840182" y="2166050"/>
            <a:ext cx="1676400" cy="369332"/>
          </a:xfrm>
          <a:prstGeom prst="rect">
            <a:avLst/>
          </a:prstGeom>
          <a:noFill/>
        </p:spPr>
        <p:txBody>
          <a:bodyPr wrap="square" rtlCol="0">
            <a:spAutoFit/>
          </a:bodyPr>
          <a:lstStyle/>
          <a:p>
            <a:r>
              <a:rPr lang="en-IN" b="1" dirty="0"/>
              <a:t>H (MSB)</a:t>
            </a:r>
          </a:p>
        </p:txBody>
      </p:sp>
      <p:sp>
        <p:nvSpPr>
          <p:cNvPr id="5" name="TextBox 4">
            <a:extLst>
              <a:ext uri="{FF2B5EF4-FFF2-40B4-BE49-F238E27FC236}">
                <a16:creationId xmlns:a16="http://schemas.microsoft.com/office/drawing/2014/main" id="{CED4FC57-8165-E418-35AD-3FBF26149046}"/>
              </a:ext>
            </a:extLst>
          </p:cNvPr>
          <p:cNvSpPr txBox="1"/>
          <p:nvPr/>
        </p:nvSpPr>
        <p:spPr>
          <a:xfrm>
            <a:off x="6698672" y="2166050"/>
            <a:ext cx="1676400" cy="369332"/>
          </a:xfrm>
          <a:prstGeom prst="rect">
            <a:avLst/>
          </a:prstGeom>
          <a:noFill/>
        </p:spPr>
        <p:txBody>
          <a:bodyPr wrap="square" rtlCol="0">
            <a:spAutoFit/>
          </a:bodyPr>
          <a:lstStyle/>
          <a:p>
            <a:r>
              <a:rPr lang="en-IN" b="1" dirty="0"/>
              <a:t>L (LSB)</a:t>
            </a:r>
          </a:p>
        </p:txBody>
      </p:sp>
      <p:graphicFrame>
        <p:nvGraphicFramePr>
          <p:cNvPr id="6" name="Table 5">
            <a:extLst>
              <a:ext uri="{FF2B5EF4-FFF2-40B4-BE49-F238E27FC236}">
                <a16:creationId xmlns:a16="http://schemas.microsoft.com/office/drawing/2014/main" id="{3A91250E-976C-BD96-DC27-68EADDF07D31}"/>
              </a:ext>
            </a:extLst>
          </p:cNvPr>
          <p:cNvGraphicFramePr>
            <a:graphicFrameLocks noGrp="1"/>
          </p:cNvGraphicFramePr>
          <p:nvPr>
            <p:extLst>
              <p:ext uri="{D42A27DB-BD31-4B8C-83A1-F6EECF244321}">
                <p14:modId xmlns:p14="http://schemas.microsoft.com/office/powerpoint/2010/main" val="1420668520"/>
              </p:ext>
            </p:extLst>
          </p:nvPr>
        </p:nvGraphicFramePr>
        <p:xfrm>
          <a:off x="9208648" y="2603886"/>
          <a:ext cx="1667164" cy="1483360"/>
        </p:xfrm>
        <a:graphic>
          <a:graphicData uri="http://schemas.openxmlformats.org/drawingml/2006/table">
            <a:tbl>
              <a:tblPr firstRow="1" bandRow="1"/>
              <a:tblGrid>
                <a:gridCol w="1667164">
                  <a:extLst>
                    <a:ext uri="{9D8B030D-6E8A-4147-A177-3AD203B41FA5}">
                      <a16:colId xmlns:a16="http://schemas.microsoft.com/office/drawing/2014/main" val="192910735"/>
                    </a:ext>
                  </a:extLst>
                </a:gridCol>
              </a:tblGrid>
              <a:tr h="370840">
                <a:tc>
                  <a:txBody>
                    <a:bodyPr/>
                    <a:lstStyle/>
                    <a:p>
                      <a:pPr algn="ctr"/>
                      <a:r>
                        <a:rPr lang="en-IN" dirty="0"/>
                        <a:t>10</a:t>
                      </a:r>
                    </a:p>
                  </a:txBody>
                  <a:tcPr/>
                </a:tc>
                <a:extLst>
                  <a:ext uri="{0D108BD9-81ED-4DB2-BD59-A6C34878D82A}">
                    <a16:rowId xmlns:a16="http://schemas.microsoft.com/office/drawing/2014/main" val="3598584621"/>
                  </a:ext>
                </a:extLst>
              </a:tr>
              <a:tr h="370840">
                <a:tc>
                  <a:txBody>
                    <a:bodyPr/>
                    <a:lstStyle/>
                    <a:p>
                      <a:pPr algn="ctr"/>
                      <a:r>
                        <a:rPr lang="en-IN" dirty="0"/>
                        <a:t>20</a:t>
                      </a:r>
                    </a:p>
                  </a:txBody>
                  <a:tcPr/>
                </a:tc>
                <a:extLst>
                  <a:ext uri="{0D108BD9-81ED-4DB2-BD59-A6C34878D82A}">
                    <a16:rowId xmlns:a16="http://schemas.microsoft.com/office/drawing/2014/main" val="3536913696"/>
                  </a:ext>
                </a:extLst>
              </a:tr>
              <a:tr h="370840">
                <a:tc>
                  <a:txBody>
                    <a:bodyPr/>
                    <a:lstStyle/>
                    <a:p>
                      <a:pPr algn="ctr"/>
                      <a:r>
                        <a:rPr lang="en-IN" dirty="0"/>
                        <a:t>30</a:t>
                      </a:r>
                    </a:p>
                  </a:txBody>
                  <a:tcPr/>
                </a:tc>
                <a:extLst>
                  <a:ext uri="{0D108BD9-81ED-4DB2-BD59-A6C34878D82A}">
                    <a16:rowId xmlns:a16="http://schemas.microsoft.com/office/drawing/2014/main" val="3027262459"/>
                  </a:ext>
                </a:extLst>
              </a:tr>
              <a:tr h="370840">
                <a:tc>
                  <a:txBody>
                    <a:bodyPr/>
                    <a:lstStyle/>
                    <a:p>
                      <a:pPr algn="ctr"/>
                      <a:r>
                        <a:rPr lang="en-IN" dirty="0"/>
                        <a:t>40</a:t>
                      </a:r>
                    </a:p>
                  </a:txBody>
                  <a:tcPr/>
                </a:tc>
                <a:extLst>
                  <a:ext uri="{0D108BD9-81ED-4DB2-BD59-A6C34878D82A}">
                    <a16:rowId xmlns:a16="http://schemas.microsoft.com/office/drawing/2014/main" val="1930947650"/>
                  </a:ext>
                </a:extLst>
              </a:tr>
            </a:tbl>
          </a:graphicData>
        </a:graphic>
      </p:graphicFrame>
      <p:sp>
        <p:nvSpPr>
          <p:cNvPr id="7" name="TextBox 6">
            <a:extLst>
              <a:ext uri="{FF2B5EF4-FFF2-40B4-BE49-F238E27FC236}">
                <a16:creationId xmlns:a16="http://schemas.microsoft.com/office/drawing/2014/main" id="{591D32A7-216E-0289-5217-1BD74A77F15F}"/>
              </a:ext>
            </a:extLst>
          </p:cNvPr>
          <p:cNvSpPr txBox="1"/>
          <p:nvPr/>
        </p:nvSpPr>
        <p:spPr>
          <a:xfrm>
            <a:off x="9357584" y="2041342"/>
            <a:ext cx="1260764" cy="461665"/>
          </a:xfrm>
          <a:prstGeom prst="rect">
            <a:avLst/>
          </a:prstGeom>
          <a:noFill/>
        </p:spPr>
        <p:txBody>
          <a:bodyPr wrap="square" rtlCol="0">
            <a:spAutoFit/>
          </a:bodyPr>
          <a:lstStyle/>
          <a:p>
            <a:r>
              <a:rPr lang="en-IN" sz="2400" b="1" dirty="0"/>
              <a:t>MM : </a:t>
            </a:r>
            <a:r>
              <a:rPr lang="en-IN" sz="2400" b="1" dirty="0">
                <a:solidFill>
                  <a:srgbClr val="FF0000"/>
                </a:solidFill>
              </a:rPr>
              <a:t>00</a:t>
            </a:r>
          </a:p>
        </p:txBody>
      </p:sp>
      <p:graphicFrame>
        <p:nvGraphicFramePr>
          <p:cNvPr id="8" name="Table 14">
            <a:extLst>
              <a:ext uri="{FF2B5EF4-FFF2-40B4-BE49-F238E27FC236}">
                <a16:creationId xmlns:a16="http://schemas.microsoft.com/office/drawing/2014/main" id="{576F097A-2818-1E58-1999-0EE2D835B0C7}"/>
              </a:ext>
            </a:extLst>
          </p:cNvPr>
          <p:cNvGraphicFramePr>
            <a:graphicFrameLocks noGrp="1"/>
          </p:cNvGraphicFramePr>
          <p:nvPr>
            <p:extLst>
              <p:ext uri="{D42A27DB-BD31-4B8C-83A1-F6EECF244321}">
                <p14:modId xmlns:p14="http://schemas.microsoft.com/office/powerpoint/2010/main" val="3628375013"/>
              </p:ext>
            </p:extLst>
          </p:nvPr>
        </p:nvGraphicFramePr>
        <p:xfrm>
          <a:off x="8719116" y="2575407"/>
          <a:ext cx="701962" cy="1483360"/>
        </p:xfrm>
        <a:graphic>
          <a:graphicData uri="http://schemas.openxmlformats.org/drawingml/2006/table">
            <a:tbl>
              <a:tblPr firstRow="1" bandRow="1"/>
              <a:tblGrid>
                <a:gridCol w="701962">
                  <a:extLst>
                    <a:ext uri="{9D8B030D-6E8A-4147-A177-3AD203B41FA5}">
                      <a16:colId xmlns:a16="http://schemas.microsoft.com/office/drawing/2014/main" val="2515893011"/>
                    </a:ext>
                  </a:extLst>
                </a:gridCol>
              </a:tblGrid>
              <a:tr h="370840">
                <a:tc>
                  <a:txBody>
                    <a:bodyPr/>
                    <a:lstStyle/>
                    <a:p>
                      <a:r>
                        <a:rPr lang="en-IN" dirty="0"/>
                        <a:t>00</a:t>
                      </a: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518132362"/>
                  </a:ext>
                </a:extLst>
              </a:tr>
              <a:tr h="370840">
                <a:tc>
                  <a:txBody>
                    <a:bodyPr/>
                    <a:lstStyle/>
                    <a:p>
                      <a:r>
                        <a:rPr lang="en-IN" dirty="0"/>
                        <a:t>01</a:t>
                      </a: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1568130126"/>
                  </a:ext>
                </a:extLst>
              </a:tr>
              <a:tr h="370840">
                <a:tc>
                  <a:txBody>
                    <a:bodyPr/>
                    <a:lstStyle/>
                    <a:p>
                      <a:r>
                        <a:rPr lang="en-IN" dirty="0"/>
                        <a:t>10</a:t>
                      </a: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2367989025"/>
                  </a:ext>
                </a:extLst>
              </a:tr>
              <a:tr h="370840">
                <a:tc>
                  <a:txBody>
                    <a:bodyPr/>
                    <a:lstStyle/>
                    <a:p>
                      <a:r>
                        <a:rPr lang="en-IN" dirty="0"/>
                        <a:t>11</a:t>
                      </a: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122565698"/>
                  </a:ext>
                </a:extLst>
              </a:tr>
            </a:tbl>
          </a:graphicData>
        </a:graphic>
      </p:graphicFrame>
    </p:spTree>
    <p:extLst>
      <p:ext uri="{BB962C8B-B14F-4D97-AF65-F5344CB8AC3E}">
        <p14:creationId xmlns:p14="http://schemas.microsoft.com/office/powerpoint/2010/main" val="112480577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0319A6-B4A1-F934-F9DA-A04A4B0209BC}"/>
              </a:ext>
            </a:extLst>
          </p:cNvPr>
          <p:cNvSpPr>
            <a:spLocks noGrp="1"/>
          </p:cNvSpPr>
          <p:nvPr>
            <p:ph type="title"/>
          </p:nvPr>
        </p:nvSpPr>
        <p:spPr>
          <a:xfrm>
            <a:off x="838200" y="365125"/>
            <a:ext cx="10515600" cy="590839"/>
          </a:xfrm>
        </p:spPr>
        <p:txBody>
          <a:bodyPr>
            <a:normAutofit/>
          </a:bodyPr>
          <a:lstStyle/>
          <a:p>
            <a:r>
              <a:rPr lang="en-IN" sz="3600" b="1" dirty="0">
                <a:latin typeface="Cambria,Bold"/>
              </a:rPr>
              <a:t>A</a:t>
            </a:r>
            <a:r>
              <a:rPr lang="en-IN" sz="3600" b="1" i="0" u="none" strike="noStrike" baseline="0" dirty="0">
                <a:latin typeface="Cambria,Bold"/>
              </a:rPr>
              <a:t>rray </a:t>
            </a:r>
            <a:r>
              <a:rPr lang="en-IN" sz="3600" b="1" dirty="0">
                <a:latin typeface="Cambria,Bold"/>
              </a:rPr>
              <a:t>P</a:t>
            </a:r>
            <a:r>
              <a:rPr lang="en-IN" sz="3600" b="1" i="0" u="none" strike="noStrike" baseline="0" dirty="0">
                <a:latin typeface="Cambria,Bold"/>
              </a:rPr>
              <a:t>rocessor :</a:t>
            </a:r>
            <a:endParaRPr lang="en-IN" sz="7200" dirty="0"/>
          </a:p>
        </p:txBody>
      </p:sp>
      <p:sp>
        <p:nvSpPr>
          <p:cNvPr id="3" name="Content Placeholder 2">
            <a:extLst>
              <a:ext uri="{FF2B5EF4-FFF2-40B4-BE49-F238E27FC236}">
                <a16:creationId xmlns:a16="http://schemas.microsoft.com/office/drawing/2014/main" id="{332AE6FB-C4CF-C235-36C2-F1FA23A6F628}"/>
              </a:ext>
            </a:extLst>
          </p:cNvPr>
          <p:cNvSpPr>
            <a:spLocks noGrp="1"/>
          </p:cNvSpPr>
          <p:nvPr>
            <p:ph idx="1"/>
          </p:nvPr>
        </p:nvSpPr>
        <p:spPr>
          <a:xfrm>
            <a:off x="838200" y="955964"/>
            <a:ext cx="10515600" cy="5666509"/>
          </a:xfrm>
        </p:spPr>
        <p:txBody>
          <a:bodyPr>
            <a:normAutofit/>
          </a:bodyPr>
          <a:lstStyle/>
          <a:p>
            <a:pPr marL="0" indent="0" algn="just">
              <a:buNone/>
            </a:pPr>
            <a:r>
              <a:rPr lang="en-US" sz="2400" b="0" i="0" u="none" strike="noStrike" baseline="0" dirty="0">
                <a:latin typeface="Symbol" panose="05050102010706020507" pitchFamily="18" charset="2"/>
              </a:rPr>
              <a:t> </a:t>
            </a:r>
            <a:r>
              <a:rPr lang="en-US" sz="2400" b="0" i="0" u="none" strike="noStrike" baseline="0" dirty="0">
                <a:latin typeface="Calibri" panose="020F0502020204030204" pitchFamily="34" charset="0"/>
              </a:rPr>
              <a:t>An array processor is a processor that performs computations on large arrays of data.</a:t>
            </a:r>
          </a:p>
          <a:p>
            <a:pPr marL="0" indent="0" algn="just">
              <a:buNone/>
            </a:pPr>
            <a:r>
              <a:rPr lang="en-US" sz="2400" b="0" i="0" u="none" strike="noStrike" baseline="0" dirty="0">
                <a:latin typeface="Symbol" panose="05050102010706020507" pitchFamily="18" charset="2"/>
              </a:rPr>
              <a:t> </a:t>
            </a:r>
            <a:r>
              <a:rPr lang="en-US" sz="2400" b="0" i="0" u="none" strike="noStrike" baseline="0" dirty="0">
                <a:latin typeface="Calibri" panose="020F0502020204030204" pitchFamily="34" charset="0"/>
              </a:rPr>
              <a:t>The term is used to refer to two different types of processors, attached array processor </a:t>
            </a:r>
            <a:r>
              <a:rPr lang="en-IN" sz="2400" b="0" i="0" u="none" strike="noStrike" baseline="0" dirty="0">
                <a:latin typeface="Calibri" panose="020F0502020204030204" pitchFamily="34" charset="0"/>
              </a:rPr>
              <a:t>and SIMD array processor.</a:t>
            </a:r>
          </a:p>
          <a:p>
            <a:pPr marL="0" indent="0" algn="just">
              <a:buNone/>
            </a:pPr>
            <a:r>
              <a:rPr lang="en-US" sz="2400" b="0" i="0" u="none" strike="noStrike" baseline="0" dirty="0">
                <a:latin typeface="Symbol" panose="05050102010706020507" pitchFamily="18" charset="2"/>
              </a:rPr>
              <a:t> </a:t>
            </a:r>
            <a:r>
              <a:rPr lang="en-US" sz="2400" b="0" i="0" u="none" strike="noStrike" baseline="0" dirty="0">
                <a:latin typeface="Calibri" panose="020F0502020204030204" pitchFamily="34" charset="0"/>
              </a:rPr>
              <a:t>An attached array processor is an auxiliary processor attached to a general-purpose </a:t>
            </a:r>
            <a:r>
              <a:rPr lang="en-IN" sz="2400" b="0" i="0" u="none" strike="noStrike" baseline="0" dirty="0">
                <a:latin typeface="Calibri" panose="020F0502020204030204" pitchFamily="34" charset="0"/>
              </a:rPr>
              <a:t>computer.</a:t>
            </a:r>
          </a:p>
          <a:p>
            <a:pPr marL="0" indent="0" algn="just">
              <a:buNone/>
            </a:pPr>
            <a:r>
              <a:rPr lang="en-US" sz="2400" b="0" i="0" u="none" strike="noStrike" baseline="0" dirty="0">
                <a:latin typeface="Symbol" panose="05050102010706020507" pitchFamily="18" charset="2"/>
              </a:rPr>
              <a:t> </a:t>
            </a:r>
            <a:r>
              <a:rPr lang="en-US" sz="2400" b="0" i="0" u="none" strike="noStrike" baseline="0" dirty="0">
                <a:latin typeface="Calibri" panose="020F0502020204030204" pitchFamily="34" charset="0"/>
              </a:rPr>
              <a:t>It is intended to improve the performance of the host computer in specific numerical </a:t>
            </a:r>
            <a:r>
              <a:rPr lang="en-IN" sz="2400" b="0" i="0" u="none" strike="noStrike" baseline="0" dirty="0">
                <a:latin typeface="Calibri" panose="020F0502020204030204" pitchFamily="34" charset="0"/>
              </a:rPr>
              <a:t>computation tasks.</a:t>
            </a:r>
          </a:p>
          <a:p>
            <a:pPr marL="0" indent="0" algn="just">
              <a:buNone/>
            </a:pPr>
            <a:r>
              <a:rPr lang="en-US" sz="2400" b="0" i="0" u="none" strike="noStrike" baseline="0" dirty="0">
                <a:latin typeface="Symbol" panose="05050102010706020507" pitchFamily="18" charset="2"/>
              </a:rPr>
              <a:t> </a:t>
            </a:r>
            <a:r>
              <a:rPr lang="en-US" sz="2400" b="0" i="0" u="none" strike="noStrike" baseline="0" dirty="0">
                <a:latin typeface="Calibri" panose="020F0502020204030204" pitchFamily="34" charset="0"/>
              </a:rPr>
              <a:t>An SIMD array processor is a processor that has a single-instruction multiple-data </a:t>
            </a:r>
            <a:r>
              <a:rPr lang="en-IN" sz="2400" b="0" i="0" u="none" strike="noStrike" baseline="0" dirty="0">
                <a:latin typeface="Calibri" panose="020F0502020204030204" pitchFamily="34" charset="0"/>
              </a:rPr>
              <a:t>organization.</a:t>
            </a:r>
          </a:p>
          <a:p>
            <a:pPr marL="0" indent="0" algn="just">
              <a:buNone/>
            </a:pPr>
            <a:r>
              <a:rPr lang="en-US" sz="2400" b="0" i="0" u="none" strike="noStrike" baseline="0" dirty="0">
                <a:latin typeface="Symbol" panose="05050102010706020507" pitchFamily="18" charset="2"/>
              </a:rPr>
              <a:t> </a:t>
            </a:r>
            <a:r>
              <a:rPr lang="en-US" sz="2400" b="0" i="0" u="none" strike="noStrike" baseline="0" dirty="0">
                <a:latin typeface="Calibri" panose="020F0502020204030204" pitchFamily="34" charset="0"/>
              </a:rPr>
              <a:t>It manipulates vector instructions by means of multiple functional units responding to a </a:t>
            </a:r>
            <a:r>
              <a:rPr lang="en-IN" sz="2400" b="0" i="0" u="none" strike="noStrike" baseline="0" dirty="0">
                <a:latin typeface="Calibri" panose="020F0502020204030204" pitchFamily="34" charset="0"/>
              </a:rPr>
              <a:t>common instruction.</a:t>
            </a:r>
            <a:endParaRPr lang="en-IN" sz="3600" dirty="0"/>
          </a:p>
        </p:txBody>
      </p:sp>
    </p:spTree>
    <p:extLst>
      <p:ext uri="{BB962C8B-B14F-4D97-AF65-F5344CB8AC3E}">
        <p14:creationId xmlns:p14="http://schemas.microsoft.com/office/powerpoint/2010/main" val="274035706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CCE1136-0D36-38C2-F5E5-3B18D65C45E0}"/>
              </a:ext>
            </a:extLst>
          </p:cNvPr>
          <p:cNvSpPr txBox="1"/>
          <p:nvPr/>
        </p:nvSpPr>
        <p:spPr>
          <a:xfrm>
            <a:off x="277092" y="293316"/>
            <a:ext cx="6096000" cy="400110"/>
          </a:xfrm>
          <a:prstGeom prst="rect">
            <a:avLst/>
          </a:prstGeom>
          <a:noFill/>
        </p:spPr>
        <p:txBody>
          <a:bodyPr wrap="square">
            <a:spAutoFit/>
          </a:bodyPr>
          <a:lstStyle/>
          <a:p>
            <a:r>
              <a:rPr lang="en-IN" sz="2000" b="1" i="1" u="none" strike="noStrike" baseline="0" dirty="0">
                <a:latin typeface="Cambria,BoldItalic"/>
              </a:rPr>
              <a:t>Attached Array Processor</a:t>
            </a:r>
            <a:endParaRPr lang="en-IN" sz="2000" dirty="0"/>
          </a:p>
        </p:txBody>
      </p:sp>
      <p:sp>
        <p:nvSpPr>
          <p:cNvPr id="5" name="TextBox 4">
            <a:extLst>
              <a:ext uri="{FF2B5EF4-FFF2-40B4-BE49-F238E27FC236}">
                <a16:creationId xmlns:a16="http://schemas.microsoft.com/office/drawing/2014/main" id="{F326CE26-C735-A842-1B18-CDA5D9B10CA3}"/>
              </a:ext>
            </a:extLst>
          </p:cNvPr>
          <p:cNvSpPr txBox="1"/>
          <p:nvPr/>
        </p:nvSpPr>
        <p:spPr>
          <a:xfrm>
            <a:off x="277092" y="874455"/>
            <a:ext cx="11374582" cy="2246769"/>
          </a:xfrm>
          <a:prstGeom prst="rect">
            <a:avLst/>
          </a:prstGeom>
          <a:noFill/>
        </p:spPr>
        <p:txBody>
          <a:bodyPr wrap="square">
            <a:spAutoFit/>
          </a:bodyPr>
          <a:lstStyle/>
          <a:p>
            <a:pPr algn="just"/>
            <a:r>
              <a:rPr lang="en-US" sz="2000" b="0" i="0" u="none" strike="noStrike" baseline="0" dirty="0">
                <a:latin typeface="Symbol" panose="05050102010706020507" pitchFamily="18" charset="2"/>
              </a:rPr>
              <a:t> </a:t>
            </a:r>
            <a:r>
              <a:rPr lang="en-US" sz="2000" b="0" i="0" u="none" strike="noStrike" baseline="0" dirty="0">
                <a:latin typeface="Calibri" panose="020F0502020204030204" pitchFamily="34" charset="0"/>
              </a:rPr>
              <a:t>An attached array processor is designed as a peripheral for a conventional host computer, and its purpose is to enhance the performance of the computer by providing vector processing for complex scientific applications.</a:t>
            </a:r>
          </a:p>
          <a:p>
            <a:pPr algn="just"/>
            <a:r>
              <a:rPr lang="en-US" sz="2000" b="0" i="0" u="none" strike="noStrike" baseline="0" dirty="0">
                <a:latin typeface="Symbol" panose="05050102010706020507" pitchFamily="18" charset="2"/>
              </a:rPr>
              <a:t> </a:t>
            </a:r>
            <a:r>
              <a:rPr lang="en-US" sz="2000" b="0" i="0" u="none" strike="noStrike" baseline="0" dirty="0">
                <a:latin typeface="Calibri" panose="020F0502020204030204" pitchFamily="34" charset="0"/>
              </a:rPr>
              <a:t>It achieves high performance by means of parallel processing with multiple functional </a:t>
            </a:r>
            <a:r>
              <a:rPr lang="en-IN" sz="2000" b="0" i="0" u="none" strike="noStrike" baseline="0" dirty="0">
                <a:latin typeface="Calibri" panose="020F0502020204030204" pitchFamily="34" charset="0"/>
              </a:rPr>
              <a:t>units.</a:t>
            </a:r>
          </a:p>
          <a:p>
            <a:pPr algn="just"/>
            <a:r>
              <a:rPr lang="en-US" sz="2000" b="0" i="0" u="none" strike="noStrike" baseline="0" dirty="0">
                <a:latin typeface="Symbol" panose="05050102010706020507" pitchFamily="18" charset="2"/>
              </a:rPr>
              <a:t> </a:t>
            </a:r>
            <a:r>
              <a:rPr lang="en-US" sz="2000" b="0" i="0" u="none" strike="noStrike" baseline="0" dirty="0">
                <a:latin typeface="Calibri" panose="020F0502020204030204" pitchFamily="34" charset="0"/>
              </a:rPr>
              <a:t>It includes an arithmetic unit containing one or more pipelined floating-point adders and </a:t>
            </a:r>
            <a:r>
              <a:rPr lang="en-IN" sz="2000" b="0" i="0" u="none" strike="noStrike" baseline="0" dirty="0">
                <a:latin typeface="Calibri" panose="020F0502020204030204" pitchFamily="34" charset="0"/>
              </a:rPr>
              <a:t>multipliers.</a:t>
            </a:r>
          </a:p>
          <a:p>
            <a:pPr algn="just"/>
            <a:r>
              <a:rPr lang="en-US" sz="2000" b="0" i="0" u="none" strike="noStrike" baseline="0" dirty="0">
                <a:latin typeface="Symbol" panose="05050102010706020507" pitchFamily="18" charset="2"/>
              </a:rPr>
              <a:t> </a:t>
            </a:r>
            <a:r>
              <a:rPr lang="en-US" sz="2000" b="0" i="0" u="none" strike="noStrike" baseline="0" dirty="0">
                <a:latin typeface="Calibri" panose="020F0502020204030204" pitchFamily="34" charset="0"/>
              </a:rPr>
              <a:t>The array processor can be programmed by the user to accommodate a variety of </a:t>
            </a:r>
            <a:r>
              <a:rPr lang="en-IN" sz="2000" b="0" i="0" u="none" strike="noStrike" baseline="0" dirty="0">
                <a:latin typeface="Calibri" panose="020F0502020204030204" pitchFamily="34" charset="0"/>
              </a:rPr>
              <a:t>complex arithmetic problems.</a:t>
            </a:r>
          </a:p>
        </p:txBody>
      </p:sp>
      <p:pic>
        <p:nvPicPr>
          <p:cNvPr id="9" name="Picture 8">
            <a:extLst>
              <a:ext uri="{FF2B5EF4-FFF2-40B4-BE49-F238E27FC236}">
                <a16:creationId xmlns:a16="http://schemas.microsoft.com/office/drawing/2014/main" id="{7C210317-A987-0B7F-4C31-81F04E03F07F}"/>
              </a:ext>
            </a:extLst>
          </p:cNvPr>
          <p:cNvPicPr>
            <a:picLocks noChangeAspect="1"/>
          </p:cNvPicPr>
          <p:nvPr/>
        </p:nvPicPr>
        <p:blipFill>
          <a:blip r:embed="rId2"/>
          <a:stretch>
            <a:fillRect/>
          </a:stretch>
        </p:blipFill>
        <p:spPr>
          <a:xfrm>
            <a:off x="1546292" y="3428999"/>
            <a:ext cx="9132732" cy="2554545"/>
          </a:xfrm>
          <a:prstGeom prst="rect">
            <a:avLst/>
          </a:prstGeom>
        </p:spPr>
      </p:pic>
      <p:pic>
        <p:nvPicPr>
          <p:cNvPr id="11" name="Picture 10">
            <a:extLst>
              <a:ext uri="{FF2B5EF4-FFF2-40B4-BE49-F238E27FC236}">
                <a16:creationId xmlns:a16="http://schemas.microsoft.com/office/drawing/2014/main" id="{D5E6E855-9C68-34DD-7988-C6B4197EA0CB}"/>
              </a:ext>
            </a:extLst>
          </p:cNvPr>
          <p:cNvPicPr>
            <a:picLocks noChangeAspect="1"/>
          </p:cNvPicPr>
          <p:nvPr/>
        </p:nvPicPr>
        <p:blipFill>
          <a:blip r:embed="rId3"/>
          <a:stretch>
            <a:fillRect/>
          </a:stretch>
        </p:blipFill>
        <p:spPr>
          <a:xfrm>
            <a:off x="3886954" y="6347401"/>
            <a:ext cx="4418091" cy="217283"/>
          </a:xfrm>
          <a:prstGeom prst="rect">
            <a:avLst/>
          </a:prstGeom>
        </p:spPr>
      </p:pic>
    </p:spTree>
    <p:extLst>
      <p:ext uri="{BB962C8B-B14F-4D97-AF65-F5344CB8AC3E}">
        <p14:creationId xmlns:p14="http://schemas.microsoft.com/office/powerpoint/2010/main" val="17855594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3A2B425E-8B60-E1D5-732D-9F6BBD43DDD8}"/>
              </a:ext>
            </a:extLst>
          </p:cNvPr>
          <p:cNvSpPr>
            <a:spLocks noGrp="1" noChangeArrowheads="1"/>
          </p:cNvSpPr>
          <p:nvPr>
            <p:ph type="title"/>
          </p:nvPr>
        </p:nvSpPr>
        <p:spPr>
          <a:xfrm>
            <a:off x="596382" y="179940"/>
            <a:ext cx="8865670" cy="668337"/>
          </a:xfrm>
          <a:noFill/>
        </p:spPr>
        <p:txBody>
          <a:bodyPr>
            <a:normAutofit/>
          </a:bodyPr>
          <a:lstStyle/>
          <a:p>
            <a:r>
              <a:rPr lang="en-US" altLang="ko-KR" sz="2800" b="1" dirty="0">
                <a:latin typeface="+mn-lt"/>
              </a:rPr>
              <a:t>PARALLEL  COMPUTERS </a:t>
            </a:r>
            <a:r>
              <a:rPr lang="en-US" altLang="ko-KR" sz="2800" b="1" dirty="0"/>
              <a:t>: </a:t>
            </a:r>
            <a:r>
              <a:rPr lang="en-US" altLang="ko-KR" sz="2800" b="1" dirty="0">
                <a:solidFill>
                  <a:srgbClr val="FF0000"/>
                </a:solidFill>
                <a:latin typeface="+mn-lt"/>
              </a:rPr>
              <a:t>Flynn's classification</a:t>
            </a:r>
            <a:r>
              <a:rPr lang="en-US" altLang="ko-KR" sz="2800" b="1" dirty="0">
                <a:latin typeface="+mn-lt"/>
              </a:rPr>
              <a:t> </a:t>
            </a:r>
          </a:p>
        </p:txBody>
      </p:sp>
      <p:sp>
        <p:nvSpPr>
          <p:cNvPr id="5" name="Rectangle 29">
            <a:extLst>
              <a:ext uri="{FF2B5EF4-FFF2-40B4-BE49-F238E27FC236}">
                <a16:creationId xmlns:a16="http://schemas.microsoft.com/office/drawing/2014/main" id="{45A5776D-1A0B-810D-43F9-E4CFE4F3A800}"/>
              </a:ext>
            </a:extLst>
          </p:cNvPr>
          <p:cNvSpPr txBox="1">
            <a:spLocks noChangeArrowheads="1"/>
          </p:cNvSpPr>
          <p:nvPr/>
        </p:nvSpPr>
        <p:spPr>
          <a:xfrm>
            <a:off x="1683026" y="1565827"/>
            <a:ext cx="8229600" cy="28019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US" altLang="ko-KR" dirty="0">
                <a:solidFill>
                  <a:srgbClr val="FF0000"/>
                </a:solidFill>
              </a:rPr>
              <a:t>Flynn's classification</a:t>
            </a:r>
          </a:p>
          <a:p>
            <a:pPr lvl="2"/>
            <a:r>
              <a:rPr lang="en-US" altLang="ko-KR" sz="2400" dirty="0"/>
              <a:t>Based on the multiplicity of </a:t>
            </a:r>
            <a:r>
              <a:rPr lang="en-US" altLang="ko-KR" sz="2400" i="1" dirty="0"/>
              <a:t>Instruction Streams</a:t>
            </a:r>
            <a:r>
              <a:rPr lang="en-US" altLang="ko-KR" sz="2400" dirty="0"/>
              <a:t> and </a:t>
            </a:r>
            <a:r>
              <a:rPr lang="en-US" altLang="ko-KR" sz="2400" i="1" dirty="0"/>
              <a:t>Data Streams</a:t>
            </a:r>
            <a:endParaRPr lang="en-US" altLang="ko-KR" sz="2400" dirty="0"/>
          </a:p>
          <a:p>
            <a:pPr lvl="2"/>
            <a:r>
              <a:rPr lang="en-US" altLang="ko-KR" sz="2400" dirty="0"/>
              <a:t>Instruction Stream</a:t>
            </a:r>
          </a:p>
          <a:p>
            <a:pPr lvl="3"/>
            <a:r>
              <a:rPr lang="en-US" altLang="ko-KR" sz="2000" dirty="0"/>
              <a:t>Sequence of Instructions read from memory</a:t>
            </a:r>
          </a:p>
          <a:p>
            <a:pPr lvl="2"/>
            <a:r>
              <a:rPr lang="en-US" altLang="ko-KR" sz="2400" dirty="0"/>
              <a:t>Data Stream</a:t>
            </a:r>
          </a:p>
          <a:p>
            <a:pPr lvl="3"/>
            <a:r>
              <a:rPr lang="en-US" altLang="ko-KR" sz="2000" dirty="0"/>
              <a:t>Operations performed on the data in the processor</a:t>
            </a:r>
          </a:p>
        </p:txBody>
      </p:sp>
      <p:sp>
        <p:nvSpPr>
          <p:cNvPr id="6" name="Rectangle 3">
            <a:extLst>
              <a:ext uri="{FF2B5EF4-FFF2-40B4-BE49-F238E27FC236}">
                <a16:creationId xmlns:a16="http://schemas.microsoft.com/office/drawing/2014/main" id="{E19B874B-ADD4-DF64-08DC-5F5102940D59}"/>
              </a:ext>
            </a:extLst>
          </p:cNvPr>
          <p:cNvSpPr>
            <a:spLocks noChangeArrowheads="1"/>
          </p:cNvSpPr>
          <p:nvPr/>
        </p:nvSpPr>
        <p:spPr bwMode="auto">
          <a:xfrm>
            <a:off x="3318151" y="1121327"/>
            <a:ext cx="34925" cy="131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1400" b="1">
                <a:solidFill>
                  <a:schemeClr val="tx1"/>
                </a:solidFill>
                <a:latin typeface="Arial" panose="020B0604020202020204" pitchFamily="34" charset="0"/>
                <a:ea typeface="돋움" panose="020B0600000101010101" pitchFamily="34" charset="-127"/>
              </a:defRPr>
            </a:lvl1pPr>
            <a:lvl2pPr marL="742950" indent="-285750">
              <a:defRPr kumimoji="1" sz="1400" b="1">
                <a:solidFill>
                  <a:schemeClr val="tx1"/>
                </a:solidFill>
                <a:latin typeface="Arial" panose="020B0604020202020204" pitchFamily="34" charset="0"/>
                <a:ea typeface="돋움" panose="020B0600000101010101" pitchFamily="34" charset="-127"/>
              </a:defRPr>
            </a:lvl2pPr>
            <a:lvl3pPr marL="1143000" indent="-228600">
              <a:defRPr kumimoji="1" sz="1400" b="1">
                <a:solidFill>
                  <a:schemeClr val="tx1"/>
                </a:solidFill>
                <a:latin typeface="Arial" panose="020B0604020202020204" pitchFamily="34" charset="0"/>
                <a:ea typeface="돋움" panose="020B0600000101010101" pitchFamily="34" charset="-127"/>
              </a:defRPr>
            </a:lvl3pPr>
            <a:lvl4pPr marL="1600200" indent="-228600">
              <a:defRPr kumimoji="1" sz="1400" b="1">
                <a:solidFill>
                  <a:schemeClr val="tx1"/>
                </a:solidFill>
                <a:latin typeface="Arial" panose="020B0604020202020204" pitchFamily="34" charset="0"/>
                <a:ea typeface="돋움" panose="020B0600000101010101" pitchFamily="34" charset="-127"/>
              </a:defRPr>
            </a:lvl4pPr>
            <a:lvl5pPr marL="2057400" indent="-228600">
              <a:defRPr kumimoji="1" sz="1400" b="1">
                <a:solidFill>
                  <a:schemeClr val="tx1"/>
                </a:solidFill>
                <a:latin typeface="Arial" panose="020B0604020202020204" pitchFamily="34" charset="0"/>
                <a:ea typeface="돋움" panose="020B0600000101010101" pitchFamily="34" charset="-127"/>
              </a:defRPr>
            </a:lvl5pPr>
            <a:lvl6pPr marL="25146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anose="020B0600000101010101" pitchFamily="34" charset="-127"/>
              </a:defRPr>
            </a:lvl6pPr>
            <a:lvl7pPr marL="29718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anose="020B0600000101010101" pitchFamily="34" charset="-127"/>
              </a:defRPr>
            </a:lvl7pPr>
            <a:lvl8pPr marL="34290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anose="020B0600000101010101" pitchFamily="34" charset="-127"/>
              </a:defRPr>
            </a:lvl8pPr>
            <a:lvl9pPr marL="38862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anose="020B0600000101010101" pitchFamily="34" charset="-127"/>
              </a:defRPr>
            </a:lvl9pPr>
          </a:lstStyle>
          <a:p>
            <a:endParaRPr lang="en-US" altLang="en-US"/>
          </a:p>
        </p:txBody>
      </p:sp>
      <p:sp>
        <p:nvSpPr>
          <p:cNvPr id="7" name="Rectangle 4">
            <a:extLst>
              <a:ext uri="{FF2B5EF4-FFF2-40B4-BE49-F238E27FC236}">
                <a16:creationId xmlns:a16="http://schemas.microsoft.com/office/drawing/2014/main" id="{F41E57F0-2829-EBCF-C3BE-437AA65DBDF0}"/>
              </a:ext>
            </a:extLst>
          </p:cNvPr>
          <p:cNvSpPr>
            <a:spLocks noChangeArrowheads="1"/>
          </p:cNvSpPr>
          <p:nvPr/>
        </p:nvSpPr>
        <p:spPr bwMode="auto">
          <a:xfrm>
            <a:off x="2079901" y="1008615"/>
            <a:ext cx="3411538"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3500" tIns="25400" rIns="63500" bIns="25400">
            <a:spAutoFit/>
          </a:bodyPr>
          <a:lstStyle>
            <a:lvl1pPr defTabSz="762000">
              <a:defRPr kumimoji="1" sz="1400" b="1">
                <a:solidFill>
                  <a:schemeClr val="tx1"/>
                </a:solidFill>
                <a:latin typeface="Arial" panose="020B0604020202020204" pitchFamily="34" charset="0"/>
                <a:ea typeface="돋움" panose="020B0600000101010101" pitchFamily="34" charset="-127"/>
              </a:defRPr>
            </a:lvl1pPr>
            <a:lvl2pPr marL="742950" indent="-285750" defTabSz="762000">
              <a:defRPr kumimoji="1" sz="1400" b="1">
                <a:solidFill>
                  <a:schemeClr val="tx1"/>
                </a:solidFill>
                <a:latin typeface="Arial" panose="020B0604020202020204" pitchFamily="34" charset="0"/>
                <a:ea typeface="돋움" panose="020B0600000101010101" pitchFamily="34" charset="-127"/>
              </a:defRPr>
            </a:lvl2pPr>
            <a:lvl3pPr marL="1143000" indent="-228600" defTabSz="762000">
              <a:defRPr kumimoji="1" sz="1400" b="1">
                <a:solidFill>
                  <a:schemeClr val="tx1"/>
                </a:solidFill>
                <a:latin typeface="Arial" panose="020B0604020202020204" pitchFamily="34" charset="0"/>
                <a:ea typeface="돋움" panose="020B0600000101010101" pitchFamily="34" charset="-127"/>
              </a:defRPr>
            </a:lvl3pPr>
            <a:lvl4pPr marL="1600200" indent="-228600" defTabSz="762000">
              <a:defRPr kumimoji="1" sz="1400" b="1">
                <a:solidFill>
                  <a:schemeClr val="tx1"/>
                </a:solidFill>
                <a:latin typeface="Arial" panose="020B0604020202020204" pitchFamily="34" charset="0"/>
                <a:ea typeface="돋움" panose="020B0600000101010101" pitchFamily="34" charset="-127"/>
              </a:defRPr>
            </a:lvl4pPr>
            <a:lvl5pPr marL="2057400" indent="-228600" defTabSz="762000">
              <a:defRPr kumimoji="1" sz="1400" b="1">
                <a:solidFill>
                  <a:schemeClr val="tx1"/>
                </a:solidFill>
                <a:latin typeface="Arial" panose="020B0604020202020204" pitchFamily="34" charset="0"/>
                <a:ea typeface="돋움" panose="020B0600000101010101" pitchFamily="34" charset="-127"/>
              </a:defRPr>
            </a:lvl5pPr>
            <a:lvl6pPr marL="25146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anose="020B0600000101010101" pitchFamily="34" charset="-127"/>
              </a:defRPr>
            </a:lvl6pPr>
            <a:lvl7pPr marL="29718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anose="020B0600000101010101" pitchFamily="34" charset="-127"/>
              </a:defRPr>
            </a:lvl7pPr>
            <a:lvl8pPr marL="34290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anose="020B0600000101010101" pitchFamily="34" charset="-127"/>
              </a:defRPr>
            </a:lvl8pPr>
            <a:lvl9pPr marL="38862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anose="020B0600000101010101" pitchFamily="34" charset="-127"/>
              </a:defRPr>
            </a:lvl9pPr>
          </a:lstStyle>
          <a:p>
            <a:pPr>
              <a:lnSpc>
                <a:spcPct val="102000"/>
              </a:lnSpc>
            </a:pPr>
            <a:r>
              <a:rPr lang="en-US" altLang="ko-KR" sz="2000" dirty="0"/>
              <a:t>Architectural Classification</a:t>
            </a:r>
          </a:p>
        </p:txBody>
      </p:sp>
      <p:sp>
        <p:nvSpPr>
          <p:cNvPr id="8" name="Rectangle 5">
            <a:extLst>
              <a:ext uri="{FF2B5EF4-FFF2-40B4-BE49-F238E27FC236}">
                <a16:creationId xmlns:a16="http://schemas.microsoft.com/office/drawing/2014/main" id="{D3AFE5E0-045B-2A38-25B1-2640E8C3DF38}"/>
              </a:ext>
            </a:extLst>
          </p:cNvPr>
          <p:cNvSpPr>
            <a:spLocks noChangeArrowheads="1"/>
          </p:cNvSpPr>
          <p:nvPr/>
        </p:nvSpPr>
        <p:spPr bwMode="auto">
          <a:xfrm>
            <a:off x="2738714" y="3108877"/>
            <a:ext cx="34925" cy="131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1400" b="1">
                <a:solidFill>
                  <a:schemeClr val="tx1"/>
                </a:solidFill>
                <a:latin typeface="Arial" panose="020B0604020202020204" pitchFamily="34" charset="0"/>
                <a:ea typeface="돋움" panose="020B0600000101010101" pitchFamily="34" charset="-127"/>
              </a:defRPr>
            </a:lvl1pPr>
            <a:lvl2pPr marL="742950" indent="-285750">
              <a:defRPr kumimoji="1" sz="1400" b="1">
                <a:solidFill>
                  <a:schemeClr val="tx1"/>
                </a:solidFill>
                <a:latin typeface="Arial" panose="020B0604020202020204" pitchFamily="34" charset="0"/>
                <a:ea typeface="돋움" panose="020B0600000101010101" pitchFamily="34" charset="-127"/>
              </a:defRPr>
            </a:lvl2pPr>
            <a:lvl3pPr marL="1143000" indent="-228600">
              <a:defRPr kumimoji="1" sz="1400" b="1">
                <a:solidFill>
                  <a:schemeClr val="tx1"/>
                </a:solidFill>
                <a:latin typeface="Arial" panose="020B0604020202020204" pitchFamily="34" charset="0"/>
                <a:ea typeface="돋움" panose="020B0600000101010101" pitchFamily="34" charset="-127"/>
              </a:defRPr>
            </a:lvl3pPr>
            <a:lvl4pPr marL="1600200" indent="-228600">
              <a:defRPr kumimoji="1" sz="1400" b="1">
                <a:solidFill>
                  <a:schemeClr val="tx1"/>
                </a:solidFill>
                <a:latin typeface="Arial" panose="020B0604020202020204" pitchFamily="34" charset="0"/>
                <a:ea typeface="돋움" panose="020B0600000101010101" pitchFamily="34" charset="-127"/>
              </a:defRPr>
            </a:lvl4pPr>
            <a:lvl5pPr marL="2057400" indent="-228600">
              <a:defRPr kumimoji="1" sz="1400" b="1">
                <a:solidFill>
                  <a:schemeClr val="tx1"/>
                </a:solidFill>
                <a:latin typeface="Arial" panose="020B0604020202020204" pitchFamily="34" charset="0"/>
                <a:ea typeface="돋움" panose="020B0600000101010101" pitchFamily="34" charset="-127"/>
              </a:defRPr>
            </a:lvl5pPr>
            <a:lvl6pPr marL="25146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anose="020B0600000101010101" pitchFamily="34" charset="-127"/>
              </a:defRPr>
            </a:lvl6pPr>
            <a:lvl7pPr marL="29718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anose="020B0600000101010101" pitchFamily="34" charset="-127"/>
              </a:defRPr>
            </a:lvl7pPr>
            <a:lvl8pPr marL="34290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anose="020B0600000101010101" pitchFamily="34" charset="-127"/>
              </a:defRPr>
            </a:lvl8pPr>
            <a:lvl9pPr marL="38862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anose="020B0600000101010101" pitchFamily="34" charset="-127"/>
              </a:defRPr>
            </a:lvl9pPr>
          </a:lstStyle>
          <a:p>
            <a:endParaRPr lang="en-US" altLang="en-US"/>
          </a:p>
        </p:txBody>
      </p:sp>
      <p:sp>
        <p:nvSpPr>
          <p:cNvPr id="9" name="Rectangle 6">
            <a:extLst>
              <a:ext uri="{FF2B5EF4-FFF2-40B4-BE49-F238E27FC236}">
                <a16:creationId xmlns:a16="http://schemas.microsoft.com/office/drawing/2014/main" id="{7F8E56B8-B9AA-10C9-FF43-4E6202315B4D}"/>
              </a:ext>
            </a:extLst>
          </p:cNvPr>
          <p:cNvSpPr>
            <a:spLocks noChangeArrowheads="1"/>
          </p:cNvSpPr>
          <p:nvPr/>
        </p:nvSpPr>
        <p:spPr bwMode="auto">
          <a:xfrm>
            <a:off x="5131076" y="4348715"/>
            <a:ext cx="279400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3500" tIns="25400" rIns="63500" bIns="25400">
            <a:spAutoFit/>
          </a:bodyPr>
          <a:lstStyle>
            <a:lvl1pPr defTabSz="762000">
              <a:defRPr kumimoji="1" sz="1400" b="1">
                <a:solidFill>
                  <a:schemeClr val="tx1"/>
                </a:solidFill>
                <a:latin typeface="Arial" panose="020B0604020202020204" pitchFamily="34" charset="0"/>
                <a:ea typeface="돋움" panose="020B0600000101010101" pitchFamily="34" charset="-127"/>
              </a:defRPr>
            </a:lvl1pPr>
            <a:lvl2pPr marL="742950" indent="-285750" defTabSz="762000">
              <a:defRPr kumimoji="1" sz="1400" b="1">
                <a:solidFill>
                  <a:schemeClr val="tx1"/>
                </a:solidFill>
                <a:latin typeface="Arial" panose="020B0604020202020204" pitchFamily="34" charset="0"/>
                <a:ea typeface="돋움" panose="020B0600000101010101" pitchFamily="34" charset="-127"/>
              </a:defRPr>
            </a:lvl2pPr>
            <a:lvl3pPr marL="1143000" indent="-228600" defTabSz="762000">
              <a:defRPr kumimoji="1" sz="1400" b="1">
                <a:solidFill>
                  <a:schemeClr val="tx1"/>
                </a:solidFill>
                <a:latin typeface="Arial" panose="020B0604020202020204" pitchFamily="34" charset="0"/>
                <a:ea typeface="돋움" panose="020B0600000101010101" pitchFamily="34" charset="-127"/>
              </a:defRPr>
            </a:lvl3pPr>
            <a:lvl4pPr marL="1600200" indent="-228600" defTabSz="762000">
              <a:defRPr kumimoji="1" sz="1400" b="1">
                <a:solidFill>
                  <a:schemeClr val="tx1"/>
                </a:solidFill>
                <a:latin typeface="Arial" panose="020B0604020202020204" pitchFamily="34" charset="0"/>
                <a:ea typeface="돋움" panose="020B0600000101010101" pitchFamily="34" charset="-127"/>
              </a:defRPr>
            </a:lvl4pPr>
            <a:lvl5pPr marL="2057400" indent="-228600" defTabSz="762000">
              <a:defRPr kumimoji="1" sz="1400" b="1">
                <a:solidFill>
                  <a:schemeClr val="tx1"/>
                </a:solidFill>
                <a:latin typeface="Arial" panose="020B0604020202020204" pitchFamily="34" charset="0"/>
                <a:ea typeface="돋움" panose="020B0600000101010101" pitchFamily="34" charset="-127"/>
              </a:defRPr>
            </a:lvl5pPr>
            <a:lvl6pPr marL="25146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anose="020B0600000101010101" pitchFamily="34" charset="-127"/>
              </a:defRPr>
            </a:lvl6pPr>
            <a:lvl7pPr marL="29718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anose="020B0600000101010101" pitchFamily="34" charset="-127"/>
              </a:defRPr>
            </a:lvl7pPr>
            <a:lvl8pPr marL="34290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anose="020B0600000101010101" pitchFamily="34" charset="-127"/>
              </a:defRPr>
            </a:lvl8pPr>
            <a:lvl9pPr marL="38862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anose="020B0600000101010101" pitchFamily="34" charset="-127"/>
              </a:defRPr>
            </a:lvl9pPr>
          </a:lstStyle>
          <a:p>
            <a:pPr>
              <a:lnSpc>
                <a:spcPct val="102000"/>
              </a:lnSpc>
            </a:pPr>
            <a:r>
              <a:rPr lang="en-US" altLang="ko-KR" sz="1800"/>
              <a:t>Number of </a:t>
            </a:r>
            <a:r>
              <a:rPr lang="en-US" altLang="ko-KR" sz="1800" i="1"/>
              <a:t>Data Streams</a:t>
            </a:r>
          </a:p>
        </p:txBody>
      </p:sp>
      <p:sp>
        <p:nvSpPr>
          <p:cNvPr id="10" name="Rectangle 7">
            <a:extLst>
              <a:ext uri="{FF2B5EF4-FFF2-40B4-BE49-F238E27FC236}">
                <a16:creationId xmlns:a16="http://schemas.microsoft.com/office/drawing/2014/main" id="{FB480EB5-BA70-F421-CE59-8E5B38BE8A47}"/>
              </a:ext>
            </a:extLst>
          </p:cNvPr>
          <p:cNvSpPr>
            <a:spLocks noChangeArrowheads="1"/>
          </p:cNvSpPr>
          <p:nvPr/>
        </p:nvSpPr>
        <p:spPr bwMode="auto">
          <a:xfrm>
            <a:off x="2587901" y="5298040"/>
            <a:ext cx="1308100" cy="88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3500" tIns="25400" rIns="63500" bIns="25400">
            <a:spAutoFit/>
          </a:bodyPr>
          <a:lstStyle>
            <a:lvl1pPr defTabSz="762000">
              <a:defRPr kumimoji="1" sz="1400" b="1">
                <a:solidFill>
                  <a:schemeClr val="tx1"/>
                </a:solidFill>
                <a:latin typeface="Arial" panose="020B0604020202020204" pitchFamily="34" charset="0"/>
                <a:ea typeface="돋움" panose="020B0600000101010101" pitchFamily="34" charset="-127"/>
              </a:defRPr>
            </a:lvl1pPr>
            <a:lvl2pPr marL="742950" indent="-285750" defTabSz="762000">
              <a:defRPr kumimoji="1" sz="1400" b="1">
                <a:solidFill>
                  <a:schemeClr val="tx1"/>
                </a:solidFill>
                <a:latin typeface="Arial" panose="020B0604020202020204" pitchFamily="34" charset="0"/>
                <a:ea typeface="돋움" panose="020B0600000101010101" pitchFamily="34" charset="-127"/>
              </a:defRPr>
            </a:lvl2pPr>
            <a:lvl3pPr marL="1143000" indent="-228600" defTabSz="762000">
              <a:defRPr kumimoji="1" sz="1400" b="1">
                <a:solidFill>
                  <a:schemeClr val="tx1"/>
                </a:solidFill>
                <a:latin typeface="Arial" panose="020B0604020202020204" pitchFamily="34" charset="0"/>
                <a:ea typeface="돋움" panose="020B0600000101010101" pitchFamily="34" charset="-127"/>
              </a:defRPr>
            </a:lvl3pPr>
            <a:lvl4pPr marL="1600200" indent="-228600" defTabSz="762000">
              <a:defRPr kumimoji="1" sz="1400" b="1">
                <a:solidFill>
                  <a:schemeClr val="tx1"/>
                </a:solidFill>
                <a:latin typeface="Arial" panose="020B0604020202020204" pitchFamily="34" charset="0"/>
                <a:ea typeface="돋움" panose="020B0600000101010101" pitchFamily="34" charset="-127"/>
              </a:defRPr>
            </a:lvl4pPr>
            <a:lvl5pPr marL="2057400" indent="-228600" defTabSz="762000">
              <a:defRPr kumimoji="1" sz="1400" b="1">
                <a:solidFill>
                  <a:schemeClr val="tx1"/>
                </a:solidFill>
                <a:latin typeface="Arial" panose="020B0604020202020204" pitchFamily="34" charset="0"/>
                <a:ea typeface="돋움" panose="020B0600000101010101" pitchFamily="34" charset="-127"/>
              </a:defRPr>
            </a:lvl5pPr>
            <a:lvl6pPr marL="25146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anose="020B0600000101010101" pitchFamily="34" charset="-127"/>
              </a:defRPr>
            </a:lvl6pPr>
            <a:lvl7pPr marL="29718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anose="020B0600000101010101" pitchFamily="34" charset="-127"/>
              </a:defRPr>
            </a:lvl7pPr>
            <a:lvl8pPr marL="34290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anose="020B0600000101010101" pitchFamily="34" charset="-127"/>
              </a:defRPr>
            </a:lvl8pPr>
            <a:lvl9pPr marL="38862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anose="020B0600000101010101" pitchFamily="34" charset="-127"/>
              </a:defRPr>
            </a:lvl9pPr>
          </a:lstStyle>
          <a:p>
            <a:pPr>
              <a:lnSpc>
                <a:spcPct val="102000"/>
              </a:lnSpc>
            </a:pPr>
            <a:r>
              <a:rPr lang="en-US" altLang="ko-KR" sz="1800"/>
              <a:t>Number of</a:t>
            </a:r>
          </a:p>
          <a:p>
            <a:pPr>
              <a:lnSpc>
                <a:spcPct val="102000"/>
              </a:lnSpc>
            </a:pPr>
            <a:r>
              <a:rPr lang="en-US" altLang="ko-KR" sz="1800" i="1"/>
              <a:t>Instruction</a:t>
            </a:r>
          </a:p>
          <a:p>
            <a:pPr>
              <a:lnSpc>
                <a:spcPct val="102000"/>
              </a:lnSpc>
            </a:pPr>
            <a:r>
              <a:rPr lang="en-US" altLang="ko-KR" sz="1800" i="1"/>
              <a:t>Streams</a:t>
            </a:r>
          </a:p>
        </p:txBody>
      </p:sp>
      <p:sp>
        <p:nvSpPr>
          <p:cNvPr id="11" name="Rectangle 8">
            <a:extLst>
              <a:ext uri="{FF2B5EF4-FFF2-40B4-BE49-F238E27FC236}">
                <a16:creationId xmlns:a16="http://schemas.microsoft.com/office/drawing/2014/main" id="{EF6A7644-E0DC-0D81-0BEA-664B37FB5DC9}"/>
              </a:ext>
            </a:extLst>
          </p:cNvPr>
          <p:cNvSpPr>
            <a:spLocks noChangeArrowheads="1"/>
          </p:cNvSpPr>
          <p:nvPr/>
        </p:nvSpPr>
        <p:spPr bwMode="auto">
          <a:xfrm>
            <a:off x="4067451" y="5304390"/>
            <a:ext cx="81280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3500" tIns="25400" rIns="63500" bIns="25400">
            <a:spAutoFit/>
          </a:bodyPr>
          <a:lstStyle>
            <a:lvl1pPr defTabSz="762000">
              <a:defRPr kumimoji="1" sz="1400" b="1">
                <a:solidFill>
                  <a:schemeClr val="tx1"/>
                </a:solidFill>
                <a:latin typeface="Arial" panose="020B0604020202020204" pitchFamily="34" charset="0"/>
                <a:ea typeface="돋움" panose="020B0600000101010101" pitchFamily="34" charset="-127"/>
              </a:defRPr>
            </a:lvl1pPr>
            <a:lvl2pPr marL="742950" indent="-285750" defTabSz="762000">
              <a:defRPr kumimoji="1" sz="1400" b="1">
                <a:solidFill>
                  <a:schemeClr val="tx1"/>
                </a:solidFill>
                <a:latin typeface="Arial" panose="020B0604020202020204" pitchFamily="34" charset="0"/>
                <a:ea typeface="돋움" panose="020B0600000101010101" pitchFamily="34" charset="-127"/>
              </a:defRPr>
            </a:lvl2pPr>
            <a:lvl3pPr marL="1143000" indent="-228600" defTabSz="762000">
              <a:defRPr kumimoji="1" sz="1400" b="1">
                <a:solidFill>
                  <a:schemeClr val="tx1"/>
                </a:solidFill>
                <a:latin typeface="Arial" panose="020B0604020202020204" pitchFamily="34" charset="0"/>
                <a:ea typeface="돋움" panose="020B0600000101010101" pitchFamily="34" charset="-127"/>
              </a:defRPr>
            </a:lvl3pPr>
            <a:lvl4pPr marL="1600200" indent="-228600" defTabSz="762000">
              <a:defRPr kumimoji="1" sz="1400" b="1">
                <a:solidFill>
                  <a:schemeClr val="tx1"/>
                </a:solidFill>
                <a:latin typeface="Arial" panose="020B0604020202020204" pitchFamily="34" charset="0"/>
                <a:ea typeface="돋움" panose="020B0600000101010101" pitchFamily="34" charset="-127"/>
              </a:defRPr>
            </a:lvl4pPr>
            <a:lvl5pPr marL="2057400" indent="-228600" defTabSz="762000">
              <a:defRPr kumimoji="1" sz="1400" b="1">
                <a:solidFill>
                  <a:schemeClr val="tx1"/>
                </a:solidFill>
                <a:latin typeface="Arial" panose="020B0604020202020204" pitchFamily="34" charset="0"/>
                <a:ea typeface="돋움" panose="020B0600000101010101" pitchFamily="34" charset="-127"/>
              </a:defRPr>
            </a:lvl5pPr>
            <a:lvl6pPr marL="25146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anose="020B0600000101010101" pitchFamily="34" charset="-127"/>
              </a:defRPr>
            </a:lvl6pPr>
            <a:lvl7pPr marL="29718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anose="020B0600000101010101" pitchFamily="34" charset="-127"/>
              </a:defRPr>
            </a:lvl7pPr>
            <a:lvl8pPr marL="34290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anose="020B0600000101010101" pitchFamily="34" charset="-127"/>
              </a:defRPr>
            </a:lvl8pPr>
            <a:lvl9pPr marL="38862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anose="020B0600000101010101" pitchFamily="34" charset="-127"/>
              </a:defRPr>
            </a:lvl9pPr>
          </a:lstStyle>
          <a:p>
            <a:pPr>
              <a:lnSpc>
                <a:spcPct val="102000"/>
              </a:lnSpc>
            </a:pPr>
            <a:r>
              <a:rPr lang="en-US" altLang="ko-KR" sz="1800"/>
              <a:t>Single</a:t>
            </a:r>
          </a:p>
        </p:txBody>
      </p:sp>
      <p:sp>
        <p:nvSpPr>
          <p:cNvPr id="12" name="Line 9">
            <a:extLst>
              <a:ext uri="{FF2B5EF4-FFF2-40B4-BE49-F238E27FC236}">
                <a16:creationId xmlns:a16="http://schemas.microsoft.com/office/drawing/2014/main" id="{28EA6330-6018-70A9-BDF3-A7A110A88B15}"/>
              </a:ext>
            </a:extLst>
          </p:cNvPr>
          <p:cNvSpPr>
            <a:spLocks noChangeShapeType="1"/>
          </p:cNvSpPr>
          <p:nvPr/>
        </p:nvSpPr>
        <p:spPr bwMode="auto">
          <a:xfrm>
            <a:off x="2492651" y="5169452"/>
            <a:ext cx="5521325" cy="0"/>
          </a:xfrm>
          <a:prstGeom prst="line">
            <a:avLst/>
          </a:prstGeom>
          <a:noFill/>
          <a:ln w="25399">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13" name="Line 10">
            <a:extLst>
              <a:ext uri="{FF2B5EF4-FFF2-40B4-BE49-F238E27FC236}">
                <a16:creationId xmlns:a16="http://schemas.microsoft.com/office/drawing/2014/main" id="{1D44AFBA-165E-A714-DFAB-A382B5D2B8A4}"/>
              </a:ext>
            </a:extLst>
          </p:cNvPr>
          <p:cNvSpPr>
            <a:spLocks noChangeShapeType="1"/>
          </p:cNvSpPr>
          <p:nvPr/>
        </p:nvSpPr>
        <p:spPr bwMode="auto">
          <a:xfrm>
            <a:off x="2492651" y="6337852"/>
            <a:ext cx="5521325" cy="0"/>
          </a:xfrm>
          <a:prstGeom prst="line">
            <a:avLst/>
          </a:prstGeom>
          <a:noFill/>
          <a:ln w="25399">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14" name="Line 11">
            <a:extLst>
              <a:ext uri="{FF2B5EF4-FFF2-40B4-BE49-F238E27FC236}">
                <a16:creationId xmlns:a16="http://schemas.microsoft.com/office/drawing/2014/main" id="{5F4E46A2-7F45-4CA9-6C53-6D090363D5C0}"/>
              </a:ext>
            </a:extLst>
          </p:cNvPr>
          <p:cNvSpPr>
            <a:spLocks noChangeShapeType="1"/>
          </p:cNvSpPr>
          <p:nvPr/>
        </p:nvSpPr>
        <p:spPr bwMode="auto">
          <a:xfrm>
            <a:off x="2492651" y="5169452"/>
            <a:ext cx="0" cy="1168400"/>
          </a:xfrm>
          <a:prstGeom prst="line">
            <a:avLst/>
          </a:prstGeom>
          <a:noFill/>
          <a:ln w="25399">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15" name="Line 12">
            <a:extLst>
              <a:ext uri="{FF2B5EF4-FFF2-40B4-BE49-F238E27FC236}">
                <a16:creationId xmlns:a16="http://schemas.microsoft.com/office/drawing/2014/main" id="{DD849891-7E80-25EC-8C66-5CEEF7D49B85}"/>
              </a:ext>
            </a:extLst>
          </p:cNvPr>
          <p:cNvSpPr>
            <a:spLocks noChangeShapeType="1"/>
          </p:cNvSpPr>
          <p:nvPr/>
        </p:nvSpPr>
        <p:spPr bwMode="auto">
          <a:xfrm>
            <a:off x="3953151" y="5169452"/>
            <a:ext cx="0" cy="1168400"/>
          </a:xfrm>
          <a:prstGeom prst="line">
            <a:avLst/>
          </a:prstGeom>
          <a:noFill/>
          <a:ln w="25399">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16" name="Rectangle 13">
            <a:extLst>
              <a:ext uri="{FF2B5EF4-FFF2-40B4-BE49-F238E27FC236}">
                <a16:creationId xmlns:a16="http://schemas.microsoft.com/office/drawing/2014/main" id="{D34265A1-07B1-9054-3A0E-5821D073DF4A}"/>
              </a:ext>
            </a:extLst>
          </p:cNvPr>
          <p:cNvSpPr>
            <a:spLocks noChangeArrowheads="1"/>
          </p:cNvSpPr>
          <p:nvPr/>
        </p:nvSpPr>
        <p:spPr bwMode="auto">
          <a:xfrm>
            <a:off x="3986489" y="5875890"/>
            <a:ext cx="99060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3500" tIns="25400" rIns="63500" bIns="25400">
            <a:spAutoFit/>
          </a:bodyPr>
          <a:lstStyle>
            <a:lvl1pPr defTabSz="762000">
              <a:defRPr kumimoji="1" sz="1400" b="1">
                <a:solidFill>
                  <a:schemeClr val="tx1"/>
                </a:solidFill>
                <a:latin typeface="Arial" panose="020B0604020202020204" pitchFamily="34" charset="0"/>
                <a:ea typeface="돋움" panose="020B0600000101010101" pitchFamily="34" charset="-127"/>
              </a:defRPr>
            </a:lvl1pPr>
            <a:lvl2pPr marL="742950" indent="-285750" defTabSz="762000">
              <a:defRPr kumimoji="1" sz="1400" b="1">
                <a:solidFill>
                  <a:schemeClr val="tx1"/>
                </a:solidFill>
                <a:latin typeface="Arial" panose="020B0604020202020204" pitchFamily="34" charset="0"/>
                <a:ea typeface="돋움" panose="020B0600000101010101" pitchFamily="34" charset="-127"/>
              </a:defRPr>
            </a:lvl2pPr>
            <a:lvl3pPr marL="1143000" indent="-228600" defTabSz="762000">
              <a:defRPr kumimoji="1" sz="1400" b="1">
                <a:solidFill>
                  <a:schemeClr val="tx1"/>
                </a:solidFill>
                <a:latin typeface="Arial" panose="020B0604020202020204" pitchFamily="34" charset="0"/>
                <a:ea typeface="돋움" panose="020B0600000101010101" pitchFamily="34" charset="-127"/>
              </a:defRPr>
            </a:lvl3pPr>
            <a:lvl4pPr marL="1600200" indent="-228600" defTabSz="762000">
              <a:defRPr kumimoji="1" sz="1400" b="1">
                <a:solidFill>
                  <a:schemeClr val="tx1"/>
                </a:solidFill>
                <a:latin typeface="Arial" panose="020B0604020202020204" pitchFamily="34" charset="0"/>
                <a:ea typeface="돋움" panose="020B0600000101010101" pitchFamily="34" charset="-127"/>
              </a:defRPr>
            </a:lvl4pPr>
            <a:lvl5pPr marL="2057400" indent="-228600" defTabSz="762000">
              <a:defRPr kumimoji="1" sz="1400" b="1">
                <a:solidFill>
                  <a:schemeClr val="tx1"/>
                </a:solidFill>
                <a:latin typeface="Arial" panose="020B0604020202020204" pitchFamily="34" charset="0"/>
                <a:ea typeface="돋움" panose="020B0600000101010101" pitchFamily="34" charset="-127"/>
              </a:defRPr>
            </a:lvl5pPr>
            <a:lvl6pPr marL="25146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anose="020B0600000101010101" pitchFamily="34" charset="-127"/>
              </a:defRPr>
            </a:lvl6pPr>
            <a:lvl7pPr marL="29718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anose="020B0600000101010101" pitchFamily="34" charset="-127"/>
              </a:defRPr>
            </a:lvl7pPr>
            <a:lvl8pPr marL="34290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anose="020B0600000101010101" pitchFamily="34" charset="-127"/>
              </a:defRPr>
            </a:lvl8pPr>
            <a:lvl9pPr marL="38862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anose="020B0600000101010101" pitchFamily="34" charset="-127"/>
              </a:defRPr>
            </a:lvl9pPr>
          </a:lstStyle>
          <a:p>
            <a:pPr>
              <a:lnSpc>
                <a:spcPct val="102000"/>
              </a:lnSpc>
            </a:pPr>
            <a:r>
              <a:rPr lang="en-US" altLang="ko-KR" sz="1800"/>
              <a:t>Multiple</a:t>
            </a:r>
          </a:p>
        </p:txBody>
      </p:sp>
      <p:sp>
        <p:nvSpPr>
          <p:cNvPr id="17" name="Line 14">
            <a:extLst>
              <a:ext uri="{FF2B5EF4-FFF2-40B4-BE49-F238E27FC236}">
                <a16:creationId xmlns:a16="http://schemas.microsoft.com/office/drawing/2014/main" id="{9A2BD600-00B0-A80D-E078-4F769F080674}"/>
              </a:ext>
            </a:extLst>
          </p:cNvPr>
          <p:cNvSpPr>
            <a:spLocks noChangeShapeType="1"/>
          </p:cNvSpPr>
          <p:nvPr/>
        </p:nvSpPr>
        <p:spPr bwMode="auto">
          <a:xfrm flipV="1">
            <a:off x="5029476" y="4293152"/>
            <a:ext cx="0" cy="2044700"/>
          </a:xfrm>
          <a:prstGeom prst="line">
            <a:avLst/>
          </a:prstGeom>
          <a:noFill/>
          <a:ln w="25399">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18" name="Line 15">
            <a:extLst>
              <a:ext uri="{FF2B5EF4-FFF2-40B4-BE49-F238E27FC236}">
                <a16:creationId xmlns:a16="http://schemas.microsoft.com/office/drawing/2014/main" id="{5B56E0D1-E763-8952-BA5C-A320ABABB498}"/>
              </a:ext>
            </a:extLst>
          </p:cNvPr>
          <p:cNvSpPr>
            <a:spLocks noChangeShapeType="1"/>
          </p:cNvSpPr>
          <p:nvPr/>
        </p:nvSpPr>
        <p:spPr bwMode="auto">
          <a:xfrm>
            <a:off x="3965851" y="5753652"/>
            <a:ext cx="4060825" cy="0"/>
          </a:xfrm>
          <a:prstGeom prst="line">
            <a:avLst/>
          </a:prstGeom>
          <a:noFill/>
          <a:ln w="25399">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19" name="Line 16">
            <a:extLst>
              <a:ext uri="{FF2B5EF4-FFF2-40B4-BE49-F238E27FC236}">
                <a16:creationId xmlns:a16="http://schemas.microsoft.com/office/drawing/2014/main" id="{90FD0DFD-0475-8D98-FE11-89D4EB6A02C7}"/>
              </a:ext>
            </a:extLst>
          </p:cNvPr>
          <p:cNvSpPr>
            <a:spLocks noChangeShapeType="1"/>
          </p:cNvSpPr>
          <p:nvPr/>
        </p:nvSpPr>
        <p:spPr bwMode="auto">
          <a:xfrm flipV="1">
            <a:off x="8026676" y="4293152"/>
            <a:ext cx="0" cy="2044700"/>
          </a:xfrm>
          <a:prstGeom prst="line">
            <a:avLst/>
          </a:prstGeom>
          <a:noFill/>
          <a:ln w="25399">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20" name="Rectangle 17">
            <a:extLst>
              <a:ext uri="{FF2B5EF4-FFF2-40B4-BE49-F238E27FC236}">
                <a16:creationId xmlns:a16="http://schemas.microsoft.com/office/drawing/2014/main" id="{BFD10C3E-5FBF-806D-CE08-9FF170340A0A}"/>
              </a:ext>
            </a:extLst>
          </p:cNvPr>
          <p:cNvSpPr>
            <a:spLocks noChangeArrowheads="1"/>
          </p:cNvSpPr>
          <p:nvPr/>
        </p:nvSpPr>
        <p:spPr bwMode="auto">
          <a:xfrm>
            <a:off x="5388251" y="4785277"/>
            <a:ext cx="81280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3500" tIns="25400" rIns="63500" bIns="25400">
            <a:spAutoFit/>
          </a:bodyPr>
          <a:lstStyle>
            <a:lvl1pPr defTabSz="762000">
              <a:defRPr kumimoji="1" sz="1400" b="1">
                <a:solidFill>
                  <a:schemeClr val="tx1"/>
                </a:solidFill>
                <a:latin typeface="Arial" panose="020B0604020202020204" pitchFamily="34" charset="0"/>
                <a:ea typeface="돋움" panose="020B0600000101010101" pitchFamily="34" charset="-127"/>
              </a:defRPr>
            </a:lvl1pPr>
            <a:lvl2pPr marL="742950" indent="-285750" defTabSz="762000">
              <a:defRPr kumimoji="1" sz="1400" b="1">
                <a:solidFill>
                  <a:schemeClr val="tx1"/>
                </a:solidFill>
                <a:latin typeface="Arial" panose="020B0604020202020204" pitchFamily="34" charset="0"/>
                <a:ea typeface="돋움" panose="020B0600000101010101" pitchFamily="34" charset="-127"/>
              </a:defRPr>
            </a:lvl2pPr>
            <a:lvl3pPr marL="1143000" indent="-228600" defTabSz="762000">
              <a:defRPr kumimoji="1" sz="1400" b="1">
                <a:solidFill>
                  <a:schemeClr val="tx1"/>
                </a:solidFill>
                <a:latin typeface="Arial" panose="020B0604020202020204" pitchFamily="34" charset="0"/>
                <a:ea typeface="돋움" panose="020B0600000101010101" pitchFamily="34" charset="-127"/>
              </a:defRPr>
            </a:lvl3pPr>
            <a:lvl4pPr marL="1600200" indent="-228600" defTabSz="762000">
              <a:defRPr kumimoji="1" sz="1400" b="1">
                <a:solidFill>
                  <a:schemeClr val="tx1"/>
                </a:solidFill>
                <a:latin typeface="Arial" panose="020B0604020202020204" pitchFamily="34" charset="0"/>
                <a:ea typeface="돋움" panose="020B0600000101010101" pitchFamily="34" charset="-127"/>
              </a:defRPr>
            </a:lvl4pPr>
            <a:lvl5pPr marL="2057400" indent="-228600" defTabSz="762000">
              <a:defRPr kumimoji="1" sz="1400" b="1">
                <a:solidFill>
                  <a:schemeClr val="tx1"/>
                </a:solidFill>
                <a:latin typeface="Arial" panose="020B0604020202020204" pitchFamily="34" charset="0"/>
                <a:ea typeface="돋움" panose="020B0600000101010101" pitchFamily="34" charset="-127"/>
              </a:defRPr>
            </a:lvl5pPr>
            <a:lvl6pPr marL="25146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anose="020B0600000101010101" pitchFamily="34" charset="-127"/>
              </a:defRPr>
            </a:lvl6pPr>
            <a:lvl7pPr marL="29718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anose="020B0600000101010101" pitchFamily="34" charset="-127"/>
              </a:defRPr>
            </a:lvl7pPr>
            <a:lvl8pPr marL="34290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anose="020B0600000101010101" pitchFamily="34" charset="-127"/>
              </a:defRPr>
            </a:lvl8pPr>
            <a:lvl9pPr marL="38862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anose="020B0600000101010101" pitchFamily="34" charset="-127"/>
              </a:defRPr>
            </a:lvl9pPr>
          </a:lstStyle>
          <a:p>
            <a:pPr>
              <a:lnSpc>
                <a:spcPct val="102000"/>
              </a:lnSpc>
            </a:pPr>
            <a:r>
              <a:rPr lang="en-US" altLang="ko-KR" sz="1800"/>
              <a:t>Single</a:t>
            </a:r>
          </a:p>
        </p:txBody>
      </p:sp>
      <p:sp>
        <p:nvSpPr>
          <p:cNvPr id="21" name="Rectangle 18">
            <a:extLst>
              <a:ext uri="{FF2B5EF4-FFF2-40B4-BE49-F238E27FC236}">
                <a16:creationId xmlns:a16="http://schemas.microsoft.com/office/drawing/2014/main" id="{AF782BB4-A014-D32C-BD94-7CD9E95C5871}"/>
              </a:ext>
            </a:extLst>
          </p:cNvPr>
          <p:cNvSpPr>
            <a:spLocks noChangeArrowheads="1"/>
          </p:cNvSpPr>
          <p:nvPr/>
        </p:nvSpPr>
        <p:spPr bwMode="auto">
          <a:xfrm>
            <a:off x="6802714" y="4785277"/>
            <a:ext cx="99060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3500" tIns="25400" rIns="63500" bIns="25400">
            <a:spAutoFit/>
          </a:bodyPr>
          <a:lstStyle>
            <a:lvl1pPr defTabSz="762000">
              <a:defRPr kumimoji="1" sz="1400" b="1">
                <a:solidFill>
                  <a:schemeClr val="tx1"/>
                </a:solidFill>
                <a:latin typeface="Arial" panose="020B0604020202020204" pitchFamily="34" charset="0"/>
                <a:ea typeface="돋움" panose="020B0600000101010101" pitchFamily="34" charset="-127"/>
              </a:defRPr>
            </a:lvl1pPr>
            <a:lvl2pPr marL="742950" indent="-285750" defTabSz="762000">
              <a:defRPr kumimoji="1" sz="1400" b="1">
                <a:solidFill>
                  <a:schemeClr val="tx1"/>
                </a:solidFill>
                <a:latin typeface="Arial" panose="020B0604020202020204" pitchFamily="34" charset="0"/>
                <a:ea typeface="돋움" panose="020B0600000101010101" pitchFamily="34" charset="-127"/>
              </a:defRPr>
            </a:lvl2pPr>
            <a:lvl3pPr marL="1143000" indent="-228600" defTabSz="762000">
              <a:defRPr kumimoji="1" sz="1400" b="1">
                <a:solidFill>
                  <a:schemeClr val="tx1"/>
                </a:solidFill>
                <a:latin typeface="Arial" panose="020B0604020202020204" pitchFamily="34" charset="0"/>
                <a:ea typeface="돋움" panose="020B0600000101010101" pitchFamily="34" charset="-127"/>
              </a:defRPr>
            </a:lvl3pPr>
            <a:lvl4pPr marL="1600200" indent="-228600" defTabSz="762000">
              <a:defRPr kumimoji="1" sz="1400" b="1">
                <a:solidFill>
                  <a:schemeClr val="tx1"/>
                </a:solidFill>
                <a:latin typeface="Arial" panose="020B0604020202020204" pitchFamily="34" charset="0"/>
                <a:ea typeface="돋움" panose="020B0600000101010101" pitchFamily="34" charset="-127"/>
              </a:defRPr>
            </a:lvl4pPr>
            <a:lvl5pPr marL="2057400" indent="-228600" defTabSz="762000">
              <a:defRPr kumimoji="1" sz="1400" b="1">
                <a:solidFill>
                  <a:schemeClr val="tx1"/>
                </a:solidFill>
                <a:latin typeface="Arial" panose="020B0604020202020204" pitchFamily="34" charset="0"/>
                <a:ea typeface="돋움" panose="020B0600000101010101" pitchFamily="34" charset="-127"/>
              </a:defRPr>
            </a:lvl5pPr>
            <a:lvl6pPr marL="25146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anose="020B0600000101010101" pitchFamily="34" charset="-127"/>
              </a:defRPr>
            </a:lvl6pPr>
            <a:lvl7pPr marL="29718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anose="020B0600000101010101" pitchFamily="34" charset="-127"/>
              </a:defRPr>
            </a:lvl7pPr>
            <a:lvl8pPr marL="34290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anose="020B0600000101010101" pitchFamily="34" charset="-127"/>
              </a:defRPr>
            </a:lvl8pPr>
            <a:lvl9pPr marL="38862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anose="020B0600000101010101" pitchFamily="34" charset="-127"/>
              </a:defRPr>
            </a:lvl9pPr>
          </a:lstStyle>
          <a:p>
            <a:pPr>
              <a:lnSpc>
                <a:spcPct val="102000"/>
              </a:lnSpc>
            </a:pPr>
            <a:r>
              <a:rPr lang="en-US" altLang="ko-KR" sz="1800" dirty="0"/>
              <a:t>Multiple</a:t>
            </a:r>
          </a:p>
        </p:txBody>
      </p:sp>
      <p:sp>
        <p:nvSpPr>
          <p:cNvPr id="22" name="Line 19">
            <a:extLst>
              <a:ext uri="{FF2B5EF4-FFF2-40B4-BE49-F238E27FC236}">
                <a16:creationId xmlns:a16="http://schemas.microsoft.com/office/drawing/2014/main" id="{394F91DD-2121-E3F5-8005-7DB3DD859854}"/>
              </a:ext>
            </a:extLst>
          </p:cNvPr>
          <p:cNvSpPr>
            <a:spLocks noChangeShapeType="1"/>
          </p:cNvSpPr>
          <p:nvPr/>
        </p:nvSpPr>
        <p:spPr bwMode="auto">
          <a:xfrm>
            <a:off x="5029476" y="4293152"/>
            <a:ext cx="2997200" cy="0"/>
          </a:xfrm>
          <a:prstGeom prst="line">
            <a:avLst/>
          </a:prstGeom>
          <a:noFill/>
          <a:ln w="25399">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23" name="Line 20">
            <a:extLst>
              <a:ext uri="{FF2B5EF4-FFF2-40B4-BE49-F238E27FC236}">
                <a16:creationId xmlns:a16="http://schemas.microsoft.com/office/drawing/2014/main" id="{3A04A704-B339-C4CC-CDC4-05DC4A13DAEB}"/>
              </a:ext>
            </a:extLst>
          </p:cNvPr>
          <p:cNvSpPr>
            <a:spLocks noChangeShapeType="1"/>
          </p:cNvSpPr>
          <p:nvPr/>
        </p:nvSpPr>
        <p:spPr bwMode="auto">
          <a:xfrm>
            <a:off x="5042176" y="4732890"/>
            <a:ext cx="2971800" cy="0"/>
          </a:xfrm>
          <a:prstGeom prst="line">
            <a:avLst/>
          </a:prstGeom>
          <a:noFill/>
          <a:ln w="25399">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24" name="Line 21">
            <a:extLst>
              <a:ext uri="{FF2B5EF4-FFF2-40B4-BE49-F238E27FC236}">
                <a16:creationId xmlns:a16="http://schemas.microsoft.com/office/drawing/2014/main" id="{138687B8-E7A4-97FC-7973-11941C726F3D}"/>
              </a:ext>
            </a:extLst>
          </p:cNvPr>
          <p:cNvSpPr>
            <a:spLocks noChangeShapeType="1"/>
          </p:cNvSpPr>
          <p:nvPr/>
        </p:nvSpPr>
        <p:spPr bwMode="auto">
          <a:xfrm>
            <a:off x="6553476" y="4732890"/>
            <a:ext cx="0" cy="1604962"/>
          </a:xfrm>
          <a:prstGeom prst="line">
            <a:avLst/>
          </a:prstGeom>
          <a:noFill/>
          <a:ln w="25399">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25" name="Rectangle 22">
            <a:extLst>
              <a:ext uri="{FF2B5EF4-FFF2-40B4-BE49-F238E27FC236}">
                <a16:creationId xmlns:a16="http://schemas.microsoft.com/office/drawing/2014/main" id="{8242019E-D7CB-5467-46E1-6816721899DF}"/>
              </a:ext>
            </a:extLst>
          </p:cNvPr>
          <p:cNvSpPr>
            <a:spLocks noChangeArrowheads="1"/>
          </p:cNvSpPr>
          <p:nvPr/>
        </p:nvSpPr>
        <p:spPr bwMode="auto">
          <a:xfrm>
            <a:off x="5500964" y="5340902"/>
            <a:ext cx="66040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3500" tIns="25400" rIns="63500" bIns="25400">
            <a:spAutoFit/>
          </a:bodyPr>
          <a:lstStyle>
            <a:lvl1pPr defTabSz="762000">
              <a:defRPr kumimoji="1" sz="1400" b="1">
                <a:solidFill>
                  <a:schemeClr val="tx1"/>
                </a:solidFill>
                <a:latin typeface="Arial" panose="020B0604020202020204" pitchFamily="34" charset="0"/>
                <a:ea typeface="돋움" panose="020B0600000101010101" pitchFamily="34" charset="-127"/>
              </a:defRPr>
            </a:lvl1pPr>
            <a:lvl2pPr marL="742950" indent="-285750" defTabSz="762000">
              <a:defRPr kumimoji="1" sz="1400" b="1">
                <a:solidFill>
                  <a:schemeClr val="tx1"/>
                </a:solidFill>
                <a:latin typeface="Arial" panose="020B0604020202020204" pitchFamily="34" charset="0"/>
                <a:ea typeface="돋움" panose="020B0600000101010101" pitchFamily="34" charset="-127"/>
              </a:defRPr>
            </a:lvl2pPr>
            <a:lvl3pPr marL="1143000" indent="-228600" defTabSz="762000">
              <a:defRPr kumimoji="1" sz="1400" b="1">
                <a:solidFill>
                  <a:schemeClr val="tx1"/>
                </a:solidFill>
                <a:latin typeface="Arial" panose="020B0604020202020204" pitchFamily="34" charset="0"/>
                <a:ea typeface="돋움" panose="020B0600000101010101" pitchFamily="34" charset="-127"/>
              </a:defRPr>
            </a:lvl3pPr>
            <a:lvl4pPr marL="1600200" indent="-228600" defTabSz="762000">
              <a:defRPr kumimoji="1" sz="1400" b="1">
                <a:solidFill>
                  <a:schemeClr val="tx1"/>
                </a:solidFill>
                <a:latin typeface="Arial" panose="020B0604020202020204" pitchFamily="34" charset="0"/>
                <a:ea typeface="돋움" panose="020B0600000101010101" pitchFamily="34" charset="-127"/>
              </a:defRPr>
            </a:lvl4pPr>
            <a:lvl5pPr marL="2057400" indent="-228600" defTabSz="762000">
              <a:defRPr kumimoji="1" sz="1400" b="1">
                <a:solidFill>
                  <a:schemeClr val="tx1"/>
                </a:solidFill>
                <a:latin typeface="Arial" panose="020B0604020202020204" pitchFamily="34" charset="0"/>
                <a:ea typeface="돋움" panose="020B0600000101010101" pitchFamily="34" charset="-127"/>
              </a:defRPr>
            </a:lvl5pPr>
            <a:lvl6pPr marL="25146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anose="020B0600000101010101" pitchFamily="34" charset="-127"/>
              </a:defRPr>
            </a:lvl6pPr>
            <a:lvl7pPr marL="29718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anose="020B0600000101010101" pitchFamily="34" charset="-127"/>
              </a:defRPr>
            </a:lvl7pPr>
            <a:lvl8pPr marL="34290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anose="020B0600000101010101" pitchFamily="34" charset="-127"/>
              </a:defRPr>
            </a:lvl8pPr>
            <a:lvl9pPr marL="38862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anose="020B0600000101010101" pitchFamily="34" charset="-127"/>
              </a:defRPr>
            </a:lvl9pPr>
          </a:lstStyle>
          <a:p>
            <a:pPr>
              <a:lnSpc>
                <a:spcPct val="102000"/>
              </a:lnSpc>
            </a:pPr>
            <a:r>
              <a:rPr lang="en-US" altLang="ko-KR" sz="1800"/>
              <a:t>SISD</a:t>
            </a:r>
          </a:p>
        </p:txBody>
      </p:sp>
      <p:sp>
        <p:nvSpPr>
          <p:cNvPr id="26" name="Rectangle 23">
            <a:extLst>
              <a:ext uri="{FF2B5EF4-FFF2-40B4-BE49-F238E27FC236}">
                <a16:creationId xmlns:a16="http://schemas.microsoft.com/office/drawing/2014/main" id="{2B5DDFA4-7134-C4F9-98A8-E55E9C8EFEA3}"/>
              </a:ext>
            </a:extLst>
          </p:cNvPr>
          <p:cNvSpPr>
            <a:spLocks noChangeArrowheads="1"/>
          </p:cNvSpPr>
          <p:nvPr/>
        </p:nvSpPr>
        <p:spPr bwMode="auto">
          <a:xfrm>
            <a:off x="6963051" y="5328202"/>
            <a:ext cx="69850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3500" tIns="25400" rIns="63500" bIns="25400">
            <a:spAutoFit/>
          </a:bodyPr>
          <a:lstStyle>
            <a:lvl1pPr defTabSz="762000">
              <a:defRPr kumimoji="1" sz="1400" b="1">
                <a:solidFill>
                  <a:schemeClr val="tx1"/>
                </a:solidFill>
                <a:latin typeface="Arial" panose="020B0604020202020204" pitchFamily="34" charset="0"/>
                <a:ea typeface="돋움" panose="020B0600000101010101" pitchFamily="34" charset="-127"/>
              </a:defRPr>
            </a:lvl1pPr>
            <a:lvl2pPr marL="742950" indent="-285750" defTabSz="762000">
              <a:defRPr kumimoji="1" sz="1400" b="1">
                <a:solidFill>
                  <a:schemeClr val="tx1"/>
                </a:solidFill>
                <a:latin typeface="Arial" panose="020B0604020202020204" pitchFamily="34" charset="0"/>
                <a:ea typeface="돋움" panose="020B0600000101010101" pitchFamily="34" charset="-127"/>
              </a:defRPr>
            </a:lvl2pPr>
            <a:lvl3pPr marL="1143000" indent="-228600" defTabSz="762000">
              <a:defRPr kumimoji="1" sz="1400" b="1">
                <a:solidFill>
                  <a:schemeClr val="tx1"/>
                </a:solidFill>
                <a:latin typeface="Arial" panose="020B0604020202020204" pitchFamily="34" charset="0"/>
                <a:ea typeface="돋움" panose="020B0600000101010101" pitchFamily="34" charset="-127"/>
              </a:defRPr>
            </a:lvl3pPr>
            <a:lvl4pPr marL="1600200" indent="-228600" defTabSz="762000">
              <a:defRPr kumimoji="1" sz="1400" b="1">
                <a:solidFill>
                  <a:schemeClr val="tx1"/>
                </a:solidFill>
                <a:latin typeface="Arial" panose="020B0604020202020204" pitchFamily="34" charset="0"/>
                <a:ea typeface="돋움" panose="020B0600000101010101" pitchFamily="34" charset="-127"/>
              </a:defRPr>
            </a:lvl4pPr>
            <a:lvl5pPr marL="2057400" indent="-228600" defTabSz="762000">
              <a:defRPr kumimoji="1" sz="1400" b="1">
                <a:solidFill>
                  <a:schemeClr val="tx1"/>
                </a:solidFill>
                <a:latin typeface="Arial" panose="020B0604020202020204" pitchFamily="34" charset="0"/>
                <a:ea typeface="돋움" panose="020B0600000101010101" pitchFamily="34" charset="-127"/>
              </a:defRPr>
            </a:lvl5pPr>
            <a:lvl6pPr marL="25146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anose="020B0600000101010101" pitchFamily="34" charset="-127"/>
              </a:defRPr>
            </a:lvl6pPr>
            <a:lvl7pPr marL="29718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anose="020B0600000101010101" pitchFamily="34" charset="-127"/>
              </a:defRPr>
            </a:lvl7pPr>
            <a:lvl8pPr marL="34290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anose="020B0600000101010101" pitchFamily="34" charset="-127"/>
              </a:defRPr>
            </a:lvl8pPr>
            <a:lvl9pPr marL="38862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anose="020B0600000101010101" pitchFamily="34" charset="-127"/>
              </a:defRPr>
            </a:lvl9pPr>
          </a:lstStyle>
          <a:p>
            <a:pPr>
              <a:lnSpc>
                <a:spcPct val="102000"/>
              </a:lnSpc>
            </a:pPr>
            <a:r>
              <a:rPr lang="en-US" altLang="ko-KR" sz="1800"/>
              <a:t>SIMD</a:t>
            </a:r>
          </a:p>
        </p:txBody>
      </p:sp>
      <p:sp>
        <p:nvSpPr>
          <p:cNvPr id="27" name="Rectangle 24">
            <a:extLst>
              <a:ext uri="{FF2B5EF4-FFF2-40B4-BE49-F238E27FC236}">
                <a16:creationId xmlns:a16="http://schemas.microsoft.com/office/drawing/2014/main" id="{C33FDCF1-4D0D-4323-C585-BD752D8A9B0A}"/>
              </a:ext>
            </a:extLst>
          </p:cNvPr>
          <p:cNvSpPr>
            <a:spLocks noChangeArrowheads="1"/>
          </p:cNvSpPr>
          <p:nvPr/>
        </p:nvSpPr>
        <p:spPr bwMode="auto">
          <a:xfrm>
            <a:off x="5486676" y="5898115"/>
            <a:ext cx="69850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3500" tIns="25400" rIns="63500" bIns="25400">
            <a:spAutoFit/>
          </a:bodyPr>
          <a:lstStyle>
            <a:lvl1pPr defTabSz="762000">
              <a:defRPr kumimoji="1" sz="1400" b="1">
                <a:solidFill>
                  <a:schemeClr val="tx1"/>
                </a:solidFill>
                <a:latin typeface="Arial" panose="020B0604020202020204" pitchFamily="34" charset="0"/>
                <a:ea typeface="돋움" panose="020B0600000101010101" pitchFamily="34" charset="-127"/>
              </a:defRPr>
            </a:lvl1pPr>
            <a:lvl2pPr marL="742950" indent="-285750" defTabSz="762000">
              <a:defRPr kumimoji="1" sz="1400" b="1">
                <a:solidFill>
                  <a:schemeClr val="tx1"/>
                </a:solidFill>
                <a:latin typeface="Arial" panose="020B0604020202020204" pitchFamily="34" charset="0"/>
                <a:ea typeface="돋움" panose="020B0600000101010101" pitchFamily="34" charset="-127"/>
              </a:defRPr>
            </a:lvl2pPr>
            <a:lvl3pPr marL="1143000" indent="-228600" defTabSz="762000">
              <a:defRPr kumimoji="1" sz="1400" b="1">
                <a:solidFill>
                  <a:schemeClr val="tx1"/>
                </a:solidFill>
                <a:latin typeface="Arial" panose="020B0604020202020204" pitchFamily="34" charset="0"/>
                <a:ea typeface="돋움" panose="020B0600000101010101" pitchFamily="34" charset="-127"/>
              </a:defRPr>
            </a:lvl3pPr>
            <a:lvl4pPr marL="1600200" indent="-228600" defTabSz="762000">
              <a:defRPr kumimoji="1" sz="1400" b="1">
                <a:solidFill>
                  <a:schemeClr val="tx1"/>
                </a:solidFill>
                <a:latin typeface="Arial" panose="020B0604020202020204" pitchFamily="34" charset="0"/>
                <a:ea typeface="돋움" panose="020B0600000101010101" pitchFamily="34" charset="-127"/>
              </a:defRPr>
            </a:lvl4pPr>
            <a:lvl5pPr marL="2057400" indent="-228600" defTabSz="762000">
              <a:defRPr kumimoji="1" sz="1400" b="1">
                <a:solidFill>
                  <a:schemeClr val="tx1"/>
                </a:solidFill>
                <a:latin typeface="Arial" panose="020B0604020202020204" pitchFamily="34" charset="0"/>
                <a:ea typeface="돋움" panose="020B0600000101010101" pitchFamily="34" charset="-127"/>
              </a:defRPr>
            </a:lvl5pPr>
            <a:lvl6pPr marL="25146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anose="020B0600000101010101" pitchFamily="34" charset="-127"/>
              </a:defRPr>
            </a:lvl6pPr>
            <a:lvl7pPr marL="29718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anose="020B0600000101010101" pitchFamily="34" charset="-127"/>
              </a:defRPr>
            </a:lvl7pPr>
            <a:lvl8pPr marL="34290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anose="020B0600000101010101" pitchFamily="34" charset="-127"/>
              </a:defRPr>
            </a:lvl8pPr>
            <a:lvl9pPr marL="38862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anose="020B0600000101010101" pitchFamily="34" charset="-127"/>
              </a:defRPr>
            </a:lvl9pPr>
          </a:lstStyle>
          <a:p>
            <a:pPr>
              <a:lnSpc>
                <a:spcPct val="102000"/>
              </a:lnSpc>
            </a:pPr>
            <a:r>
              <a:rPr lang="en-US" altLang="ko-KR" sz="1800"/>
              <a:t>MISD</a:t>
            </a:r>
          </a:p>
        </p:txBody>
      </p:sp>
      <p:sp>
        <p:nvSpPr>
          <p:cNvPr id="28" name="Rectangle 25">
            <a:extLst>
              <a:ext uri="{FF2B5EF4-FFF2-40B4-BE49-F238E27FC236}">
                <a16:creationId xmlns:a16="http://schemas.microsoft.com/office/drawing/2014/main" id="{3CB00CF4-9626-541C-3AB5-427C5705BAFC}"/>
              </a:ext>
            </a:extLst>
          </p:cNvPr>
          <p:cNvSpPr>
            <a:spLocks noChangeArrowheads="1"/>
          </p:cNvSpPr>
          <p:nvPr/>
        </p:nvSpPr>
        <p:spPr bwMode="auto">
          <a:xfrm>
            <a:off x="6963051" y="5898115"/>
            <a:ext cx="73660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3500" tIns="25400" rIns="63500" bIns="25400">
            <a:spAutoFit/>
          </a:bodyPr>
          <a:lstStyle>
            <a:lvl1pPr defTabSz="762000">
              <a:defRPr kumimoji="1" sz="1400" b="1">
                <a:solidFill>
                  <a:schemeClr val="tx1"/>
                </a:solidFill>
                <a:latin typeface="Arial" panose="020B0604020202020204" pitchFamily="34" charset="0"/>
                <a:ea typeface="돋움" panose="020B0600000101010101" pitchFamily="34" charset="-127"/>
              </a:defRPr>
            </a:lvl1pPr>
            <a:lvl2pPr marL="742950" indent="-285750" defTabSz="762000">
              <a:defRPr kumimoji="1" sz="1400" b="1">
                <a:solidFill>
                  <a:schemeClr val="tx1"/>
                </a:solidFill>
                <a:latin typeface="Arial" panose="020B0604020202020204" pitchFamily="34" charset="0"/>
                <a:ea typeface="돋움" panose="020B0600000101010101" pitchFamily="34" charset="-127"/>
              </a:defRPr>
            </a:lvl2pPr>
            <a:lvl3pPr marL="1143000" indent="-228600" defTabSz="762000">
              <a:defRPr kumimoji="1" sz="1400" b="1">
                <a:solidFill>
                  <a:schemeClr val="tx1"/>
                </a:solidFill>
                <a:latin typeface="Arial" panose="020B0604020202020204" pitchFamily="34" charset="0"/>
                <a:ea typeface="돋움" panose="020B0600000101010101" pitchFamily="34" charset="-127"/>
              </a:defRPr>
            </a:lvl3pPr>
            <a:lvl4pPr marL="1600200" indent="-228600" defTabSz="762000">
              <a:defRPr kumimoji="1" sz="1400" b="1">
                <a:solidFill>
                  <a:schemeClr val="tx1"/>
                </a:solidFill>
                <a:latin typeface="Arial" panose="020B0604020202020204" pitchFamily="34" charset="0"/>
                <a:ea typeface="돋움" panose="020B0600000101010101" pitchFamily="34" charset="-127"/>
              </a:defRPr>
            </a:lvl4pPr>
            <a:lvl5pPr marL="2057400" indent="-228600" defTabSz="762000">
              <a:defRPr kumimoji="1" sz="1400" b="1">
                <a:solidFill>
                  <a:schemeClr val="tx1"/>
                </a:solidFill>
                <a:latin typeface="Arial" panose="020B0604020202020204" pitchFamily="34" charset="0"/>
                <a:ea typeface="돋움" panose="020B0600000101010101" pitchFamily="34" charset="-127"/>
              </a:defRPr>
            </a:lvl5pPr>
            <a:lvl6pPr marL="25146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anose="020B0600000101010101" pitchFamily="34" charset="-127"/>
              </a:defRPr>
            </a:lvl6pPr>
            <a:lvl7pPr marL="29718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anose="020B0600000101010101" pitchFamily="34" charset="-127"/>
              </a:defRPr>
            </a:lvl7pPr>
            <a:lvl8pPr marL="34290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anose="020B0600000101010101" pitchFamily="34" charset="-127"/>
              </a:defRPr>
            </a:lvl8pPr>
            <a:lvl9pPr marL="38862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anose="020B0600000101010101" pitchFamily="34" charset="-127"/>
              </a:defRPr>
            </a:lvl9pPr>
          </a:lstStyle>
          <a:p>
            <a:pPr>
              <a:lnSpc>
                <a:spcPct val="102000"/>
              </a:lnSpc>
            </a:pPr>
            <a:r>
              <a:rPr lang="en-US" altLang="ko-KR" sz="1800"/>
              <a:t>MIMD</a:t>
            </a:r>
          </a:p>
        </p:txBody>
      </p:sp>
    </p:spTree>
    <p:extLst>
      <p:ext uri="{BB962C8B-B14F-4D97-AF65-F5344CB8AC3E}">
        <p14:creationId xmlns:p14="http://schemas.microsoft.com/office/powerpoint/2010/main" val="150662044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AB4A077-D5D6-50FC-E1E6-4D600A9E0C1A}"/>
              </a:ext>
            </a:extLst>
          </p:cNvPr>
          <p:cNvSpPr txBox="1"/>
          <p:nvPr/>
        </p:nvSpPr>
        <p:spPr>
          <a:xfrm>
            <a:off x="200890" y="349103"/>
            <a:ext cx="11790219" cy="3785652"/>
          </a:xfrm>
          <a:prstGeom prst="rect">
            <a:avLst/>
          </a:prstGeom>
          <a:noFill/>
        </p:spPr>
        <p:txBody>
          <a:bodyPr wrap="square">
            <a:spAutoFit/>
          </a:bodyPr>
          <a:lstStyle/>
          <a:p>
            <a:pPr algn="just"/>
            <a:r>
              <a:rPr lang="en-US" sz="2400" b="0" i="0" u="none" strike="noStrike" baseline="0" dirty="0">
                <a:latin typeface="Symbol" panose="05050102010706020507" pitchFamily="18" charset="2"/>
              </a:rPr>
              <a:t> </a:t>
            </a:r>
            <a:r>
              <a:rPr lang="en-US" sz="2400" b="0" i="0" u="none" strike="noStrike" baseline="0" dirty="0">
                <a:latin typeface="Calibri" panose="020F0502020204030204" pitchFamily="34" charset="0"/>
              </a:rPr>
              <a:t>The host computer is a general-purpose commercial computer and the attached processor is a back-end machine driven by the host computer.</a:t>
            </a:r>
          </a:p>
          <a:p>
            <a:pPr algn="just"/>
            <a:r>
              <a:rPr lang="en-US" sz="2400" b="0" i="0" u="none" strike="noStrike" baseline="0" dirty="0">
                <a:latin typeface="Symbol" panose="05050102010706020507" pitchFamily="18" charset="2"/>
              </a:rPr>
              <a:t> </a:t>
            </a:r>
            <a:r>
              <a:rPr lang="en-US" sz="2400" b="0" i="0" u="none" strike="noStrike" baseline="0" dirty="0">
                <a:latin typeface="Calibri" panose="020F0502020204030204" pitchFamily="34" charset="0"/>
              </a:rPr>
              <a:t>The array processor is connected through an input-output controller to the computer and the computer treats it like an external interface.</a:t>
            </a:r>
          </a:p>
          <a:p>
            <a:pPr algn="just"/>
            <a:r>
              <a:rPr lang="en-US" sz="2400" b="0" i="0" u="none" strike="noStrike" baseline="0" dirty="0">
                <a:latin typeface="Symbol" panose="05050102010706020507" pitchFamily="18" charset="2"/>
              </a:rPr>
              <a:t> </a:t>
            </a:r>
            <a:r>
              <a:rPr lang="en-US" sz="2400" b="0" i="0" u="none" strike="noStrike" baseline="0" dirty="0">
                <a:latin typeface="Calibri" panose="020F0502020204030204" pitchFamily="34" charset="0"/>
              </a:rPr>
              <a:t>The data for the attached processor are transferred from main memory to a local memory through a high-speed bus.</a:t>
            </a:r>
          </a:p>
          <a:p>
            <a:pPr algn="just"/>
            <a:r>
              <a:rPr lang="en-US" sz="2400" b="0" i="0" u="none" strike="noStrike" baseline="0" dirty="0">
                <a:latin typeface="Symbol" panose="05050102010706020507" pitchFamily="18" charset="2"/>
              </a:rPr>
              <a:t> </a:t>
            </a:r>
            <a:r>
              <a:rPr lang="en-US" sz="2400" b="0" i="0" u="none" strike="noStrike" baseline="0" dirty="0">
                <a:latin typeface="Calibri" panose="020F0502020204030204" pitchFamily="34" charset="0"/>
              </a:rPr>
              <a:t>The general-purpose computer without the attached processor serves the users that </a:t>
            </a:r>
            <a:r>
              <a:rPr lang="en-IN" sz="2400" b="0" i="0" u="none" strike="noStrike" baseline="0" dirty="0">
                <a:latin typeface="Calibri" panose="020F0502020204030204" pitchFamily="34" charset="0"/>
              </a:rPr>
              <a:t>need conventional data processing.</a:t>
            </a:r>
          </a:p>
          <a:p>
            <a:pPr algn="just"/>
            <a:r>
              <a:rPr lang="en-US" sz="2400" b="0" i="0" u="none" strike="noStrike" baseline="0" dirty="0">
                <a:latin typeface="Symbol" panose="05050102010706020507" pitchFamily="18" charset="2"/>
              </a:rPr>
              <a:t> </a:t>
            </a:r>
            <a:r>
              <a:rPr lang="en-US" sz="2400" b="0" i="0" u="none" strike="noStrike" baseline="0" dirty="0">
                <a:latin typeface="Calibri" panose="020F0502020204030204" pitchFamily="34" charset="0"/>
              </a:rPr>
              <a:t>The system with the attached processor satisfies the needs for complex arithmetic </a:t>
            </a:r>
            <a:r>
              <a:rPr lang="en-IN" sz="2400" b="0" i="0" u="none" strike="noStrike" baseline="0" dirty="0">
                <a:latin typeface="Calibri" panose="020F0502020204030204" pitchFamily="34" charset="0"/>
              </a:rPr>
              <a:t>applications.</a:t>
            </a:r>
            <a:endParaRPr lang="en-IN" sz="2400" b="1" dirty="0"/>
          </a:p>
        </p:txBody>
      </p:sp>
      <p:sp>
        <p:nvSpPr>
          <p:cNvPr id="5" name="TextBox 4">
            <a:extLst>
              <a:ext uri="{FF2B5EF4-FFF2-40B4-BE49-F238E27FC236}">
                <a16:creationId xmlns:a16="http://schemas.microsoft.com/office/drawing/2014/main" id="{5C18DA8B-DD07-4CBF-052E-41F344A36D8A}"/>
              </a:ext>
            </a:extLst>
          </p:cNvPr>
          <p:cNvSpPr txBox="1"/>
          <p:nvPr/>
        </p:nvSpPr>
        <p:spPr>
          <a:xfrm>
            <a:off x="200890" y="4134755"/>
            <a:ext cx="11540836" cy="2739211"/>
          </a:xfrm>
          <a:prstGeom prst="rect">
            <a:avLst/>
          </a:prstGeom>
          <a:noFill/>
        </p:spPr>
        <p:txBody>
          <a:bodyPr wrap="square">
            <a:spAutoFit/>
          </a:bodyPr>
          <a:lstStyle/>
          <a:p>
            <a:pPr algn="l"/>
            <a:r>
              <a:rPr lang="en-IN" sz="2800" b="1" i="1" u="none" strike="noStrike" baseline="0" dirty="0">
                <a:latin typeface="Cambria,BoldItalic"/>
              </a:rPr>
              <a:t>SIMD Array Processor</a:t>
            </a:r>
          </a:p>
          <a:p>
            <a:pPr algn="l"/>
            <a:endParaRPr lang="en-IN" sz="2400" b="1" i="1" u="none" strike="noStrike" baseline="0" dirty="0">
              <a:latin typeface="Cambria,BoldItalic"/>
            </a:endParaRPr>
          </a:p>
          <a:p>
            <a:pPr marL="285750" indent="-285750" algn="l">
              <a:buFont typeface="Symbol" panose="05050102010706020507" pitchFamily="18" charset="2"/>
              <a:buChar char="·"/>
            </a:pPr>
            <a:r>
              <a:rPr lang="en-US" sz="2400" b="0" i="0" u="none" strike="noStrike" baseline="0" dirty="0">
                <a:latin typeface="Calibri" panose="020F0502020204030204" pitchFamily="34" charset="0"/>
              </a:rPr>
              <a:t>An SIMD array processor is a computer with multiple processing units operating in </a:t>
            </a:r>
            <a:r>
              <a:rPr lang="en-IN" sz="2400" b="0" i="0" u="none" strike="noStrike" baseline="0" dirty="0">
                <a:latin typeface="Calibri" panose="020F0502020204030204" pitchFamily="34" charset="0"/>
              </a:rPr>
              <a:t>parallel.</a:t>
            </a:r>
          </a:p>
          <a:p>
            <a:pPr algn="l"/>
            <a:r>
              <a:rPr lang="en-US" sz="2400" b="0" i="0" u="none" strike="noStrike" baseline="0" dirty="0">
                <a:latin typeface="Symbol" panose="05050102010706020507" pitchFamily="18" charset="2"/>
              </a:rPr>
              <a:t> </a:t>
            </a:r>
            <a:r>
              <a:rPr lang="en-US" sz="2400" b="0" i="0" u="none" strike="noStrike" baseline="0" dirty="0">
                <a:latin typeface="Calibri" panose="020F0502020204030204" pitchFamily="34" charset="0"/>
              </a:rPr>
              <a:t>The processing units are synchronized to perform the same operation under the control of a common control unit, thus providing a single instruction stream, multiple data </a:t>
            </a:r>
            <a:r>
              <a:rPr lang="en-IN" sz="2400" b="0" i="0" u="none" strike="noStrike" baseline="0" dirty="0">
                <a:latin typeface="Calibri" panose="020F0502020204030204" pitchFamily="34" charset="0"/>
              </a:rPr>
              <a:t>stream (SIMD) organization.</a:t>
            </a:r>
            <a:endParaRPr lang="en-IN" sz="2400" dirty="0"/>
          </a:p>
        </p:txBody>
      </p:sp>
    </p:spTree>
    <p:extLst>
      <p:ext uri="{BB962C8B-B14F-4D97-AF65-F5344CB8AC3E}">
        <p14:creationId xmlns:p14="http://schemas.microsoft.com/office/powerpoint/2010/main" val="130927698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524CC4F-EA4F-63B5-5713-7E5D817C3BA3}"/>
              </a:ext>
            </a:extLst>
          </p:cNvPr>
          <p:cNvPicPr>
            <a:picLocks noChangeAspect="1"/>
          </p:cNvPicPr>
          <p:nvPr/>
        </p:nvPicPr>
        <p:blipFill>
          <a:blip r:embed="rId2"/>
          <a:stretch>
            <a:fillRect/>
          </a:stretch>
        </p:blipFill>
        <p:spPr>
          <a:xfrm>
            <a:off x="1728937" y="693344"/>
            <a:ext cx="8401616" cy="4861711"/>
          </a:xfrm>
          <a:prstGeom prst="rect">
            <a:avLst/>
          </a:prstGeom>
        </p:spPr>
      </p:pic>
      <p:pic>
        <p:nvPicPr>
          <p:cNvPr id="5" name="Picture 4">
            <a:extLst>
              <a:ext uri="{FF2B5EF4-FFF2-40B4-BE49-F238E27FC236}">
                <a16:creationId xmlns:a16="http://schemas.microsoft.com/office/drawing/2014/main" id="{579503A2-6404-FABE-A19C-2B2FFA2B4FA6}"/>
              </a:ext>
            </a:extLst>
          </p:cNvPr>
          <p:cNvPicPr>
            <a:picLocks noChangeAspect="1"/>
          </p:cNvPicPr>
          <p:nvPr/>
        </p:nvPicPr>
        <p:blipFill>
          <a:blip r:embed="rId3"/>
          <a:stretch>
            <a:fillRect/>
          </a:stretch>
        </p:blipFill>
        <p:spPr>
          <a:xfrm>
            <a:off x="4787225" y="5883999"/>
            <a:ext cx="3476531" cy="280657"/>
          </a:xfrm>
          <a:prstGeom prst="rect">
            <a:avLst/>
          </a:prstGeom>
        </p:spPr>
      </p:pic>
    </p:spTree>
    <p:extLst>
      <p:ext uri="{BB962C8B-B14F-4D97-AF65-F5344CB8AC3E}">
        <p14:creationId xmlns:p14="http://schemas.microsoft.com/office/powerpoint/2010/main" val="308434835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A9C0556-BBD3-1374-8166-C61B9743DF00}"/>
              </a:ext>
            </a:extLst>
          </p:cNvPr>
          <p:cNvSpPr txBox="1"/>
          <p:nvPr/>
        </p:nvSpPr>
        <p:spPr>
          <a:xfrm>
            <a:off x="387927" y="349379"/>
            <a:ext cx="11416145" cy="6001643"/>
          </a:xfrm>
          <a:prstGeom prst="rect">
            <a:avLst/>
          </a:prstGeom>
          <a:noFill/>
        </p:spPr>
        <p:txBody>
          <a:bodyPr wrap="square">
            <a:spAutoFit/>
          </a:bodyPr>
          <a:lstStyle/>
          <a:p>
            <a:pPr algn="just"/>
            <a:r>
              <a:rPr lang="en-US" sz="2400" b="0" i="0" u="none" strike="noStrike" baseline="0" dirty="0">
                <a:latin typeface="Symbol" panose="05050102010706020507" pitchFamily="18" charset="2"/>
              </a:rPr>
              <a:t> </a:t>
            </a:r>
            <a:r>
              <a:rPr lang="en-US" sz="2400" b="0" i="0" u="none" strike="noStrike" baseline="0" dirty="0">
                <a:latin typeface="Calibri" panose="020F0502020204030204" pitchFamily="34" charset="0"/>
              </a:rPr>
              <a:t>It contains a set of identical </a:t>
            </a:r>
            <a:r>
              <a:rPr lang="en-US" sz="2400" b="1" i="0" u="none" strike="noStrike" baseline="0" dirty="0">
                <a:latin typeface="Calibri" panose="020F0502020204030204" pitchFamily="34" charset="0"/>
              </a:rPr>
              <a:t>processing elements </a:t>
            </a:r>
            <a:r>
              <a:rPr lang="en-US" sz="2400" b="0" i="0" u="none" strike="noStrike" baseline="0" dirty="0">
                <a:latin typeface="Calibri" panose="020F0502020204030204" pitchFamily="34" charset="0"/>
              </a:rPr>
              <a:t>(PEs), each having a local memory M.</a:t>
            </a:r>
          </a:p>
          <a:p>
            <a:pPr algn="just"/>
            <a:r>
              <a:rPr lang="en-US" sz="2400" b="0" i="0" u="none" strike="noStrike" baseline="0" dirty="0">
                <a:latin typeface="Symbol" panose="05050102010706020507" pitchFamily="18" charset="2"/>
              </a:rPr>
              <a:t> </a:t>
            </a:r>
            <a:r>
              <a:rPr lang="en-US" sz="2400" b="0" i="0" u="none" strike="noStrike" baseline="0" dirty="0">
                <a:latin typeface="Calibri" panose="020F0502020204030204" pitchFamily="34" charset="0"/>
              </a:rPr>
              <a:t>Each processor element includes an ALU, a floating-point arithmetic unit and working </a:t>
            </a:r>
            <a:r>
              <a:rPr lang="en-IN" sz="2400" b="0" i="0" u="none" strike="noStrike" baseline="0" dirty="0">
                <a:latin typeface="Calibri" panose="020F0502020204030204" pitchFamily="34" charset="0"/>
              </a:rPr>
              <a:t>registers.</a:t>
            </a:r>
          </a:p>
          <a:p>
            <a:pPr algn="just"/>
            <a:r>
              <a:rPr lang="en-US" sz="2400" b="0" i="0" u="none" strike="noStrike" baseline="0" dirty="0">
                <a:latin typeface="Symbol" panose="05050102010706020507" pitchFamily="18" charset="2"/>
              </a:rPr>
              <a:t> </a:t>
            </a:r>
            <a:r>
              <a:rPr lang="en-US" sz="2400" b="0" i="0" u="none" strike="noStrike" baseline="0" dirty="0">
                <a:latin typeface="Calibri" panose="020F0502020204030204" pitchFamily="34" charset="0"/>
              </a:rPr>
              <a:t>The master control unit controls the operations in the processor elements.</a:t>
            </a:r>
          </a:p>
          <a:p>
            <a:pPr marL="342900" indent="-342900" algn="just">
              <a:buFont typeface="Symbol" panose="05050102010706020507" pitchFamily="18" charset="2"/>
              <a:buChar char="·"/>
            </a:pPr>
            <a:r>
              <a:rPr lang="en-US" sz="2400" b="0" i="0" u="none" strike="noStrike" baseline="0" dirty="0">
                <a:latin typeface="Calibri" panose="020F0502020204030204" pitchFamily="34" charset="0"/>
              </a:rPr>
              <a:t>The main memory is used for storage of the program.</a:t>
            </a:r>
          </a:p>
          <a:p>
            <a:pPr marL="342900" indent="-342900" algn="just">
              <a:buFont typeface="Symbol" panose="05050102010706020507" pitchFamily="18" charset="2"/>
              <a:buChar char="·"/>
            </a:pPr>
            <a:endParaRPr lang="en-US" sz="2400" b="0" i="0" u="none" strike="noStrike" baseline="0" dirty="0">
              <a:latin typeface="Calibri" panose="020F0502020204030204" pitchFamily="34" charset="0"/>
            </a:endParaRPr>
          </a:p>
          <a:p>
            <a:pPr algn="just"/>
            <a:r>
              <a:rPr lang="en-US" sz="2400" b="0" i="0" u="none" strike="noStrike" baseline="0" dirty="0">
                <a:latin typeface="Symbol" panose="05050102010706020507" pitchFamily="18" charset="2"/>
              </a:rPr>
              <a:t> </a:t>
            </a:r>
            <a:r>
              <a:rPr lang="en-US" sz="2400" b="0" i="0" u="none" strike="noStrike" baseline="0" dirty="0">
                <a:latin typeface="Calibri" panose="020F0502020204030204" pitchFamily="34" charset="0"/>
              </a:rPr>
              <a:t>The function of the master control unit is to decode the instructions and determine how the instruction is to be executed.</a:t>
            </a:r>
          </a:p>
          <a:p>
            <a:pPr algn="just"/>
            <a:r>
              <a:rPr lang="en-US" sz="2400" b="0" i="0" u="none" strike="noStrike" baseline="0" dirty="0">
                <a:latin typeface="Symbol" panose="05050102010706020507" pitchFamily="18" charset="2"/>
              </a:rPr>
              <a:t> </a:t>
            </a:r>
            <a:r>
              <a:rPr lang="en-US" sz="2400" b="0" i="0" u="none" strike="noStrike" baseline="0" dirty="0">
                <a:latin typeface="Calibri" panose="020F0502020204030204" pitchFamily="34" charset="0"/>
              </a:rPr>
              <a:t>Scalar and program control instructions are directly executed within the master control </a:t>
            </a:r>
            <a:r>
              <a:rPr lang="en-IN" sz="2400" b="0" i="0" u="none" strike="noStrike" baseline="0" dirty="0">
                <a:latin typeface="Calibri" panose="020F0502020204030204" pitchFamily="34" charset="0"/>
              </a:rPr>
              <a:t>unit.</a:t>
            </a:r>
          </a:p>
          <a:p>
            <a:pPr marL="342900" indent="-342900" algn="just">
              <a:buFont typeface="Symbol" panose="05050102010706020507" pitchFamily="18" charset="2"/>
              <a:buChar char="·"/>
            </a:pPr>
            <a:r>
              <a:rPr lang="en-US" sz="2400" b="0" i="0" u="none" strike="noStrike" baseline="0" dirty="0">
                <a:latin typeface="Calibri" panose="020F0502020204030204" pitchFamily="34" charset="0"/>
              </a:rPr>
              <a:t>Vector instructions are broadcast to all PEs simultaneously.</a:t>
            </a:r>
          </a:p>
          <a:p>
            <a:pPr marL="342900" indent="-342900" algn="just">
              <a:buFont typeface="Symbol" panose="05050102010706020507" pitchFamily="18" charset="2"/>
              <a:buChar char="·"/>
            </a:pPr>
            <a:endParaRPr lang="en-US" sz="2400" b="0" i="0" u="none" strike="noStrike" baseline="0" dirty="0">
              <a:latin typeface="Calibri" panose="020F0502020204030204" pitchFamily="34" charset="0"/>
            </a:endParaRPr>
          </a:p>
          <a:p>
            <a:pPr algn="just"/>
            <a:r>
              <a:rPr lang="en-US" sz="2400" b="0" i="0" u="none" strike="noStrike" baseline="0" dirty="0">
                <a:latin typeface="Symbol" panose="05050102010706020507" pitchFamily="18" charset="2"/>
              </a:rPr>
              <a:t> </a:t>
            </a:r>
            <a:r>
              <a:rPr lang="en-US" sz="2400" b="0" i="0" u="none" strike="noStrike" baseline="0" dirty="0">
                <a:latin typeface="Calibri" panose="020F0502020204030204" pitchFamily="34" charset="0"/>
              </a:rPr>
              <a:t>Vector operands are distributed to the local memories prior to the parallel execution of </a:t>
            </a:r>
            <a:r>
              <a:rPr lang="en-IN" sz="2400" b="0" i="0" u="none" strike="noStrike" baseline="0" dirty="0">
                <a:latin typeface="Calibri" panose="020F0502020204030204" pitchFamily="34" charset="0"/>
              </a:rPr>
              <a:t>the instruction.</a:t>
            </a:r>
          </a:p>
          <a:p>
            <a:pPr algn="just"/>
            <a:r>
              <a:rPr lang="en-US" sz="2400" b="0" i="0" u="none" strike="noStrike" baseline="0" dirty="0">
                <a:latin typeface="Symbol" panose="05050102010706020507" pitchFamily="18" charset="2"/>
              </a:rPr>
              <a:t> </a:t>
            </a:r>
            <a:r>
              <a:rPr lang="en-US" sz="2400" b="0" i="0" u="none" strike="noStrike" baseline="0" dirty="0">
                <a:latin typeface="Calibri" panose="020F0502020204030204" pitchFamily="34" charset="0"/>
              </a:rPr>
              <a:t>Masking schemes are used to control the status of each PE during the execution of </a:t>
            </a:r>
            <a:r>
              <a:rPr lang="en-IN" sz="2400" b="0" i="0" u="none" strike="noStrike" baseline="0" dirty="0">
                <a:latin typeface="Calibri" panose="020F0502020204030204" pitchFamily="34" charset="0"/>
              </a:rPr>
              <a:t>vector instructions.</a:t>
            </a:r>
            <a:endParaRPr lang="en-IN" sz="3200" dirty="0"/>
          </a:p>
        </p:txBody>
      </p:sp>
    </p:spTree>
    <p:extLst>
      <p:ext uri="{BB962C8B-B14F-4D97-AF65-F5344CB8AC3E}">
        <p14:creationId xmlns:p14="http://schemas.microsoft.com/office/powerpoint/2010/main" val="253293978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CF7AC93-4858-7E85-07C7-8624692D3952}"/>
              </a:ext>
            </a:extLst>
          </p:cNvPr>
          <p:cNvSpPr txBox="1"/>
          <p:nvPr/>
        </p:nvSpPr>
        <p:spPr>
          <a:xfrm>
            <a:off x="249381" y="382012"/>
            <a:ext cx="11499273" cy="4524315"/>
          </a:xfrm>
          <a:prstGeom prst="rect">
            <a:avLst/>
          </a:prstGeom>
          <a:noFill/>
        </p:spPr>
        <p:txBody>
          <a:bodyPr wrap="square">
            <a:spAutoFit/>
          </a:bodyPr>
          <a:lstStyle/>
          <a:p>
            <a:pPr marL="342900" indent="-342900" algn="just">
              <a:buFont typeface="Symbol" panose="05050102010706020507" pitchFamily="18" charset="2"/>
              <a:buChar char="·"/>
            </a:pPr>
            <a:r>
              <a:rPr lang="en-US" sz="2400" b="0" i="0" u="none" strike="noStrike" baseline="0" dirty="0">
                <a:latin typeface="Calibri" panose="020F0502020204030204" pitchFamily="34" charset="0"/>
              </a:rPr>
              <a:t>Each PE has a flag that is set when the PE is active and reset when the PE is inactive.</a:t>
            </a:r>
          </a:p>
          <a:p>
            <a:pPr marL="342900" indent="-342900" algn="just">
              <a:buFont typeface="Symbol" panose="05050102010706020507" pitchFamily="18" charset="2"/>
              <a:buChar char="·"/>
            </a:pPr>
            <a:endParaRPr lang="en-US" sz="2400" b="0" i="0" u="none" strike="noStrike" baseline="0" dirty="0">
              <a:latin typeface="Calibri" panose="020F0502020204030204" pitchFamily="34" charset="0"/>
            </a:endParaRPr>
          </a:p>
          <a:p>
            <a:pPr marL="342900" indent="-342900" algn="just">
              <a:buFont typeface="Symbol" panose="05050102010706020507" pitchFamily="18" charset="2"/>
              <a:buChar char="·"/>
            </a:pPr>
            <a:r>
              <a:rPr lang="en-US" sz="2400" b="0" i="0" u="none" strike="noStrike" baseline="0" dirty="0">
                <a:latin typeface="Calibri" panose="020F0502020204030204" pitchFamily="34" charset="0"/>
              </a:rPr>
              <a:t>This ensures that only that PE’S that needs to participate is active during the execution of </a:t>
            </a:r>
            <a:r>
              <a:rPr lang="en-IN" sz="2400" b="0" i="0" u="none" strike="noStrike" baseline="0" dirty="0">
                <a:latin typeface="Calibri" panose="020F0502020204030204" pitchFamily="34" charset="0"/>
              </a:rPr>
              <a:t>the instruction.</a:t>
            </a:r>
          </a:p>
          <a:p>
            <a:pPr marL="342900" indent="-342900" algn="just">
              <a:buFont typeface="Symbol" panose="05050102010706020507" pitchFamily="18" charset="2"/>
              <a:buChar char="·"/>
            </a:pPr>
            <a:endParaRPr lang="en-IN" sz="2400" b="0" i="0" u="none" strike="noStrike" baseline="0" dirty="0">
              <a:latin typeface="Calibri" panose="020F0502020204030204" pitchFamily="34" charset="0"/>
            </a:endParaRPr>
          </a:p>
          <a:p>
            <a:pPr marL="342900" indent="-342900" algn="just">
              <a:buFont typeface="Symbol" panose="05050102010706020507" pitchFamily="18" charset="2"/>
              <a:buChar char="·"/>
            </a:pPr>
            <a:r>
              <a:rPr lang="en-US" sz="2400" b="0" i="0" u="none" strike="noStrike" baseline="0" dirty="0">
                <a:latin typeface="Calibri" panose="020F0502020204030204" pitchFamily="34" charset="0"/>
              </a:rPr>
              <a:t>SIMD processors are highly specialized computers.</a:t>
            </a:r>
          </a:p>
          <a:p>
            <a:pPr marL="342900" indent="-342900" algn="just">
              <a:buFont typeface="Symbol" panose="05050102010706020507" pitchFamily="18" charset="2"/>
              <a:buChar char="·"/>
            </a:pPr>
            <a:endParaRPr lang="en-US" sz="2400" b="0" i="0" u="none" strike="noStrike" baseline="0" dirty="0">
              <a:latin typeface="Calibri" panose="020F0502020204030204" pitchFamily="34" charset="0"/>
            </a:endParaRPr>
          </a:p>
          <a:p>
            <a:pPr marL="342900" indent="-342900" algn="just">
              <a:buFont typeface="Symbol" panose="05050102010706020507" pitchFamily="18" charset="2"/>
              <a:buChar char="·"/>
            </a:pPr>
            <a:r>
              <a:rPr lang="en-US" sz="2400" b="0" i="0" u="none" strike="noStrike" baseline="0" dirty="0">
                <a:latin typeface="Calibri" panose="020F0502020204030204" pitchFamily="34" charset="0"/>
              </a:rPr>
              <a:t>They are suited primarily for numerical problems that can be expressed in vector matrix </a:t>
            </a:r>
            <a:r>
              <a:rPr lang="en-IN" sz="2400" b="0" i="0" u="none" strike="noStrike" baseline="0">
                <a:latin typeface="Calibri" panose="020F0502020204030204" pitchFamily="34" charset="0"/>
              </a:rPr>
              <a:t>form.</a:t>
            </a:r>
          </a:p>
          <a:p>
            <a:pPr marL="342900" indent="-342900" algn="just">
              <a:buFont typeface="Symbol" panose="05050102010706020507" pitchFamily="18" charset="2"/>
              <a:buChar char="·"/>
            </a:pPr>
            <a:endParaRPr lang="en-IN" sz="2400" b="0" i="0" u="none" strike="noStrike" baseline="0" dirty="0">
              <a:latin typeface="Calibri" panose="020F0502020204030204" pitchFamily="34" charset="0"/>
            </a:endParaRPr>
          </a:p>
          <a:p>
            <a:pPr algn="just"/>
            <a:r>
              <a:rPr lang="en-US" sz="2400" b="0" i="0" u="none" strike="noStrike" baseline="0" dirty="0">
                <a:latin typeface="Symbol" panose="05050102010706020507" pitchFamily="18" charset="2"/>
              </a:rPr>
              <a:t> </a:t>
            </a:r>
            <a:r>
              <a:rPr lang="en-US" sz="2400" b="0" i="0" u="none" strike="noStrike" baseline="0" dirty="0">
                <a:latin typeface="Calibri" panose="020F0502020204030204" pitchFamily="34" charset="0"/>
              </a:rPr>
              <a:t>However, they are not very efficient in other types of computations or in dealing with </a:t>
            </a:r>
            <a:r>
              <a:rPr lang="en-IN" sz="2400" b="0" i="0" u="none" strike="noStrike" baseline="0" dirty="0">
                <a:latin typeface="Calibri" panose="020F0502020204030204" pitchFamily="34" charset="0"/>
              </a:rPr>
              <a:t>conventional data-processing programs.</a:t>
            </a:r>
            <a:endParaRPr lang="en-IN" sz="2400" dirty="0"/>
          </a:p>
        </p:txBody>
      </p:sp>
    </p:spTree>
    <p:extLst>
      <p:ext uri="{BB962C8B-B14F-4D97-AF65-F5344CB8AC3E}">
        <p14:creationId xmlns:p14="http://schemas.microsoft.com/office/powerpoint/2010/main" val="5157949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25F81FD-878F-CB77-EE19-376C1B2B519A}"/>
              </a:ext>
            </a:extLst>
          </p:cNvPr>
          <p:cNvSpPr txBox="1"/>
          <p:nvPr/>
        </p:nvSpPr>
        <p:spPr>
          <a:xfrm>
            <a:off x="954157" y="544204"/>
            <a:ext cx="6096000" cy="523220"/>
          </a:xfrm>
          <a:prstGeom prst="rect">
            <a:avLst/>
          </a:prstGeom>
          <a:noFill/>
        </p:spPr>
        <p:txBody>
          <a:bodyPr wrap="square">
            <a:spAutoFit/>
          </a:bodyPr>
          <a:lstStyle/>
          <a:p>
            <a:r>
              <a:rPr lang="en-US" altLang="en-US" sz="2800" b="1" dirty="0">
                <a:ea typeface="맑은 고딕" panose="020B0503020000020004" pitchFamily="34" charset="-127"/>
              </a:rPr>
              <a:t>Parallel processing classification</a:t>
            </a:r>
            <a:endParaRPr lang="en-IN" sz="2800" dirty="0"/>
          </a:p>
        </p:txBody>
      </p:sp>
      <p:sp>
        <p:nvSpPr>
          <p:cNvPr id="4" name="Rectangle 3">
            <a:extLst>
              <a:ext uri="{FF2B5EF4-FFF2-40B4-BE49-F238E27FC236}">
                <a16:creationId xmlns:a16="http://schemas.microsoft.com/office/drawing/2014/main" id="{13DF89F4-7865-2E91-D73F-B768AE71BBCB}"/>
              </a:ext>
            </a:extLst>
          </p:cNvPr>
          <p:cNvSpPr txBox="1">
            <a:spLocks noChangeArrowheads="1"/>
          </p:cNvSpPr>
          <p:nvPr/>
        </p:nvSpPr>
        <p:spPr>
          <a:xfrm>
            <a:off x="748748" y="1295400"/>
            <a:ext cx="8229600" cy="452596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None/>
            </a:pPr>
            <a:endParaRPr lang="en-US" altLang="en-US" sz="2000" dirty="0">
              <a:ea typeface="맑은 고딕" panose="020B0503020000020004" pitchFamily="34" charset="-127"/>
            </a:endParaRPr>
          </a:p>
          <a:p>
            <a:pPr>
              <a:buFont typeface="Wingdings" panose="05000000000000000000" pitchFamily="2" charset="2"/>
              <a:buNone/>
            </a:pPr>
            <a:r>
              <a:rPr lang="en-US" altLang="en-US" sz="2400" b="1" dirty="0">
                <a:ea typeface="맑은 고딕" panose="020B0503020000020004" pitchFamily="34" charset="-127"/>
              </a:rPr>
              <a:t>Single instruction stream, single data stream – SISD</a:t>
            </a:r>
            <a:br>
              <a:rPr lang="en-US" altLang="en-US" sz="2400" dirty="0">
                <a:ea typeface="맑은 고딕" panose="020B0503020000020004" pitchFamily="34" charset="-127"/>
              </a:rPr>
            </a:br>
            <a:endParaRPr lang="en-US" altLang="en-US" sz="2400" dirty="0">
              <a:ea typeface="맑은 고딕" panose="020B0503020000020004" pitchFamily="34" charset="-127"/>
            </a:endParaRPr>
          </a:p>
          <a:p>
            <a:pPr>
              <a:buFont typeface="Wingdings" panose="05000000000000000000" pitchFamily="2" charset="2"/>
              <a:buNone/>
            </a:pPr>
            <a:r>
              <a:rPr lang="en-US" altLang="en-US" sz="2400" b="1" dirty="0">
                <a:ea typeface="맑은 고딕" panose="020B0503020000020004" pitchFamily="34" charset="-127"/>
              </a:rPr>
              <a:t>Single instruction stream, multiple data stream – SIMD</a:t>
            </a:r>
            <a:br>
              <a:rPr lang="en-US" altLang="en-US" sz="2400" dirty="0">
                <a:ea typeface="맑은 고딕" panose="020B0503020000020004" pitchFamily="34" charset="-127"/>
              </a:rPr>
            </a:br>
            <a:endParaRPr lang="en-US" altLang="en-US" sz="2400" dirty="0">
              <a:ea typeface="맑은 고딕" panose="020B0503020000020004" pitchFamily="34" charset="-127"/>
            </a:endParaRPr>
          </a:p>
          <a:p>
            <a:pPr>
              <a:buFont typeface="Wingdings" panose="05000000000000000000" pitchFamily="2" charset="2"/>
              <a:buNone/>
            </a:pPr>
            <a:r>
              <a:rPr lang="en-US" altLang="en-US" sz="2400" b="1" dirty="0">
                <a:ea typeface="맑은 고딕" panose="020B0503020000020004" pitchFamily="34" charset="-127"/>
              </a:rPr>
              <a:t>Multiple instruction stream, single data stream – MISD</a:t>
            </a:r>
            <a:br>
              <a:rPr lang="en-US" altLang="en-US" sz="2400" dirty="0">
                <a:ea typeface="맑은 고딕" panose="020B0503020000020004" pitchFamily="34" charset="-127"/>
              </a:rPr>
            </a:br>
            <a:endParaRPr lang="en-US" altLang="en-US" sz="2400" dirty="0">
              <a:ea typeface="맑은 고딕" panose="020B0503020000020004" pitchFamily="34" charset="-127"/>
            </a:endParaRPr>
          </a:p>
          <a:p>
            <a:pPr>
              <a:buFont typeface="Wingdings" panose="05000000000000000000" pitchFamily="2" charset="2"/>
              <a:buNone/>
            </a:pPr>
            <a:r>
              <a:rPr lang="en-US" altLang="en-US" sz="2400" b="1" dirty="0">
                <a:ea typeface="맑은 고딕" panose="020B0503020000020004" pitchFamily="34" charset="-127"/>
              </a:rPr>
              <a:t>Multiple instruction stream, multiple data stream – MIMD</a:t>
            </a:r>
            <a:br>
              <a:rPr lang="en-US" altLang="en-US" sz="2400" dirty="0">
                <a:ea typeface="맑은 고딕" panose="020B0503020000020004" pitchFamily="34" charset="-127"/>
              </a:rPr>
            </a:br>
            <a:endParaRPr lang="en-US" altLang="en-US" sz="2400" dirty="0">
              <a:ea typeface="맑은 고딕" panose="020B0503020000020004" pitchFamily="34" charset="-127"/>
            </a:endParaRPr>
          </a:p>
        </p:txBody>
      </p:sp>
    </p:spTree>
    <p:extLst>
      <p:ext uri="{BB962C8B-B14F-4D97-AF65-F5344CB8AC3E}">
        <p14:creationId xmlns:p14="http://schemas.microsoft.com/office/powerpoint/2010/main" val="18043260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71CFEB78-F946-5BD3-F129-540BBF730DD3}"/>
              </a:ext>
            </a:extLst>
          </p:cNvPr>
          <p:cNvSpPr>
            <a:spLocks noGrp="1" noChangeArrowheads="1"/>
          </p:cNvSpPr>
          <p:nvPr>
            <p:ph type="title"/>
          </p:nvPr>
        </p:nvSpPr>
        <p:spPr/>
        <p:txBody>
          <a:bodyPr/>
          <a:lstStyle/>
          <a:p>
            <a:pPr eaLnBrk="1" hangingPunct="1"/>
            <a:r>
              <a:rPr lang="en-US" altLang="en-US" sz="2800" b="1" dirty="0">
                <a:latin typeface="+mn-lt"/>
                <a:ea typeface="맑은 고딕" panose="020B0503020000020004" pitchFamily="34" charset="-127"/>
              </a:rPr>
              <a:t>Single instruction stream, single data stream – SISD</a:t>
            </a:r>
            <a:br>
              <a:rPr lang="en-US" altLang="en-US" sz="2800" dirty="0">
                <a:ea typeface="맑은 고딕" panose="020B0503020000020004" pitchFamily="34" charset="-127"/>
              </a:rPr>
            </a:br>
            <a:endParaRPr lang="en-US" altLang="en-US" sz="2800" dirty="0">
              <a:ea typeface="맑은 고딕" panose="020B0503020000020004" pitchFamily="34" charset="-127"/>
            </a:endParaRPr>
          </a:p>
        </p:txBody>
      </p:sp>
      <p:sp>
        <p:nvSpPr>
          <p:cNvPr id="12291" name="Rectangle 3">
            <a:extLst>
              <a:ext uri="{FF2B5EF4-FFF2-40B4-BE49-F238E27FC236}">
                <a16:creationId xmlns:a16="http://schemas.microsoft.com/office/drawing/2014/main" id="{8786E78B-D3E8-64A7-14F2-81131E89EFE9}"/>
              </a:ext>
            </a:extLst>
          </p:cNvPr>
          <p:cNvSpPr>
            <a:spLocks noGrp="1" noChangeArrowheads="1"/>
          </p:cNvSpPr>
          <p:nvPr>
            <p:ph idx="1"/>
          </p:nvPr>
        </p:nvSpPr>
        <p:spPr>
          <a:xfrm>
            <a:off x="838200" y="1242392"/>
            <a:ext cx="10515600" cy="3939208"/>
          </a:xfrm>
        </p:spPr>
        <p:txBody>
          <a:bodyPr>
            <a:normAutofit lnSpcReduction="10000"/>
          </a:bodyPr>
          <a:lstStyle/>
          <a:p>
            <a:pPr eaLnBrk="1" hangingPunct="1"/>
            <a:r>
              <a:rPr lang="en-US" altLang="en-US" sz="2400" dirty="0">
                <a:ea typeface="맑은 고딕" panose="020B0503020000020004" pitchFamily="34" charset="-127"/>
              </a:rPr>
              <a:t>Single control unit, single computer, and a memory unit.</a:t>
            </a:r>
          </a:p>
          <a:p>
            <a:pPr eaLnBrk="1" hangingPunct="1"/>
            <a:r>
              <a:rPr lang="en-US" altLang="en-US" sz="2400" dirty="0">
                <a:ea typeface="맑은 고딕" panose="020B0503020000020004" pitchFamily="34" charset="-127"/>
              </a:rPr>
              <a:t>Instructions are executed sequentially. </a:t>
            </a:r>
          </a:p>
          <a:p>
            <a:pPr eaLnBrk="1" hangingPunct="1"/>
            <a:r>
              <a:rPr lang="en-US" altLang="en-US" sz="2400" dirty="0">
                <a:ea typeface="맑은 고딕" panose="020B0503020000020004" pitchFamily="34" charset="-127"/>
              </a:rPr>
              <a:t>Parallel processing may be achieved by means of </a:t>
            </a:r>
            <a:r>
              <a:rPr lang="en-US" altLang="en-US" sz="2400" b="1" dirty="0">
                <a:ea typeface="맑은 고딕" panose="020B0503020000020004" pitchFamily="34" charset="-127"/>
              </a:rPr>
              <a:t>multiple functional units</a:t>
            </a:r>
            <a:r>
              <a:rPr lang="en-US" altLang="en-US" sz="2400" dirty="0">
                <a:ea typeface="맑은 고딕" panose="020B0503020000020004" pitchFamily="34" charset="-127"/>
              </a:rPr>
              <a:t> or by </a:t>
            </a:r>
            <a:r>
              <a:rPr lang="en-US" altLang="en-US" sz="2400" b="1" dirty="0">
                <a:ea typeface="맑은 고딕" panose="020B0503020000020004" pitchFamily="34" charset="-127"/>
              </a:rPr>
              <a:t>pipeline processing.</a:t>
            </a:r>
          </a:p>
          <a:p>
            <a:pPr eaLnBrk="1" hangingPunct="1"/>
            <a:endParaRPr lang="en-US" altLang="en-US" sz="2400" b="1" dirty="0">
              <a:ea typeface="맑은 고딕" panose="020B0503020000020004" pitchFamily="34" charset="-127"/>
            </a:endParaRPr>
          </a:p>
          <a:p>
            <a:pPr>
              <a:lnSpc>
                <a:spcPct val="85000"/>
              </a:lnSpc>
            </a:pPr>
            <a:r>
              <a:rPr lang="en-US" altLang="ko-KR" sz="2800" dirty="0"/>
              <a:t>Characteristics</a:t>
            </a:r>
            <a:endParaRPr lang="en-US" altLang="ko-KR" sz="2400" u="sng" dirty="0"/>
          </a:p>
          <a:p>
            <a:pPr marL="0" indent="0">
              <a:buNone/>
            </a:pPr>
            <a:r>
              <a:rPr lang="en-US" altLang="ko-KR" sz="2400" b="0" dirty="0"/>
              <a:t>     </a:t>
            </a:r>
            <a:r>
              <a:rPr lang="en-US" altLang="ko-KR" sz="2400" dirty="0"/>
              <a:t>- Standard von Neumann machine</a:t>
            </a:r>
          </a:p>
          <a:p>
            <a:pPr marL="0" indent="0">
              <a:buNone/>
            </a:pPr>
            <a:r>
              <a:rPr lang="en-US" altLang="ko-KR" sz="2400" dirty="0"/>
              <a:t>    - Instructions and data are stored in memory</a:t>
            </a:r>
          </a:p>
          <a:p>
            <a:pPr marL="0" indent="0">
              <a:buNone/>
            </a:pPr>
            <a:r>
              <a:rPr lang="en-US" altLang="ko-KR" sz="2400" dirty="0"/>
              <a:t>     - One operation at a time</a:t>
            </a:r>
            <a:endParaRPr lang="en-US" altLang="ko-KR" sz="2400" b="0" dirty="0"/>
          </a:p>
          <a:p>
            <a:pPr eaLnBrk="1" hangingPunct="1"/>
            <a:endParaRPr lang="en-US" altLang="en-US" sz="2400" b="1" dirty="0">
              <a:ea typeface="맑은 고딕" panose="020B0503020000020004" pitchFamily="34" charset="-127"/>
            </a:endParaRPr>
          </a:p>
        </p:txBody>
      </p:sp>
      <p:pic>
        <p:nvPicPr>
          <p:cNvPr id="9223" name="Picture 7">
            <a:extLst>
              <a:ext uri="{FF2B5EF4-FFF2-40B4-BE49-F238E27FC236}">
                <a16:creationId xmlns:a16="http://schemas.microsoft.com/office/drawing/2014/main" id="{D2524E6A-D08C-1BF6-BC5F-4968D54AF3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29638" y="2866787"/>
            <a:ext cx="3267075" cy="326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3">
            <a:extLst>
              <a:ext uri="{FF2B5EF4-FFF2-40B4-BE49-F238E27FC236}">
                <a16:creationId xmlns:a16="http://schemas.microsoft.com/office/drawing/2014/main" id="{072AC5F8-3040-CFEA-76BE-B706C9057E32}"/>
              </a:ext>
            </a:extLst>
          </p:cNvPr>
          <p:cNvSpPr>
            <a:spLocks noChangeArrowheads="1"/>
          </p:cNvSpPr>
          <p:nvPr/>
        </p:nvSpPr>
        <p:spPr bwMode="auto">
          <a:xfrm>
            <a:off x="2043113" y="5452031"/>
            <a:ext cx="782637" cy="485775"/>
          </a:xfrm>
          <a:prstGeom prst="rect">
            <a:avLst/>
          </a:prstGeom>
          <a:noFill/>
          <a:ln w="25399">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63500" tIns="25400" rIns="63500" bIns="25400">
            <a:spAutoFit/>
          </a:bodyPr>
          <a:lstStyle>
            <a:lvl1pPr defTabSz="762000">
              <a:defRPr kumimoji="1" sz="1400" b="1">
                <a:solidFill>
                  <a:schemeClr val="tx1"/>
                </a:solidFill>
                <a:latin typeface="Arial" panose="020B0604020202020204" pitchFamily="34" charset="0"/>
                <a:ea typeface="돋움" panose="020B0600000101010101" pitchFamily="34" charset="-127"/>
              </a:defRPr>
            </a:lvl1pPr>
            <a:lvl2pPr marL="742950" indent="-285750" defTabSz="762000">
              <a:defRPr kumimoji="1" sz="1400" b="1">
                <a:solidFill>
                  <a:schemeClr val="tx1"/>
                </a:solidFill>
                <a:latin typeface="Arial" panose="020B0604020202020204" pitchFamily="34" charset="0"/>
                <a:ea typeface="돋움" panose="020B0600000101010101" pitchFamily="34" charset="-127"/>
              </a:defRPr>
            </a:lvl2pPr>
            <a:lvl3pPr marL="1143000" indent="-228600" defTabSz="762000">
              <a:defRPr kumimoji="1" sz="1400" b="1">
                <a:solidFill>
                  <a:schemeClr val="tx1"/>
                </a:solidFill>
                <a:latin typeface="Arial" panose="020B0604020202020204" pitchFamily="34" charset="0"/>
                <a:ea typeface="돋움" panose="020B0600000101010101" pitchFamily="34" charset="-127"/>
              </a:defRPr>
            </a:lvl3pPr>
            <a:lvl4pPr marL="1600200" indent="-228600" defTabSz="762000">
              <a:defRPr kumimoji="1" sz="1400" b="1">
                <a:solidFill>
                  <a:schemeClr val="tx1"/>
                </a:solidFill>
                <a:latin typeface="Arial" panose="020B0604020202020204" pitchFamily="34" charset="0"/>
                <a:ea typeface="돋움" panose="020B0600000101010101" pitchFamily="34" charset="-127"/>
              </a:defRPr>
            </a:lvl4pPr>
            <a:lvl5pPr marL="2057400" indent="-228600" defTabSz="762000">
              <a:defRPr kumimoji="1" sz="1400" b="1">
                <a:solidFill>
                  <a:schemeClr val="tx1"/>
                </a:solidFill>
                <a:latin typeface="Arial" panose="020B0604020202020204" pitchFamily="34" charset="0"/>
                <a:ea typeface="돋움" panose="020B0600000101010101" pitchFamily="34" charset="-127"/>
              </a:defRPr>
            </a:lvl5pPr>
            <a:lvl6pPr marL="25146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anose="020B0600000101010101" pitchFamily="34" charset="-127"/>
              </a:defRPr>
            </a:lvl6pPr>
            <a:lvl7pPr marL="29718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anose="020B0600000101010101" pitchFamily="34" charset="-127"/>
              </a:defRPr>
            </a:lvl7pPr>
            <a:lvl8pPr marL="34290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anose="020B0600000101010101" pitchFamily="34" charset="-127"/>
              </a:defRPr>
            </a:lvl8pPr>
            <a:lvl9pPr marL="38862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anose="020B0600000101010101" pitchFamily="34" charset="-127"/>
              </a:defRPr>
            </a:lvl9pPr>
          </a:lstStyle>
          <a:p>
            <a:pPr>
              <a:lnSpc>
                <a:spcPct val="96000"/>
              </a:lnSpc>
            </a:pPr>
            <a:r>
              <a:rPr lang="en-US" altLang="ko-KR"/>
              <a:t>Control</a:t>
            </a:r>
          </a:p>
          <a:p>
            <a:pPr>
              <a:lnSpc>
                <a:spcPct val="96000"/>
              </a:lnSpc>
            </a:pPr>
            <a:r>
              <a:rPr lang="en-US" altLang="ko-KR"/>
              <a:t>  Unit</a:t>
            </a:r>
          </a:p>
        </p:txBody>
      </p:sp>
      <p:sp>
        <p:nvSpPr>
          <p:cNvPr id="3" name="Rectangle 4">
            <a:extLst>
              <a:ext uri="{FF2B5EF4-FFF2-40B4-BE49-F238E27FC236}">
                <a16:creationId xmlns:a16="http://schemas.microsoft.com/office/drawing/2014/main" id="{C9890A35-07C6-EDA1-EF61-490D3E158507}"/>
              </a:ext>
            </a:extLst>
          </p:cNvPr>
          <p:cNvSpPr>
            <a:spLocks noChangeArrowheads="1"/>
          </p:cNvSpPr>
          <p:nvPr/>
        </p:nvSpPr>
        <p:spPr bwMode="auto">
          <a:xfrm>
            <a:off x="3268663" y="5463144"/>
            <a:ext cx="1020762" cy="485775"/>
          </a:xfrm>
          <a:prstGeom prst="rect">
            <a:avLst/>
          </a:prstGeom>
          <a:noFill/>
          <a:ln w="25399">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63500" tIns="25400" rIns="63500" bIns="25400">
            <a:spAutoFit/>
          </a:bodyPr>
          <a:lstStyle>
            <a:lvl1pPr defTabSz="762000">
              <a:defRPr kumimoji="1" sz="1400" b="1">
                <a:solidFill>
                  <a:schemeClr val="tx1"/>
                </a:solidFill>
                <a:latin typeface="Arial" panose="020B0604020202020204" pitchFamily="34" charset="0"/>
                <a:ea typeface="돋움" panose="020B0600000101010101" pitchFamily="34" charset="-127"/>
              </a:defRPr>
            </a:lvl1pPr>
            <a:lvl2pPr marL="742950" indent="-285750" defTabSz="762000">
              <a:defRPr kumimoji="1" sz="1400" b="1">
                <a:solidFill>
                  <a:schemeClr val="tx1"/>
                </a:solidFill>
                <a:latin typeface="Arial" panose="020B0604020202020204" pitchFamily="34" charset="0"/>
                <a:ea typeface="돋움" panose="020B0600000101010101" pitchFamily="34" charset="-127"/>
              </a:defRPr>
            </a:lvl2pPr>
            <a:lvl3pPr marL="1143000" indent="-228600" defTabSz="762000">
              <a:defRPr kumimoji="1" sz="1400" b="1">
                <a:solidFill>
                  <a:schemeClr val="tx1"/>
                </a:solidFill>
                <a:latin typeface="Arial" panose="020B0604020202020204" pitchFamily="34" charset="0"/>
                <a:ea typeface="돋움" panose="020B0600000101010101" pitchFamily="34" charset="-127"/>
              </a:defRPr>
            </a:lvl3pPr>
            <a:lvl4pPr marL="1600200" indent="-228600" defTabSz="762000">
              <a:defRPr kumimoji="1" sz="1400" b="1">
                <a:solidFill>
                  <a:schemeClr val="tx1"/>
                </a:solidFill>
                <a:latin typeface="Arial" panose="020B0604020202020204" pitchFamily="34" charset="0"/>
                <a:ea typeface="돋움" panose="020B0600000101010101" pitchFamily="34" charset="-127"/>
              </a:defRPr>
            </a:lvl4pPr>
            <a:lvl5pPr marL="2057400" indent="-228600" defTabSz="762000">
              <a:defRPr kumimoji="1" sz="1400" b="1">
                <a:solidFill>
                  <a:schemeClr val="tx1"/>
                </a:solidFill>
                <a:latin typeface="Arial" panose="020B0604020202020204" pitchFamily="34" charset="0"/>
                <a:ea typeface="돋움" panose="020B0600000101010101" pitchFamily="34" charset="-127"/>
              </a:defRPr>
            </a:lvl5pPr>
            <a:lvl6pPr marL="25146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anose="020B0600000101010101" pitchFamily="34" charset="-127"/>
              </a:defRPr>
            </a:lvl6pPr>
            <a:lvl7pPr marL="29718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anose="020B0600000101010101" pitchFamily="34" charset="-127"/>
              </a:defRPr>
            </a:lvl7pPr>
            <a:lvl8pPr marL="34290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anose="020B0600000101010101" pitchFamily="34" charset="-127"/>
              </a:defRPr>
            </a:lvl8pPr>
            <a:lvl9pPr marL="38862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anose="020B0600000101010101" pitchFamily="34" charset="-127"/>
              </a:defRPr>
            </a:lvl9pPr>
          </a:lstStyle>
          <a:p>
            <a:pPr>
              <a:lnSpc>
                <a:spcPct val="96000"/>
              </a:lnSpc>
            </a:pPr>
            <a:r>
              <a:rPr lang="en-US" altLang="ko-KR" dirty="0"/>
              <a:t>Processor</a:t>
            </a:r>
          </a:p>
          <a:p>
            <a:pPr>
              <a:lnSpc>
                <a:spcPct val="96000"/>
              </a:lnSpc>
            </a:pPr>
            <a:r>
              <a:rPr lang="en-US" altLang="ko-KR" dirty="0"/>
              <a:t>     Unit</a:t>
            </a:r>
          </a:p>
        </p:txBody>
      </p:sp>
      <p:sp>
        <p:nvSpPr>
          <p:cNvPr id="4" name="Rectangle 5">
            <a:extLst>
              <a:ext uri="{FF2B5EF4-FFF2-40B4-BE49-F238E27FC236}">
                <a16:creationId xmlns:a16="http://schemas.microsoft.com/office/drawing/2014/main" id="{90A48F5E-2CB9-BF97-F44A-61E3A6BF4B35}"/>
              </a:ext>
            </a:extLst>
          </p:cNvPr>
          <p:cNvSpPr>
            <a:spLocks noChangeArrowheads="1"/>
          </p:cNvSpPr>
          <p:nvPr/>
        </p:nvSpPr>
        <p:spPr bwMode="auto">
          <a:xfrm>
            <a:off x="6294438" y="5347256"/>
            <a:ext cx="833437" cy="622300"/>
          </a:xfrm>
          <a:prstGeom prst="rect">
            <a:avLst/>
          </a:prstGeom>
          <a:noFill/>
          <a:ln w="25399">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63500" tIns="25400" rIns="63500" bIns="25400">
            <a:spAutoFit/>
          </a:bodyPr>
          <a:lstStyle>
            <a:lvl1pPr defTabSz="762000">
              <a:defRPr kumimoji="1" sz="1400" b="1">
                <a:solidFill>
                  <a:schemeClr val="tx1"/>
                </a:solidFill>
                <a:latin typeface="Arial" panose="020B0604020202020204" pitchFamily="34" charset="0"/>
                <a:ea typeface="돋움" panose="020B0600000101010101" pitchFamily="34" charset="-127"/>
              </a:defRPr>
            </a:lvl1pPr>
            <a:lvl2pPr marL="742950" indent="-285750" defTabSz="762000">
              <a:defRPr kumimoji="1" sz="1400" b="1">
                <a:solidFill>
                  <a:schemeClr val="tx1"/>
                </a:solidFill>
                <a:latin typeface="Arial" panose="020B0604020202020204" pitchFamily="34" charset="0"/>
                <a:ea typeface="돋움" panose="020B0600000101010101" pitchFamily="34" charset="-127"/>
              </a:defRPr>
            </a:lvl2pPr>
            <a:lvl3pPr marL="1143000" indent="-228600" defTabSz="762000">
              <a:defRPr kumimoji="1" sz="1400" b="1">
                <a:solidFill>
                  <a:schemeClr val="tx1"/>
                </a:solidFill>
                <a:latin typeface="Arial" panose="020B0604020202020204" pitchFamily="34" charset="0"/>
                <a:ea typeface="돋움" panose="020B0600000101010101" pitchFamily="34" charset="-127"/>
              </a:defRPr>
            </a:lvl3pPr>
            <a:lvl4pPr marL="1600200" indent="-228600" defTabSz="762000">
              <a:defRPr kumimoji="1" sz="1400" b="1">
                <a:solidFill>
                  <a:schemeClr val="tx1"/>
                </a:solidFill>
                <a:latin typeface="Arial" panose="020B0604020202020204" pitchFamily="34" charset="0"/>
                <a:ea typeface="돋움" panose="020B0600000101010101" pitchFamily="34" charset="-127"/>
              </a:defRPr>
            </a:lvl4pPr>
            <a:lvl5pPr marL="2057400" indent="-228600" defTabSz="762000">
              <a:defRPr kumimoji="1" sz="1400" b="1">
                <a:solidFill>
                  <a:schemeClr val="tx1"/>
                </a:solidFill>
                <a:latin typeface="Arial" panose="020B0604020202020204" pitchFamily="34" charset="0"/>
                <a:ea typeface="돋움" panose="020B0600000101010101" pitchFamily="34" charset="-127"/>
              </a:defRPr>
            </a:lvl5pPr>
            <a:lvl6pPr marL="25146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anose="020B0600000101010101" pitchFamily="34" charset="-127"/>
              </a:defRPr>
            </a:lvl6pPr>
            <a:lvl7pPr marL="29718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anose="020B0600000101010101" pitchFamily="34" charset="-127"/>
              </a:defRPr>
            </a:lvl7pPr>
            <a:lvl8pPr marL="34290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anose="020B0600000101010101" pitchFamily="34" charset="-127"/>
              </a:defRPr>
            </a:lvl8pPr>
            <a:lvl9pPr marL="38862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anose="020B0600000101010101" pitchFamily="34" charset="-127"/>
              </a:defRPr>
            </a:lvl9pPr>
          </a:lstStyle>
          <a:p>
            <a:pPr>
              <a:lnSpc>
                <a:spcPct val="87000"/>
              </a:lnSpc>
            </a:pPr>
            <a:endParaRPr lang="en-US" altLang="ko-KR"/>
          </a:p>
          <a:p>
            <a:pPr>
              <a:lnSpc>
                <a:spcPct val="87000"/>
              </a:lnSpc>
            </a:pPr>
            <a:r>
              <a:rPr lang="en-US" altLang="ko-KR"/>
              <a:t>Memory</a:t>
            </a:r>
          </a:p>
          <a:p>
            <a:pPr latinLnBrk="1">
              <a:lnSpc>
                <a:spcPct val="82000"/>
              </a:lnSpc>
            </a:pPr>
            <a:endParaRPr lang="en-US" altLang="ko-KR"/>
          </a:p>
        </p:txBody>
      </p:sp>
      <p:sp>
        <p:nvSpPr>
          <p:cNvPr id="5" name="Line 6">
            <a:extLst>
              <a:ext uri="{FF2B5EF4-FFF2-40B4-BE49-F238E27FC236}">
                <a16:creationId xmlns:a16="http://schemas.microsoft.com/office/drawing/2014/main" id="{A3B7B4A2-F72F-85AC-CE77-3D4A44BD5881}"/>
              </a:ext>
            </a:extLst>
          </p:cNvPr>
          <p:cNvSpPr>
            <a:spLocks noChangeShapeType="1"/>
          </p:cNvSpPr>
          <p:nvPr/>
        </p:nvSpPr>
        <p:spPr bwMode="auto">
          <a:xfrm>
            <a:off x="2833688" y="5733019"/>
            <a:ext cx="436562" cy="0"/>
          </a:xfrm>
          <a:prstGeom prst="line">
            <a:avLst/>
          </a:prstGeom>
          <a:noFill/>
          <a:ln w="25399">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IN"/>
          </a:p>
        </p:txBody>
      </p:sp>
      <p:sp>
        <p:nvSpPr>
          <p:cNvPr id="7" name="Line 7">
            <a:extLst>
              <a:ext uri="{FF2B5EF4-FFF2-40B4-BE49-F238E27FC236}">
                <a16:creationId xmlns:a16="http://schemas.microsoft.com/office/drawing/2014/main" id="{575E3A3B-DCB9-1FE0-C116-CA7AB1DF2367}"/>
              </a:ext>
            </a:extLst>
          </p:cNvPr>
          <p:cNvSpPr>
            <a:spLocks noChangeShapeType="1"/>
          </p:cNvSpPr>
          <p:nvPr/>
        </p:nvSpPr>
        <p:spPr bwMode="auto">
          <a:xfrm>
            <a:off x="4295775" y="5675869"/>
            <a:ext cx="1973263" cy="0"/>
          </a:xfrm>
          <a:prstGeom prst="line">
            <a:avLst/>
          </a:prstGeom>
          <a:noFill/>
          <a:ln w="25399">
            <a:solidFill>
              <a:schemeClr val="tx1"/>
            </a:solidFill>
            <a:round/>
            <a:headEnd type="stealth" w="med" len="lg"/>
            <a:tailEnd type="stealth" w="med" len="lg"/>
          </a:ln>
          <a:extLst>
            <a:ext uri="{909E8E84-426E-40DD-AFC4-6F175D3DCCD1}">
              <a14:hiddenFill xmlns:a14="http://schemas.microsoft.com/office/drawing/2010/main">
                <a:noFill/>
              </a14:hiddenFill>
            </a:ext>
          </a:extLst>
        </p:spPr>
        <p:txBody>
          <a:bodyPr wrap="none" anchor="ctr"/>
          <a:lstStyle/>
          <a:p>
            <a:endParaRPr lang="en-IN"/>
          </a:p>
        </p:txBody>
      </p:sp>
      <p:sp>
        <p:nvSpPr>
          <p:cNvPr id="8" name="Line 8">
            <a:extLst>
              <a:ext uri="{FF2B5EF4-FFF2-40B4-BE49-F238E27FC236}">
                <a16:creationId xmlns:a16="http://schemas.microsoft.com/office/drawing/2014/main" id="{EEBD61EA-1AEE-2001-18F1-B8A5744259F2}"/>
              </a:ext>
            </a:extLst>
          </p:cNvPr>
          <p:cNvSpPr>
            <a:spLocks noChangeShapeType="1"/>
          </p:cNvSpPr>
          <p:nvPr/>
        </p:nvSpPr>
        <p:spPr bwMode="auto">
          <a:xfrm>
            <a:off x="2409825" y="6334681"/>
            <a:ext cx="2508250" cy="0"/>
          </a:xfrm>
          <a:prstGeom prst="line">
            <a:avLst/>
          </a:prstGeom>
          <a:noFill/>
          <a:ln w="25399">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9" name="Line 9">
            <a:extLst>
              <a:ext uri="{FF2B5EF4-FFF2-40B4-BE49-F238E27FC236}">
                <a16:creationId xmlns:a16="http://schemas.microsoft.com/office/drawing/2014/main" id="{7B2EF1E3-5534-1A26-7724-427521A566B6}"/>
              </a:ext>
            </a:extLst>
          </p:cNvPr>
          <p:cNvSpPr>
            <a:spLocks noChangeShapeType="1"/>
          </p:cNvSpPr>
          <p:nvPr/>
        </p:nvSpPr>
        <p:spPr bwMode="auto">
          <a:xfrm flipV="1">
            <a:off x="4902200" y="5856844"/>
            <a:ext cx="0" cy="468312"/>
          </a:xfrm>
          <a:prstGeom prst="line">
            <a:avLst/>
          </a:prstGeom>
          <a:noFill/>
          <a:ln w="25399">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10" name="Line 10">
            <a:extLst>
              <a:ext uri="{FF2B5EF4-FFF2-40B4-BE49-F238E27FC236}">
                <a16:creationId xmlns:a16="http://schemas.microsoft.com/office/drawing/2014/main" id="{0ADF9216-2FB3-A7AD-070B-27C90340C357}"/>
              </a:ext>
            </a:extLst>
          </p:cNvPr>
          <p:cNvSpPr>
            <a:spLocks noChangeShapeType="1"/>
          </p:cNvSpPr>
          <p:nvPr/>
        </p:nvSpPr>
        <p:spPr bwMode="auto">
          <a:xfrm>
            <a:off x="4911725" y="5856844"/>
            <a:ext cx="1366838" cy="0"/>
          </a:xfrm>
          <a:prstGeom prst="line">
            <a:avLst/>
          </a:prstGeom>
          <a:noFill/>
          <a:ln w="25399">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IN"/>
          </a:p>
        </p:txBody>
      </p:sp>
      <p:sp>
        <p:nvSpPr>
          <p:cNvPr id="11" name="Rectangle 11">
            <a:extLst>
              <a:ext uri="{FF2B5EF4-FFF2-40B4-BE49-F238E27FC236}">
                <a16:creationId xmlns:a16="http://schemas.microsoft.com/office/drawing/2014/main" id="{6B4193F2-4787-E9CB-54DF-555271E24C44}"/>
              </a:ext>
            </a:extLst>
          </p:cNvPr>
          <p:cNvSpPr>
            <a:spLocks noChangeArrowheads="1"/>
          </p:cNvSpPr>
          <p:nvPr/>
        </p:nvSpPr>
        <p:spPr bwMode="auto">
          <a:xfrm>
            <a:off x="1854200" y="5321856"/>
            <a:ext cx="2693988" cy="795338"/>
          </a:xfrm>
          <a:prstGeom prst="rect">
            <a:avLst/>
          </a:prstGeom>
          <a:noFill/>
          <a:ln w="25399">
            <a:solidFill>
              <a:schemeClr val="tx1"/>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1400" b="1">
                <a:solidFill>
                  <a:schemeClr val="tx1"/>
                </a:solidFill>
                <a:latin typeface="Arial" panose="020B0604020202020204" pitchFamily="34" charset="0"/>
                <a:ea typeface="돋움" panose="020B0600000101010101" pitchFamily="34" charset="-127"/>
              </a:defRPr>
            </a:lvl1pPr>
            <a:lvl2pPr marL="742950" indent="-285750">
              <a:defRPr kumimoji="1" sz="1400" b="1">
                <a:solidFill>
                  <a:schemeClr val="tx1"/>
                </a:solidFill>
                <a:latin typeface="Arial" panose="020B0604020202020204" pitchFamily="34" charset="0"/>
                <a:ea typeface="돋움" panose="020B0600000101010101" pitchFamily="34" charset="-127"/>
              </a:defRPr>
            </a:lvl2pPr>
            <a:lvl3pPr marL="1143000" indent="-228600">
              <a:defRPr kumimoji="1" sz="1400" b="1">
                <a:solidFill>
                  <a:schemeClr val="tx1"/>
                </a:solidFill>
                <a:latin typeface="Arial" panose="020B0604020202020204" pitchFamily="34" charset="0"/>
                <a:ea typeface="돋움" panose="020B0600000101010101" pitchFamily="34" charset="-127"/>
              </a:defRPr>
            </a:lvl3pPr>
            <a:lvl4pPr marL="1600200" indent="-228600">
              <a:defRPr kumimoji="1" sz="1400" b="1">
                <a:solidFill>
                  <a:schemeClr val="tx1"/>
                </a:solidFill>
                <a:latin typeface="Arial" panose="020B0604020202020204" pitchFamily="34" charset="0"/>
                <a:ea typeface="돋움" panose="020B0600000101010101" pitchFamily="34" charset="-127"/>
              </a:defRPr>
            </a:lvl4pPr>
            <a:lvl5pPr marL="2057400" indent="-228600">
              <a:defRPr kumimoji="1" sz="1400" b="1">
                <a:solidFill>
                  <a:schemeClr val="tx1"/>
                </a:solidFill>
                <a:latin typeface="Arial" panose="020B0604020202020204" pitchFamily="34" charset="0"/>
                <a:ea typeface="돋움" panose="020B0600000101010101" pitchFamily="34" charset="-127"/>
              </a:defRPr>
            </a:lvl5pPr>
            <a:lvl6pPr marL="25146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anose="020B0600000101010101" pitchFamily="34" charset="-127"/>
              </a:defRPr>
            </a:lvl6pPr>
            <a:lvl7pPr marL="29718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anose="020B0600000101010101" pitchFamily="34" charset="-127"/>
              </a:defRPr>
            </a:lvl7pPr>
            <a:lvl8pPr marL="34290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anose="020B0600000101010101" pitchFamily="34" charset="-127"/>
              </a:defRPr>
            </a:lvl8pPr>
            <a:lvl9pPr marL="38862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anose="020B0600000101010101" pitchFamily="34" charset="-127"/>
              </a:defRPr>
            </a:lvl9pPr>
          </a:lstStyle>
          <a:p>
            <a:endParaRPr lang="en-US" altLang="en-US"/>
          </a:p>
        </p:txBody>
      </p:sp>
      <p:sp>
        <p:nvSpPr>
          <p:cNvPr id="12" name="Rectangle 12">
            <a:extLst>
              <a:ext uri="{FF2B5EF4-FFF2-40B4-BE49-F238E27FC236}">
                <a16:creationId xmlns:a16="http://schemas.microsoft.com/office/drawing/2014/main" id="{68FDA814-D6F8-7CD6-A62F-EB3B2F78F9E6}"/>
              </a:ext>
            </a:extLst>
          </p:cNvPr>
          <p:cNvSpPr>
            <a:spLocks noChangeArrowheads="1"/>
          </p:cNvSpPr>
          <p:nvPr/>
        </p:nvSpPr>
        <p:spPr bwMode="auto">
          <a:xfrm>
            <a:off x="2776538" y="6320394"/>
            <a:ext cx="1673225" cy="242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3500" tIns="25400" rIns="63500" bIns="25400">
            <a:spAutoFit/>
          </a:bodyPr>
          <a:lstStyle>
            <a:lvl1pPr defTabSz="762000">
              <a:defRPr kumimoji="1" sz="1400" b="1">
                <a:solidFill>
                  <a:schemeClr val="tx1"/>
                </a:solidFill>
                <a:latin typeface="Arial" panose="020B0604020202020204" pitchFamily="34" charset="0"/>
                <a:ea typeface="돋움" panose="020B0600000101010101" pitchFamily="34" charset="-127"/>
              </a:defRPr>
            </a:lvl1pPr>
            <a:lvl2pPr marL="742950" indent="-285750" defTabSz="762000">
              <a:defRPr kumimoji="1" sz="1400" b="1">
                <a:solidFill>
                  <a:schemeClr val="tx1"/>
                </a:solidFill>
                <a:latin typeface="Arial" panose="020B0604020202020204" pitchFamily="34" charset="0"/>
                <a:ea typeface="돋움" panose="020B0600000101010101" pitchFamily="34" charset="-127"/>
              </a:defRPr>
            </a:lvl2pPr>
            <a:lvl3pPr marL="1143000" indent="-228600" defTabSz="762000">
              <a:defRPr kumimoji="1" sz="1400" b="1">
                <a:solidFill>
                  <a:schemeClr val="tx1"/>
                </a:solidFill>
                <a:latin typeface="Arial" panose="020B0604020202020204" pitchFamily="34" charset="0"/>
                <a:ea typeface="돋움" panose="020B0600000101010101" pitchFamily="34" charset="-127"/>
              </a:defRPr>
            </a:lvl3pPr>
            <a:lvl4pPr marL="1600200" indent="-228600" defTabSz="762000">
              <a:defRPr kumimoji="1" sz="1400" b="1">
                <a:solidFill>
                  <a:schemeClr val="tx1"/>
                </a:solidFill>
                <a:latin typeface="Arial" panose="020B0604020202020204" pitchFamily="34" charset="0"/>
                <a:ea typeface="돋움" panose="020B0600000101010101" pitchFamily="34" charset="-127"/>
              </a:defRPr>
            </a:lvl4pPr>
            <a:lvl5pPr marL="2057400" indent="-228600" defTabSz="762000">
              <a:defRPr kumimoji="1" sz="1400" b="1">
                <a:solidFill>
                  <a:schemeClr val="tx1"/>
                </a:solidFill>
                <a:latin typeface="Arial" panose="020B0604020202020204" pitchFamily="34" charset="0"/>
                <a:ea typeface="돋움" panose="020B0600000101010101" pitchFamily="34" charset="-127"/>
              </a:defRPr>
            </a:lvl5pPr>
            <a:lvl6pPr marL="25146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anose="020B0600000101010101" pitchFamily="34" charset="-127"/>
              </a:defRPr>
            </a:lvl6pPr>
            <a:lvl7pPr marL="29718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anose="020B0600000101010101" pitchFamily="34" charset="-127"/>
              </a:defRPr>
            </a:lvl7pPr>
            <a:lvl8pPr marL="34290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anose="020B0600000101010101" pitchFamily="34" charset="-127"/>
              </a:defRPr>
            </a:lvl8pPr>
            <a:lvl9pPr marL="38862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anose="020B0600000101010101" pitchFamily="34" charset="-127"/>
              </a:defRPr>
            </a:lvl9pPr>
          </a:lstStyle>
          <a:p>
            <a:r>
              <a:rPr lang="en-US" altLang="ko-KR"/>
              <a:t>Instruction stream</a:t>
            </a:r>
          </a:p>
        </p:txBody>
      </p:sp>
      <p:sp>
        <p:nvSpPr>
          <p:cNvPr id="13" name="Rectangle 13">
            <a:extLst>
              <a:ext uri="{FF2B5EF4-FFF2-40B4-BE49-F238E27FC236}">
                <a16:creationId xmlns:a16="http://schemas.microsoft.com/office/drawing/2014/main" id="{D6F86B5E-4E9F-D5A3-C559-5FEE52203039}"/>
              </a:ext>
            </a:extLst>
          </p:cNvPr>
          <p:cNvSpPr>
            <a:spLocks noChangeArrowheads="1"/>
          </p:cNvSpPr>
          <p:nvPr/>
        </p:nvSpPr>
        <p:spPr bwMode="auto">
          <a:xfrm>
            <a:off x="4800600" y="5463144"/>
            <a:ext cx="1143000" cy="242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3500" tIns="25400" rIns="63500" bIns="25400">
            <a:spAutoFit/>
          </a:bodyPr>
          <a:lstStyle>
            <a:lvl1pPr defTabSz="762000">
              <a:defRPr kumimoji="1" sz="1400" b="1">
                <a:solidFill>
                  <a:schemeClr val="tx1"/>
                </a:solidFill>
                <a:latin typeface="Arial" panose="020B0604020202020204" pitchFamily="34" charset="0"/>
                <a:ea typeface="돋움" panose="020B0600000101010101" pitchFamily="34" charset="-127"/>
              </a:defRPr>
            </a:lvl1pPr>
            <a:lvl2pPr marL="742950" indent="-285750" defTabSz="762000">
              <a:defRPr kumimoji="1" sz="1400" b="1">
                <a:solidFill>
                  <a:schemeClr val="tx1"/>
                </a:solidFill>
                <a:latin typeface="Arial" panose="020B0604020202020204" pitchFamily="34" charset="0"/>
                <a:ea typeface="돋움" panose="020B0600000101010101" pitchFamily="34" charset="-127"/>
              </a:defRPr>
            </a:lvl2pPr>
            <a:lvl3pPr marL="1143000" indent="-228600" defTabSz="762000">
              <a:defRPr kumimoji="1" sz="1400" b="1">
                <a:solidFill>
                  <a:schemeClr val="tx1"/>
                </a:solidFill>
                <a:latin typeface="Arial" panose="020B0604020202020204" pitchFamily="34" charset="0"/>
                <a:ea typeface="돋움" panose="020B0600000101010101" pitchFamily="34" charset="-127"/>
              </a:defRPr>
            </a:lvl3pPr>
            <a:lvl4pPr marL="1600200" indent="-228600" defTabSz="762000">
              <a:defRPr kumimoji="1" sz="1400" b="1">
                <a:solidFill>
                  <a:schemeClr val="tx1"/>
                </a:solidFill>
                <a:latin typeface="Arial" panose="020B0604020202020204" pitchFamily="34" charset="0"/>
                <a:ea typeface="돋움" panose="020B0600000101010101" pitchFamily="34" charset="-127"/>
              </a:defRPr>
            </a:lvl4pPr>
            <a:lvl5pPr marL="2057400" indent="-228600" defTabSz="762000">
              <a:defRPr kumimoji="1" sz="1400" b="1">
                <a:solidFill>
                  <a:schemeClr val="tx1"/>
                </a:solidFill>
                <a:latin typeface="Arial" panose="020B0604020202020204" pitchFamily="34" charset="0"/>
                <a:ea typeface="돋움" panose="020B0600000101010101" pitchFamily="34" charset="-127"/>
              </a:defRPr>
            </a:lvl5pPr>
            <a:lvl6pPr marL="25146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anose="020B0600000101010101" pitchFamily="34" charset="-127"/>
              </a:defRPr>
            </a:lvl6pPr>
            <a:lvl7pPr marL="29718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anose="020B0600000101010101" pitchFamily="34" charset="-127"/>
              </a:defRPr>
            </a:lvl7pPr>
            <a:lvl8pPr marL="34290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anose="020B0600000101010101" pitchFamily="34" charset="-127"/>
              </a:defRPr>
            </a:lvl8pPr>
            <a:lvl9pPr marL="38862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anose="020B0600000101010101" pitchFamily="34" charset="-127"/>
              </a:defRPr>
            </a:lvl9pPr>
          </a:lstStyle>
          <a:p>
            <a:r>
              <a:rPr lang="en-US" altLang="ko-KR"/>
              <a:t>Data stream</a:t>
            </a:r>
          </a:p>
        </p:txBody>
      </p:sp>
      <p:sp>
        <p:nvSpPr>
          <p:cNvPr id="14" name="Line 14">
            <a:extLst>
              <a:ext uri="{FF2B5EF4-FFF2-40B4-BE49-F238E27FC236}">
                <a16:creationId xmlns:a16="http://schemas.microsoft.com/office/drawing/2014/main" id="{369C1F8B-35AD-2639-9AD8-D22CD4A5FC41}"/>
              </a:ext>
            </a:extLst>
          </p:cNvPr>
          <p:cNvSpPr>
            <a:spLocks noChangeShapeType="1"/>
          </p:cNvSpPr>
          <p:nvPr/>
        </p:nvSpPr>
        <p:spPr bwMode="auto">
          <a:xfrm flipV="1">
            <a:off x="2409825" y="5933044"/>
            <a:ext cx="0" cy="401637"/>
          </a:xfrm>
          <a:prstGeom prst="line">
            <a:avLst/>
          </a:prstGeom>
          <a:noFill/>
          <a:ln w="25399">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I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9223"/>
                                        </p:tgtEl>
                                        <p:attrNameLst>
                                          <p:attrName>style.visibility</p:attrName>
                                        </p:attrNameLst>
                                      </p:cBhvr>
                                      <p:to>
                                        <p:strVal val="visible"/>
                                      </p:to>
                                    </p:set>
                                    <p:animEffect transition="in" filter="checkerboard(across)">
                                      <p:cBhvr>
                                        <p:cTn id="7" dur="500"/>
                                        <p:tgtEl>
                                          <p:spTgt spid="92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15A41C71-8393-260B-2CAA-F215830E1A91}"/>
              </a:ext>
            </a:extLst>
          </p:cNvPr>
          <p:cNvSpPr>
            <a:spLocks noGrp="1" noChangeArrowheads="1"/>
          </p:cNvSpPr>
          <p:nvPr>
            <p:ph type="title"/>
          </p:nvPr>
        </p:nvSpPr>
        <p:spPr/>
        <p:txBody>
          <a:bodyPr/>
          <a:lstStyle/>
          <a:p>
            <a:pPr eaLnBrk="1" hangingPunct="1"/>
            <a:r>
              <a:rPr lang="en-US" altLang="en-US" sz="2800" b="1" dirty="0">
                <a:latin typeface="+mn-lt"/>
                <a:ea typeface="맑은 고딕" panose="020B0503020000020004" pitchFamily="34" charset="-127"/>
              </a:rPr>
              <a:t>Single instruction stream, multiple data stream – SIMD</a:t>
            </a:r>
            <a:br>
              <a:rPr lang="en-US" altLang="en-US" sz="2800" dirty="0">
                <a:ea typeface="맑은 고딕" panose="020B0503020000020004" pitchFamily="34" charset="-127"/>
              </a:rPr>
            </a:br>
            <a:endParaRPr lang="en-US" altLang="en-US" sz="2800" dirty="0">
              <a:ea typeface="맑은 고딕" panose="020B0503020000020004" pitchFamily="34" charset="-127"/>
            </a:endParaRPr>
          </a:p>
        </p:txBody>
      </p:sp>
      <p:sp>
        <p:nvSpPr>
          <p:cNvPr id="13315" name="Rectangle 3">
            <a:extLst>
              <a:ext uri="{FF2B5EF4-FFF2-40B4-BE49-F238E27FC236}">
                <a16:creationId xmlns:a16="http://schemas.microsoft.com/office/drawing/2014/main" id="{A81E7770-54F4-6EE6-CAF3-0FB0A05D7E97}"/>
              </a:ext>
            </a:extLst>
          </p:cNvPr>
          <p:cNvSpPr>
            <a:spLocks noGrp="1" noChangeArrowheads="1"/>
          </p:cNvSpPr>
          <p:nvPr>
            <p:ph idx="1"/>
          </p:nvPr>
        </p:nvSpPr>
        <p:spPr>
          <a:xfrm>
            <a:off x="1252917" y="1205551"/>
            <a:ext cx="8925339" cy="2401888"/>
          </a:xfrm>
        </p:spPr>
        <p:txBody>
          <a:bodyPr>
            <a:normAutofit lnSpcReduction="10000"/>
          </a:bodyPr>
          <a:lstStyle/>
          <a:p>
            <a:pPr eaLnBrk="1" hangingPunct="1"/>
            <a:r>
              <a:rPr lang="en-US" altLang="en-US" sz="2400" dirty="0">
                <a:ea typeface="맑은 고딕" panose="020B0503020000020004" pitchFamily="34" charset="-127"/>
              </a:rPr>
              <a:t>Represents an organization that includes many processing units under the supervision of a common control unit. </a:t>
            </a:r>
          </a:p>
          <a:p>
            <a:pPr eaLnBrk="1" hangingPunct="1"/>
            <a:endParaRPr lang="en-US" altLang="en-US" sz="2400" dirty="0">
              <a:ea typeface="맑은 고딕" panose="020B0503020000020004" pitchFamily="34" charset="-127"/>
            </a:endParaRPr>
          </a:p>
          <a:p>
            <a:pPr eaLnBrk="1" hangingPunct="1"/>
            <a:r>
              <a:rPr lang="en-US" altLang="en-US" sz="2400" dirty="0">
                <a:ea typeface="맑은 고딕" panose="020B0503020000020004" pitchFamily="34" charset="-127"/>
              </a:rPr>
              <a:t>Includes multiple processing units with a single control unit. </a:t>
            </a:r>
          </a:p>
          <a:p>
            <a:pPr eaLnBrk="1" hangingPunct="1"/>
            <a:r>
              <a:rPr lang="en-US" altLang="en-US" sz="2400" dirty="0">
                <a:ea typeface="맑은 고딕" panose="020B0503020000020004" pitchFamily="34" charset="-127"/>
              </a:rPr>
              <a:t>All processors receive the same instruction, but operate on different data.</a:t>
            </a:r>
          </a:p>
        </p:txBody>
      </p:sp>
      <p:pic>
        <p:nvPicPr>
          <p:cNvPr id="8" name="Picture 51">
            <a:extLst>
              <a:ext uri="{FF2B5EF4-FFF2-40B4-BE49-F238E27FC236}">
                <a16:creationId xmlns:a16="http://schemas.microsoft.com/office/drawing/2014/main" id="{A4D3887F-8B99-CFD9-0EEC-37791A1613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42944" y="3932238"/>
            <a:ext cx="3135312" cy="259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44">
            <a:extLst>
              <a:ext uri="{FF2B5EF4-FFF2-40B4-BE49-F238E27FC236}">
                <a16:creationId xmlns:a16="http://schemas.microsoft.com/office/drawing/2014/main" id="{164EF570-E503-BBD9-0508-A9FBFCF6A6EE}"/>
              </a:ext>
            </a:extLst>
          </p:cNvPr>
          <p:cNvSpPr>
            <a:spLocks noChangeArrowheads="1"/>
          </p:cNvSpPr>
          <p:nvPr/>
        </p:nvSpPr>
        <p:spPr bwMode="auto">
          <a:xfrm>
            <a:off x="838200" y="4581836"/>
            <a:ext cx="6382004" cy="1490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3500" tIns="25400" rIns="63500" bIns="25400">
            <a:spAutoFit/>
          </a:bodyPr>
          <a:lstStyle>
            <a:lvl1pPr defTabSz="762000">
              <a:defRPr kumimoji="1" sz="1400" b="1">
                <a:solidFill>
                  <a:schemeClr val="tx1"/>
                </a:solidFill>
                <a:latin typeface="Arial" panose="020B0604020202020204" pitchFamily="34" charset="0"/>
                <a:ea typeface="돋움" panose="020B0600000101010101" pitchFamily="34" charset="-127"/>
              </a:defRPr>
            </a:lvl1pPr>
            <a:lvl2pPr marL="742950" indent="-285750" defTabSz="762000">
              <a:defRPr kumimoji="1" sz="1400" b="1">
                <a:solidFill>
                  <a:schemeClr val="tx1"/>
                </a:solidFill>
                <a:latin typeface="Arial" panose="020B0604020202020204" pitchFamily="34" charset="0"/>
                <a:ea typeface="돋움" panose="020B0600000101010101" pitchFamily="34" charset="-127"/>
              </a:defRPr>
            </a:lvl2pPr>
            <a:lvl3pPr marL="1143000" indent="-228600" defTabSz="762000">
              <a:defRPr kumimoji="1" sz="1400" b="1">
                <a:solidFill>
                  <a:schemeClr val="tx1"/>
                </a:solidFill>
                <a:latin typeface="Arial" panose="020B0604020202020204" pitchFamily="34" charset="0"/>
                <a:ea typeface="돋움" panose="020B0600000101010101" pitchFamily="34" charset="-127"/>
              </a:defRPr>
            </a:lvl3pPr>
            <a:lvl4pPr marL="1600200" indent="-228600" defTabSz="762000">
              <a:defRPr kumimoji="1" sz="1400" b="1">
                <a:solidFill>
                  <a:schemeClr val="tx1"/>
                </a:solidFill>
                <a:latin typeface="Arial" panose="020B0604020202020204" pitchFamily="34" charset="0"/>
                <a:ea typeface="돋움" panose="020B0600000101010101" pitchFamily="34" charset="-127"/>
              </a:defRPr>
            </a:lvl4pPr>
            <a:lvl5pPr marL="2057400" indent="-228600" defTabSz="762000">
              <a:defRPr kumimoji="1" sz="1400" b="1">
                <a:solidFill>
                  <a:schemeClr val="tx1"/>
                </a:solidFill>
                <a:latin typeface="Arial" panose="020B0604020202020204" pitchFamily="34" charset="0"/>
                <a:ea typeface="돋움" panose="020B0600000101010101" pitchFamily="34" charset="-127"/>
              </a:defRPr>
            </a:lvl5pPr>
            <a:lvl6pPr marL="25146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anose="020B0600000101010101" pitchFamily="34" charset="-127"/>
              </a:defRPr>
            </a:lvl6pPr>
            <a:lvl7pPr marL="29718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anose="020B0600000101010101" pitchFamily="34" charset="-127"/>
              </a:defRPr>
            </a:lvl7pPr>
            <a:lvl8pPr marL="34290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anose="020B0600000101010101" pitchFamily="34" charset="-127"/>
              </a:defRPr>
            </a:lvl8pPr>
            <a:lvl9pPr marL="38862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anose="020B0600000101010101" pitchFamily="34" charset="-127"/>
              </a:defRPr>
            </a:lvl9pPr>
          </a:lstStyle>
          <a:p>
            <a:pPr>
              <a:lnSpc>
                <a:spcPct val="85000"/>
              </a:lnSpc>
            </a:pPr>
            <a:r>
              <a:rPr lang="en-US" altLang="ko-KR" sz="2000" dirty="0"/>
              <a:t>Characteristics</a:t>
            </a:r>
            <a:endParaRPr lang="en-US" altLang="ko-KR" sz="2000" u="sng" dirty="0"/>
          </a:p>
          <a:p>
            <a:pPr>
              <a:lnSpc>
                <a:spcPct val="85000"/>
              </a:lnSpc>
            </a:pPr>
            <a:endParaRPr lang="en-US" altLang="ko-KR" sz="1800" u="sng" dirty="0"/>
          </a:p>
          <a:p>
            <a:pPr>
              <a:lnSpc>
                <a:spcPct val="85000"/>
              </a:lnSpc>
            </a:pPr>
            <a:r>
              <a:rPr lang="en-US" altLang="ko-KR" sz="1800" b="0" dirty="0"/>
              <a:t>     </a:t>
            </a:r>
            <a:r>
              <a:rPr lang="en-US" altLang="ko-KR" sz="1800" dirty="0"/>
              <a:t>- Only one copy of the program exists</a:t>
            </a:r>
          </a:p>
          <a:p>
            <a:pPr>
              <a:lnSpc>
                <a:spcPct val="85000"/>
              </a:lnSpc>
            </a:pPr>
            <a:r>
              <a:rPr lang="en-US" altLang="ko-KR" sz="1800" dirty="0"/>
              <a:t>     - A single controller executes one instruction at a time</a:t>
            </a:r>
          </a:p>
          <a:p>
            <a:pPr>
              <a:lnSpc>
                <a:spcPct val="85000"/>
              </a:lnSpc>
            </a:pPr>
            <a:endParaRPr lang="en-US" altLang="ko-KR" sz="1800" dirty="0"/>
          </a:p>
          <a:p>
            <a:pPr>
              <a:lnSpc>
                <a:spcPct val="85000"/>
              </a:lnSpc>
            </a:pPr>
            <a:r>
              <a:rPr lang="en-US" altLang="ko-KR" sz="1800" dirty="0"/>
              <a:t>Ex – Pipeline Processor</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checkerboard(across)">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3069</TotalTime>
  <Words>5469</Words>
  <Application>Microsoft Office PowerPoint</Application>
  <PresentationFormat>Widescreen</PresentationFormat>
  <Paragraphs>803</Paragraphs>
  <Slides>63</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63</vt:i4>
      </vt:variant>
    </vt:vector>
  </HeadingPairs>
  <TitlesOfParts>
    <vt:vector size="75" baseType="lpstr">
      <vt:lpstr>Arial</vt:lpstr>
      <vt:lpstr>Arial Unicode MS</vt:lpstr>
      <vt:lpstr>Calibri</vt:lpstr>
      <vt:lpstr>Calibri Light</vt:lpstr>
      <vt:lpstr>Calibri,Bold</vt:lpstr>
      <vt:lpstr>Cambria Math</vt:lpstr>
      <vt:lpstr>Cambria,Bold</vt:lpstr>
      <vt:lpstr>Cambria,BoldItalic</vt:lpstr>
      <vt:lpstr>Symbol</vt:lpstr>
      <vt:lpstr>Times New Roman</vt:lpstr>
      <vt:lpstr>Wingdings</vt:lpstr>
      <vt:lpstr>Office Theme</vt:lpstr>
      <vt:lpstr>Unit – 5 : PIPELINING  AND  VECTOR  PROCESSING</vt:lpstr>
      <vt:lpstr>Parallel processing :</vt:lpstr>
      <vt:lpstr>PowerPoint Presentation</vt:lpstr>
      <vt:lpstr>PowerPoint Presentation</vt:lpstr>
      <vt:lpstr>PowerPoint Presentation</vt:lpstr>
      <vt:lpstr>PARALLEL  COMPUTERS : Flynn's classification </vt:lpstr>
      <vt:lpstr>PowerPoint Presentation</vt:lpstr>
      <vt:lpstr>Single instruction stream, single data stream – SISD </vt:lpstr>
      <vt:lpstr>Single instruction stream, multiple data stream – SIMD </vt:lpstr>
      <vt:lpstr>Multiple instruction stream, single data stream – MISD </vt:lpstr>
      <vt:lpstr>Multiple instruction stream, multiple data stream – MIMD</vt:lpstr>
      <vt:lpstr>PIPELINING :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Floating Point Arithmetic Pipeline :</vt:lpstr>
      <vt:lpstr>PowerPoint Presentation</vt:lpstr>
      <vt:lpstr>PowerPoint Presentation</vt:lpstr>
      <vt:lpstr>PowerPoint Presentation</vt:lpstr>
      <vt:lpstr>PowerPoint Presentation</vt:lpstr>
      <vt:lpstr>PowerPoint Presentation</vt:lpstr>
      <vt:lpstr>Instruction Pipelining :</vt:lpstr>
      <vt:lpstr>PowerPoint Presentation</vt:lpstr>
      <vt:lpstr>PowerPoint Presentation</vt:lpstr>
      <vt:lpstr>PowerPoint Presentation</vt:lpstr>
      <vt:lpstr>Pipeline Conflicts : Pipeline Hazards (difficulties)</vt:lpstr>
      <vt:lpstr>(1) Resource conflict / Structural hazard</vt:lpstr>
      <vt:lpstr>(2) Data dependency / Data hazard :</vt:lpstr>
      <vt:lpstr>(1) Delayed Load :</vt:lpstr>
      <vt:lpstr>(2) Hardware Interlock :</vt:lpstr>
      <vt:lpstr>(3) Branch Difficulty / Control hazard :</vt:lpstr>
      <vt:lpstr>PowerPoint Presentation</vt:lpstr>
      <vt:lpstr>PowerPoint Presentation</vt:lpstr>
      <vt:lpstr>RISC Pipeline :</vt:lpstr>
      <vt:lpstr>PowerPoint Presentation</vt:lpstr>
      <vt:lpstr>PowerPoint Presentation</vt:lpstr>
      <vt:lpstr>PowerPoint Presentation</vt:lpstr>
      <vt:lpstr>PowerPoint Presentation</vt:lpstr>
      <vt:lpstr>PowerPoint Presentation</vt:lpstr>
      <vt:lpstr>PowerPoint Presentation</vt:lpstr>
      <vt:lpstr>Vector Processing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Array Processor :</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 9 : PIPELINING  AND  VECTOR  PROCESSING</dc:title>
  <dc:creator>DHIREN</dc:creator>
  <cp:lastModifiedBy>DHIREN</cp:lastModifiedBy>
  <cp:revision>245</cp:revision>
  <dcterms:created xsi:type="dcterms:W3CDTF">2022-08-20T08:07:11Z</dcterms:created>
  <dcterms:modified xsi:type="dcterms:W3CDTF">2022-09-21T07:52:22Z</dcterms:modified>
</cp:coreProperties>
</file>