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447" r:id="rId2"/>
    <p:sldId id="351" r:id="rId3"/>
    <p:sldId id="441" r:id="rId4"/>
    <p:sldId id="442" r:id="rId5"/>
    <p:sldId id="443" r:id="rId6"/>
    <p:sldId id="444" r:id="rId7"/>
    <p:sldId id="356" r:id="rId8"/>
    <p:sldId id="355" r:id="rId9"/>
    <p:sldId id="357" r:id="rId10"/>
    <p:sldId id="380" r:id="rId11"/>
    <p:sldId id="381" r:id="rId12"/>
    <p:sldId id="382" r:id="rId13"/>
    <p:sldId id="383" r:id="rId14"/>
    <p:sldId id="385" r:id="rId15"/>
    <p:sldId id="359" r:id="rId16"/>
    <p:sldId id="386" r:id="rId17"/>
    <p:sldId id="366" r:id="rId18"/>
    <p:sldId id="360" r:id="rId19"/>
    <p:sldId id="361" r:id="rId20"/>
    <p:sldId id="362" r:id="rId21"/>
    <p:sldId id="363" r:id="rId22"/>
    <p:sldId id="364" r:id="rId23"/>
    <p:sldId id="365" r:id="rId24"/>
    <p:sldId id="388" r:id="rId25"/>
    <p:sldId id="575" r:id="rId26"/>
    <p:sldId id="558" r:id="rId27"/>
    <p:sldId id="559" r:id="rId28"/>
    <p:sldId id="560" r:id="rId29"/>
    <p:sldId id="561" r:id="rId30"/>
    <p:sldId id="562" r:id="rId31"/>
    <p:sldId id="563" r:id="rId32"/>
    <p:sldId id="564" r:id="rId33"/>
    <p:sldId id="569" r:id="rId34"/>
    <p:sldId id="570" r:id="rId35"/>
    <p:sldId id="571" r:id="rId36"/>
    <p:sldId id="572" r:id="rId37"/>
    <p:sldId id="573" r:id="rId38"/>
    <p:sldId id="574" r:id="rId39"/>
    <p:sldId id="389" r:id="rId40"/>
    <p:sldId id="392" r:id="rId41"/>
    <p:sldId id="391" r:id="rId42"/>
    <p:sldId id="393" r:id="rId43"/>
    <p:sldId id="394" r:id="rId44"/>
    <p:sldId id="395" r:id="rId45"/>
    <p:sldId id="397" r:id="rId46"/>
    <p:sldId id="396" r:id="rId47"/>
    <p:sldId id="406" r:id="rId48"/>
    <p:sldId id="407" r:id="rId49"/>
    <p:sldId id="408" r:id="rId50"/>
    <p:sldId id="409" r:id="rId51"/>
    <p:sldId id="410" r:id="rId52"/>
    <p:sldId id="411" r:id="rId53"/>
    <p:sldId id="576" r:id="rId54"/>
    <p:sldId id="577" r:id="rId55"/>
    <p:sldId id="412" r:id="rId56"/>
    <p:sldId id="398" r:id="rId57"/>
    <p:sldId id="399" r:id="rId58"/>
    <p:sldId id="400" r:id="rId59"/>
    <p:sldId id="401" r:id="rId60"/>
    <p:sldId id="402" r:id="rId61"/>
    <p:sldId id="404" r:id="rId62"/>
    <p:sldId id="446" r:id="rId63"/>
    <p:sldId id="403" r:id="rId64"/>
    <p:sldId id="414" r:id="rId65"/>
    <p:sldId id="413" r:id="rId66"/>
    <p:sldId id="415" r:id="rId67"/>
    <p:sldId id="416" r:id="rId68"/>
    <p:sldId id="578" r:id="rId69"/>
    <p:sldId id="580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  <a:srgbClr val="990000"/>
    <a:srgbClr val="4AA743"/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>
      <p:cViewPr varScale="1">
        <p:scale>
          <a:sx n="69" d="100"/>
          <a:sy n="69" d="100"/>
        </p:scale>
        <p:origin x="131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D4E04-80BD-4CB6-BEEE-8FE14939224F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1839-2856-42CC-B6B3-A1A17BB3F7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73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06:17:07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1 333 24575,'5'-1'0,"1"1"0,0-2 0,0 1 0,0-1 0,0 1 0,9-5 0,6-3 0,174-42 0,-120 33 0,0-3 0,129-54 0,-202 74-17,67-31-657,97-64 0,-142 79-6152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06:18:14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0 24575,'0'41'0,"-1"-2"0,-2 2 0,-2-1 0,-13 54 0,-48 122 0,66-214 0,0 0 0,-1-1 0,1 2 0,-1-2 0,1 1 0,0 0 0,0 0 0,0 0 0,0 0 0,0-1 0,0 1 0,1 0 0,-1 0 0,1 0 0,-1-1 0,1 1 0,0 0 0,0 0 0,-1-1 0,1 1 0,0-1 0,0 1 0,0-1 0,1 1 0,-2-1 0,2 0 0,-1 0 0,1 1 0,-1-1 0,1-1 0,-1 2 0,1-1 0,-1-1 0,2 1 0,-2 0 0,1 0 0,0-1 0,-1 0 0,1 1 0,2-1 0,8 2 0,0 0 0,0-1 0,0-1 0,22-3 0,-32 3 0,2 0 0,0 0 0,0 0 0,-1-1 0,1 0 0,0 0 0,0 1 0,-1-2 0,1 1 0,0-1 0,0 1 0,-1-1 0,0 0 0,0 0 0,0-1 0,0 1 0,0-1 0,0 1 0,0-1 0,0 0 0,-1 0 0,0 0 0,0 0 0,1 0 0,-2-1 0,1 0 0,0 1 0,-1 0 0,1-1 0,-1 0 0,-1 0 0,1 1 0,1-9 0,-2 1 0,-6 16 0,-7 21 0,-13 108-59,19-87-1247,2-14-5520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5:31.3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342 1 24575,'-30'-1'0,"1"3"0,0-1 0,-34 8 0,53-7 0,0 1 0,1 0 0,0 0 0,0 1 0,0 1 0,0-1 0,1 1 0,0 1 0,0 0 0,0 0 0,1 0 0,0 0 0,-9 11 0,9-7 0,0 0 0,0 1 0,0-1 0,2 1 0,0 1 0,0 0 0,1-1 0,-4 19 0,5-20 0,1 0 0,1 1 0,0-2 0,0 2 0,1-1 0,0 0 0,1 1 0,0-1 0,1 0 0,5 18 0,-7-25 0,2 0 0,-1 0 0,1-1 0,-1 1 0,1 0 0,-1-1 0,2 1 0,-2-1 0,1 1 0,1-1 0,-1 0 0,0 0 0,1 0 0,-1 0 0,1 0 0,0 0 0,0-1 0,0 0 0,0 1 0,0-1 0,0 0 0,0 0 0,0-1 0,0 1 0,0 0 0,0-1 0,0 0 0,0 0 0,0 0 0,0 0 0,0-1 0,1 1 0,-1-1 0,0 1 0,0-1 0,0-1 0,0 2 0,0-2 0,-1 1 0,1-1 0,4-2 0,14-10 0,1 1 0,38-17 0,-56 28 0,-1 0 0,2 0 0,-1 0 0,-1 0 0,0-1 0,1 1 0,-1-1 0,0 0 0,1 0 0,-1 0 0,-1-1 0,1 1 0,3-8 0,-5 10 0,0-1 0,-1 1 0,1-1 0,0 0 0,-1 1 0,1-2 0,-1 2 0,0-1 0,0 0 0,0 0 0,0 0 0,0 1 0,0-1 0,-1 0 0,1 0 0,-1 0 0,0 1 0,1-1 0,0 0 0,-1 1 0,0-1 0,0 1 0,0-2 0,0 2 0,0-1 0,0 2 0,-1-2 0,1 1 0,-1-1 0,2 1 0,-2 0 0,1 0 0,-1 0 0,-2-1 0,-3-2 0,-1 1 0,1 0 0,-1 0 0,1 0 0,-1 2 0,1-1 0,-1 1 0,0-1 0,0 2 0,0 0 0,-9 0 0,7 0 0,1 0 0,-1-1 0,1 0 0,-1 0 0,0-2 0,1 1 0,-11-4 0,-2-5-1365,4 0-5461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5:33.8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89 38 24575,'0'-2'0,"0"1"0,0-1 0,0 0 0,0 0 0,-1 1 0,1-1 0,-1 0 0,1 1 0,-1-1 0,1 1 0,-1-2 0,0 2 0,0-1 0,1 1 0,-2-1 0,1 1 0,1 0 0,-2 0 0,1-1 0,0 1 0,-3-2 0,3 3 0,0-1 0,-1 1 0,2 0 0,-2-1 0,1 1 0,0 0 0,-1 0 0,2 0 0,-2 0 0,1 0 0,0 0 0,0 1 0,0-1 0,-1 0 0,1 1 0,0-1 0,0 0 0,0 1 0,0-1 0,0 1 0,0 0 0,0-1 0,0 1 0,0 0 0,1 0 0,-1-1 0,-1 1 0,2 0 0,-1 0 0,1 0 0,-1 0 0,0 0 0,1 2 0,-6 5 0,1 1 0,1 1 0,0-1 0,0 0 0,1 1 0,0 0 0,1 0 0,0 0 0,1 1 0,-1 10 0,1 9 0,1 0 0,4 36 0,-3-63 0,-1 0 0,1-1 0,0 1 0,-1 0 0,1 0 0,1-1 0,-1 1 0,0-1 0,0 1 0,1 0 0,-1-1 0,2 0 0,-2 0 0,1 1 0,1-2 0,-2 1 0,1 0 0,1 0 0,-1 0 0,1-1 0,-1 1 0,0-1 0,1 1 0,0-2 0,0 1 0,0 1 0,-1-2 0,1 0 0,5 2 0,9-1 0,-1 1 0,1-1 0,-1-2 0,20-2 0,-5 1 0,-18 2 0,-2 0 0,0-1 0,0 0 0,0 0 0,17-5 0,-25 5 0,0-1 0,0 2 0,0-2 0,0 1 0,0-1 0,-1 0 0,1 0 0,-1 0 0,0 0 0,1 0 0,0-1 0,-1 1 0,-1 0 0,2-1 0,-2 1 0,1-1 0,0 0 0,-1 0 0,1 0 0,0-3 0,0-2 0,0 1 0,-1 1 0,1-2 0,-1 1 0,-1 0 0,0 0 0,0 0 0,0 0 0,0-1 0,-2 2 0,1-1 0,-1-1 0,1 2 0,-2-1 0,-5-12 0,6 14 0,0 0 0,-1 1 0,0-1 0,0 1 0,0-1 0,-1 2 0,0-1 0,0 0 0,1 0 0,-2 1 0,1 0 0,0 0 0,-1 0 0,0 0 0,1 0 0,-2 2 0,2-1 0,-1-1 0,-1 2 0,1 0 0,-8-2 0,-35 2 82,-13-2-1529,36-3-5379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1:06:33.7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24575,'0'9'0,"2"0"0,-2 0 0,3 0 0,-2 0 0,2 0 0,0 0 0,6 14 0,36 57 0,-25-46 0,63 107 0,-81-138 0,0 0 0,1 1 0,0-1 0,0 1 0,0-1 0,0 0 0,0 0 0,1-1 0,0 1 0,0-1 0,-1 1 0,1-2 0,0 1 0,0 0 0,5 1 0,-3-2 0,2 1 0,-1-1 0,1-1 0,-1 1 0,0-1 0,1 0 0,-1-1 0,10-1 0,7-3 0,-1-2 0,0 0 0,0-2 0,28-15 0,23-10 0,1 3 0,1 4 0,1 2 0,152-26 0,-214 50-105,0-1 0,0-2 0,0 1 0,-1-2 0,-1 0 0,2 0 0,-2-1 0,1-1 0,-2 0 0,1-2 0,-1 1 0,14-12 0,-3-2-6721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1:12:58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24575,'7'0'0,"0"1"0,-1 0 0,0-1 0,1 2 0,0-1 0,-1 2 0,0-1 0,1 0 0,-1 0 0,0 1 0,-1 1 0,1 0 0,-1 0 0,0-1 0,1 1 0,-1 1 0,-1 0 0,1-1 0,5 8 0,-4-4 0,-1 1 0,0-1 0,0 1 0,0 0 0,-1 1 0,-1-1 0,0 1 0,0-1 0,0 1 0,-1 0 0,-1 0 0,1 11 0,-2 22 0,-2 0 0,-1 0 0,-12 50 0,10-63 0,1 0 0,2 0 0,1 1 0,3 41 0,-2-69 0,1 1 0,-1-1 0,1 1 0,0-1 0,0 0 0,0 0 0,1 0 0,-1 0 0,1 0 0,-1 0 0,1 0 0,1 0 0,-2 0 0,4 3 0,2 0 0,0-1 0,0 0 0,16 9 0,-18-11 0,0-1 0,0 1 0,0 0 0,0 1 0,-1-1 0,1 1 0,-1 0 0,0 0 0,0 0 0,0 1 0,-1-1 0,1 1 0,3 7 0,-4-2 0,0 0 0,0 0 0,-1-1 0,-1 2 0,1-1 0,-1 12 0,-4 65 0,0-38 0,1 236 0,3-182 0,-1-98 0,0-1 0,0 2 0,-1-1 0,0-1 0,1 2 0,-2-2 0,1 1 0,0 0 0,-3 5 0,3-8 0,-1 0 0,1 0 0,-1 0 0,1 0 0,-2 0 0,2-1 0,-1 1 0,0 0 0,0-1 0,0 1 0,-1-1 0,1 0 0,0 1 0,0-2 0,-1 1 0,1 0 0,-1 0 0,1-1 0,0 1 0,-5 0 0,-27 2-68,0-2-1,-45-4 1,41 2-1092,8 0-5666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1:13:02.6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67 24575,'7'-8'0,"1"2"0,1 0 0,-1 0 0,0 0 0,1 0 0,0 2 0,1-1 0,0 2 0,-1-1 0,1 1 0,0 0 0,0 1 0,18-3 0,-27 5 0,0 0 0,0 0 0,0 0 0,0 0 0,-1 1 0,2-1 0,-1 0 0,-1 1 0,1-1 0,0 0 0,0 0 0,0 0 0,0 1 0,0 0 0,-1-1 0,1 1 0,0-1 0,0 1 0,-1 0 0,0-1 0,1 1 0,0-1 0,0 1 0,-1 0 0,0 0 0,1-1 0,-1 2 0,1-1 0,-1-1 0,1 1 0,-1 0 0,0 0 0,0 0 0,0 0 0,0 0 0,0-1 0,0 2 0,0-1 0,0-1 0,0 3 0,-1 5 0,0-1 0,0 1 0,-2 0 0,-2 8 0,1 0 0,-2 16 0,2 0 0,1 1 0,2 35 0,-2 22 0,3-84 0,-1 0 0,1 0 0,-1 0 0,-1 0 0,1 0 0,-1 0 0,1-1 0,-1 1 0,-1-1 0,0 0 0,0 1 0,-6 7 0,6-10 0,0 0 0,0 0 0,-1 0 0,0-1 0,0 1 0,0 0 0,0-1 0,0-1 0,-1 2 0,1-2 0,0 1 0,-1-2 0,1 1 0,-1 0 0,1 0 0,-1-1 0,-4 0 0,-141-3 0,100 2 0,172 2 0,94-3 0,-189-2-1365,-4-2-5461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1:13:03.6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24575,'5'0'0,"10"0"0,8 0 0,5 0 0,-4 0-8191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1:13:05.7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52 24575,'0'-2'0,"1"0"0,-1-1 0,1 0 0,-1 1 0,1 0 0,0 0 0,0-1 0,-1 1 0,2 1 0,-1-2 0,0 1 0,1 1 0,-1-2 0,1 2 0,-1-1 0,1 0 0,-1 1 0,1-1 0,0 1 0,0-1 0,0 1 0,0 0 0,0-1 0,0 2 0,1-1 0,-1 0 0,0 0 0,0 1 0,1-1 0,-1 1 0,1-1 0,-1 1 0,0 0 0,1 0 0,-1 0 0,0 0 0,1 0 0,-1 1 0,1 0 0,-1-1 0,0 0 0,0 2 0,1-1 0,-1-1 0,-1 2 0,2-1 0,-1 0 0,0 1 0,0-1 0,-1 1 0,1-1 0,0 1 0,-1-1 0,1 1 0,-1 0 0,3 3 0,4 24 0,-8-25 0,1 1 0,1-1 0,-1 1 0,1-1 0,3 9 0,-4-12 0,-1 0 0,1 0 0,0 0 0,0-1 0,-1 2 0,1-1 0,1-1 0,-2 1 0,1 0 0,1 0 0,-2-1 0,2 0 0,-1 1 0,0 0 0,0-1 0,0 1 0,0-1 0,1 0 0,-1 0 0,0 0 0,0 0 0,0 0 0,1 0 0,-1 0 0,0 0 0,0 0 0,2 0 0,8-3 0,-1 0 0,1 0 0,-1 0 0,0-2 0,13-7 0,-14 7 0,0 0 0,1 2 0,0-2 0,0 2 0,0 0 0,11-1 0,-19 3 0,0 1 0,0 0 0,0 0 0,0 0 0,-1 0 0,1 0 0,0 1 0,0-1 0,0 0 0,-1 1 0,1-1 0,0 1 0,0 0 0,-1-1 0,1 2 0,-1-1 0,1-1 0,-1 2 0,1-1 0,-1 0 0,2 2 0,-1 1 0,1-1 0,-1 1 0,0-1 0,0 0 0,-1 1 0,1-1 0,-1 1 0,0 0 0,1 7 0,0 5 0,-1 1 0,0-1 0,-3 31 0,0-25-273,-1 1 0,-1-1 0,-1 0 0,-12 36 0,6-36-6553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1:13:06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24575,'0'5'0,"0"6"0,0 6 0,0 5 0,0 3 0,0 2 0,0 1 0,0-3-8191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1:13:08.4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 0 24575,'-10'1'0,"-2"0"0,2 1 0,-1 1 0,0-1 0,1 1 0,-1 1 0,1 0 0,0 1 0,0 0 0,-18 12 0,25-14 0,0-1 0,0 0 0,0 1 0,0 0 0,1-1 0,0 1 0,-1 0 0,1 1 0,0-1 0,0 1 0,0-1 0,1 1 0,-1-1 0,1 0 0,0 1 0,0 0 0,0 0 0,0-1 0,1 2 0,-1-1 0,1-1 0,0 1 0,1 0 0,-1 0 0,2 4 0,1 6 0,2 0 0,0 0 0,1-1 0,1 1 0,10 16 0,-9-15 0,1 0 0,7 22 0,-15-34 6,0 0 0,-1 0 0,1 0 0,0 0 0,0 1 0,-1-1 0,0 0 0,0 1 0,0-1 0,-1 0 0,1 1 0,-1-1 0,0 0 0,1 0 0,-2 0 0,1 0 0,0 0 0,-1 0 0,-1 3 0,0-3-112,1 1 0,-1-1 0,0 0 0,-1 0 0,1 0 0,0 0-1,-1-1 1,0 1 0,0-1 0,1 0 0,-1 0 0,0 0 0,-7 2 0,-14 2-6720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1:13:09.5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24575,'0'670'0,"0"-666"0,0 0 0,0 0 0,0 0 0,1 0 0,0 0 0,-1 0 0,1 0 0,1 0 0,-1 0 0,2 3 0,-1-5 0,-1 1 0,1-2 0,-1 1 0,1 0 0,0-1 0,0 2 0,0-2 0,0 1 0,0-2 0,0 2 0,1-1 0,-1 0 0,0 0 0,1 0 0,-1-1 0,1 1 0,-1 0 0,3 0 0,37 4 0,0-1 0,1-3 0,55-4 0,-34 1 0,-45 2 0,33-2 0,-48 2 0,0-1 0,-1 1 0,0-1 0,0 0 0,1 0 0,-1-1 0,0 1 0,0-1 0,1 1 0,-1-1 0,4-3 0,-7 4-42,1 0-1,0 0 0,0 0 1,-1 0-1,0 0 0,1 0 1,0-1-1,-1 1 0,0 0 1,1 0-1,-1 0 0,0-1 1,0 1-1,0 0 0,0-1 1,0 2-1,0-2 0,0 1 1,0 0-1,-1-1 0,1 2 1,-1-2-1,1 1 0,-1 0 1,1 0-1,0 0 0,-1 0 1,0-1-1,0 2 0,1-1 1,-3-1-1,-12-19-6783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06:18:16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164 101 24575,'-1'-4'0,"0"0"0,1 0 0,-2-1 0,1 2 0,0-1 0,-1 0 0,0 0 0,1 1 0,-2-1 0,1 0 0,0 1 0,0-1 0,-1 1 0,0 0 0,0 0 0,0 0 0,0 1 0,-7-5 0,5 4 0,-1-1 0,2 1 0,-2 0 0,1 0 0,-1 1 0,0-1 0,1 1 0,-1 1 0,0-1 0,0 1 0,0 0 0,-9 0 0,14 1 0,-1 0 0,1 0 0,-1 0 0,1 0 0,0 1 0,-1-1 0,1 1 0,-1-1 0,1 0 0,-1 1 0,2 0 0,-2 0 0,1-1 0,0 1 0,-1 0 0,2 0 0,-2-1 0,1 2 0,0-1 0,0-1 0,0 2 0,1-1 0,-1 0 0,-1 2 0,1 0 0,0 0 0,0 0 0,1 0 0,-1 0 0,0 1 0,1-1 0,0 0 0,0 0 0,0 0 0,1 0 0,0 4 0,1 3 0,1 1 0,0 0 0,1 0 0,-1 0 0,9 11 0,-11-18 0,1 0 0,1-1 0,-1 0 0,0 0 0,0 0 0,1 0 0,0 0 0,0 0 0,0 0 0,6 3 0,-7-5 0,-1 0 0,1 0 0,-1-1 0,1 0 0,0 0 0,0 0 0,-1 1 0,1-1 0,-1 0 0,1 0 0,0-1 0,-1 1 0,1 0 0,-1 0 0,1 0 0,-1-1 0,1 0 0,0 0 0,-1 1 0,0 0 0,1-2 0,-1 1 0,1 1 0,-1-1 0,0-1 0,1 2 0,-1-2 0,1-1 0,58-73 0,-59 76 0,-1 0 0,0-1 0,1 1 0,-1-1 0,0 1 0,1 0 0,-1-1 0,0 1 0,0 0 0,0 0 0,1 0 0,-1 0 0,0 0 0,1-1 0,-1 1 0,1 0 0,-1 0 0,0 0 0,0 0 0,1-1 0,-1 1 0,1 0 0,-1 0 0,1 0 0,-1 0 0,0 0 0,0 0 0,1 1 0,-1-1 0,1 0 0,-1 0 0,1 0 0,-1 0 0,0 0 0,0 1 0,1-1 0,-1 0 0,1 0 0,-1 0 0,1 1 0,5 19 0,-7 24 0,-25 347 0,27-329-1365,-1-37-5461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1:13:10.4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1:13:11.3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24575,'5'5'0,"6"1"0,11 0 0,11 0 0,3-3 0,3-1 0,2-1 0,-5-1-8191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1:13:12.1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1:13:15.5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30 24575,'5'0'0,"6"0"0,10-5 0,7-1 0,3 0 0,1 1 0,-1 1 0,1 2 0,-2 1 0,-1 0 0,-1 1 0,0 1 0,-1-1 0,1 0 0,-6 1-8191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1:13:19.1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24575,'0'9'0,"5"4"0,1 3 0,5 5 0,0 3 0,3 6 0,4 4 0,-1 4 0,1 2 0,2-2 0,-2 1 0,1-4 0,1-5 0,-3-2 0,-3-2 0,-5 0 0,-4-4-8191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1:13:20.4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77 24575,'11'0'0,"0"1"0,-1 0 0,1 1 0,-1 0 0,1 1 0,-1 0 0,1 0 0,-1 1 0,11 7 0,7 5 0,44 35 0,-49-34 0,0 0 0,44 23 0,-64-38 0,0-1 0,0 1 0,0-1 0,0 0 0,0 0 0,0 0 0,0-1 0,1 0 0,-1 1 0,0-1 0,0 0 0,1 0 0,-1 0 0,0-1 0,0 1 0,1 0 0,-1-1 0,0 0 0,0 0 0,0 0 0,0-1 0,0 1 0,0-1 0,-1 1 0,1-1 0,-1 0 0,1 0 0,-1 0 0,1 0 0,-1 0 0,0-1 0,0 1 0,0-1 0,0 0 0,0 0 0,-1 1 0,2-4 0,5-13 0,1 1 0,-3-1 0,0-1 0,7-34 0,-8 33 0,2-12-1365,-2 4-5461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1:13:22.3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0 24575,'-3'1'0,"0"0"0,1-1 0,-1 1 0,1 0 0,-1 0 0,0 0 0,0 1 0,1-1 0,0 1 0,0-1 0,-1 1 0,1 0 0,0 0 0,-3 4 0,-1-1 0,2 1 0,-1 0 0,2-1 0,-8 12 0,7-7 0,1-1 0,0 0 0,1 1 0,0-1 0,0 0 0,2 1 0,-1 0 0,0 0 0,2-1 0,-1 1 0,1 0 0,1 0 0,-1-1 0,2 0 0,0 1 0,0-1 0,0 0 0,0 0 0,2 0 0,-1-1 0,2 1 0,-1-1 0,1 0 0,0 0 0,0-1 0,1 0 0,0 0 0,9 7 0,0-2 0,2-1 0,0 0 0,0-2 0,1 0 0,0-1 0,0-1 0,1 0 0,28 4 0,-32-8 0,0 0 0,1-2 0,-2 0 0,2-1 0,-1-1 0,0 0 0,1-1 0,-2-1 0,1-1 0,0 1 0,18-9 0,-28 9 0,0 0 0,0 0 0,-1-1 0,0 0 0,0 0 0,1 0 0,-2-1 0,1 0 0,-1 1 0,0-2 0,0 1 0,0-1 0,-1 1 0,0-1 0,0 0 0,0 0 0,-1 0 0,1 0 0,-2-1 0,1 1 0,1-10 0,0-14 0,0 0 0,-1 0 0,-4-43 0,1 41 0,0 3 0,0-10 0,1 37 0,0 5 0,0 22 0,3 67 0,15 104 0,-12-173-71,-5-23 77,-1 0-1,0 1 1,0-1-1,1 0 1,-1 0-1,0 0 1,0 1-1,1-1 1,-1 0-1,0 0 1,0 1-1,0-1 1,0 0 0,1 0-1,-1 1 1,0-1-1,1 0 1,-1 0-1,1 0 1,-1 0-1,0 0 1,0 0-1,0 0 1,1 0-1,-1 0 1,1 0-1,-1 0 1,1 0-1,-1 0 1,0 0-1,0 0 1,3-2-153,0 1 0,-1-2 0,0 2-1,0-1 1,1-1 0,-1 1 0,0 0 0,0 0 0,2-5 0,13-18-6679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1:13:23.9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173 330 24575,'-5'-5'0,"-1"1"0,0 1 0,0 0 0,0 0 0,-1 0 0,1 1 0,0 0 0,-1 0 0,-10-1 0,8 0 0,6 3 0,0-1 0,-1 0 0,1 0 0,-1 1 0,0 0 0,1 0 0,0 0 0,-1 0 0,1 0 0,-1 1 0,1 0 0,-1 0 0,1-1 0,0 2 0,-4 1 0,5-2 0,-1 1 0,1-1 0,0 2 0,0-2 0,0 1 0,0 1 0,0-1 0,1 0 0,-1 0 0,1 1 0,-1-1 0,1 0 0,0 1 0,0-1 0,0 1 0,0 0 0,1 0 0,-1 0 0,1 4 0,-2 3 0,1 0 0,0 1 0,1-1 0,0 0 0,1 1 0,0-1 0,1 1 0,4 13 0,-6-19 0,2-1 0,-1-1 0,2 1 0,-2-1 0,1 1 0,1 0 0,0-1 0,-1 0 0,1 0 0,-1 0 0,1 0 0,0 0 0,1-1 0,-1 0 0,0 0 0,1 1 0,-1-1 0,1-1 0,0 1 0,0-1 0,-1 1 0,1-1 0,0 0 0,5 1 0,-2-1 0,-1 0 0,1 0 0,1-1 0,-2 0 0,1 0 0,0 0 0,10-3 0,-15 3 0,1-1 0,0 0 0,-1 0 0,0 0 0,0-1 0,1 2 0,-1-2 0,-1 1 0,2-1 0,-1 1 0,-1-1 0,1 0 0,0 0 0,0 0 0,-1 0 0,1 0 0,-1 0 0,0 0 0,0 0 0,0-1 0,1 1 0,-2 0 0,2-5 0,1-6 0,-1-2 0,0 2 0,-1-1 0,-1-1 0,0 1 0,-1 1 0,0-2 0,-7-24 0,-5-12 0,-20-48 0,22 69 0,2 1 0,-30-71 0,39 99 0,0-1 0,0 2 0,0-2 0,-1 1 0,1 1 0,-1-2 0,0 1 0,1 1 0,0-2 0,-1 1 0,0 1 0,0-1 0,1 0 0,-1 0 0,0 1 0,0-1 0,1 0 0,-2 0 0,1 1 0,1-1 0,-3 0 0,2 1 0,0 1 0,0 0 0,1-1 0,0 1 0,-1 0 0,0 0 0,1-1 0,-1 1 0,1 0 0,0 0 0,-1-1 0,1 1 0,0 0 0,-1 0 0,1 0 0,0 0 0,0 0 0,0-1 0,-1 3 0,-1 57 0,7 6 0,19 93 0,-15-105 0,-6-41-77,1 13 129,1 0-1,1-1 1,12 30 0,-17-50-123,1 1 0,1-1-1,0 0 1,-1 0 0,1 0 0,0-1 0,1 1-1,-1-1 1,1 1 0,0-1 0,0-1 0,0 1-1,1 0 1,-1 0 0,1-1 0,0 0 0,0-1 0,0 1-1,0-1 1,11 3 0,8-2-6755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1:13:25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170 409 24575,'-1'-2'0,"1"2"0,-1-2 0,0 1 0,1 1 0,0-2 0,-1 1 0,0 1 0,0-2 0,1 1 0,-1 1 0,0-1 0,0 0 0,1 0 0,-2 1 0,1-1 0,1 0 0,-2 0 0,1 1 0,1 0 0,-2-1 0,1 1 0,0 0 0,0-1 0,0 1 0,0 0 0,-3-1 0,-36-5 0,34 6 0,2 0 0,-1-1 0,1 1 0,-1 0 0,0 0 0,1 1 0,-1-1 0,1 1 0,-1 0 0,1 0 0,0 0 0,-1 1 0,1 0 0,-7 3 0,8-3 0,1 0 0,0 0 0,0 0 0,-1 1 0,2-1 0,-1 0 0,0 1 0,1-1 0,-1 1 0,1 0 0,-1 0 0,1 0 0,0 0 0,0-1 0,0 1 0,1 0 0,-1 0 0,1 0 0,0 1 0,-1-1 0,2 4 0,-1-4 0,1 0 0,-1 0 0,1 0 0,1 0 0,-2 0 0,2 0 0,-1 0 0,0 0 0,1-1 0,0 1 0,-1 0 0,2 0 0,-1-1 0,0 0 0,0 0 0,1 1 0,-1-2 0,0 1 0,1 0 0,-1 0 0,1 0 0,0-1 0,0 0 0,0 0 0,0 0 0,0 1 0,0-2 0,3 1 0,-2 1 0,0-2 0,0 1 0,-1 0 0,0 0 0,1-1 0,0 0 0,0 0 0,-1 0 0,1 0 0,0-1 0,-1 0 0,1 0 0,-1 1 0,1-1 0,-1-1 0,1 1 0,-1-1 0,1 1 0,-1-1 0,0 0 0,0 0 0,0 0 0,0-1 0,2-2 0,-1 0 0,-1-1 0,0 0 0,0 0 0,-1 0 0,0-1 0,0 1 0,0-1 0,-1 1 0,0 0 0,1-12 0,-2-9 0,-2-36 0,0 27 0,2 29 0,-11-131 0,9 121 0,-1 1 0,-1-1 0,-1 1 0,0-1 0,-1 2 0,-9-18 0,15 32 0,-1-1 0,0 2 0,1-2 0,-1 1 0,0-1 0,0 1 0,1 0 0,-2 0 0,1 0 0,1 0 0,-2-1 0,1 2 0,0-1 0,-1 0 0,2 0 0,-3-1 0,2 3 0,0-1 0,1 0 0,-1 0 0,1 0 0,0 1 0,-1-1 0,1 0 0,-1 0 0,0 0 0,1 0 0,0 1 0,0-1 0,-1 0 0,1 1 0,-1-1 0,1 1 0,0-1 0,-1 0 0,1 0 0,0 1 0,0 0 0,0-1 0,0 1 0,-1-1 0,1 0 0,0 1 0,0-1 0,0 1 0,0 0 0,0-1 0,-2 6 0,2 0 0,-1 1 0,0-1 0,1 0 0,0 0 0,2 10 0,6 25 0,2 0 0,20 52 0,42 79 0,-51-122 0,12 22-1365,-23-54-5461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1:13:26.7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48:54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24575,'1907'0'0,"-1597"14"0,-6 1 0,1428-16 0,-1727 1-91,-1 1 0,0-1 0,1-1 0,-2 1 0,2-1 0,-1 1 0,0-1 0,0 0 0,0-1 0,0 2 0,0-3 0,0 2 0,-1-1 0,6-3 0,3-7-6735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1:18:53.7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0 419 24575,'16'-13'0,"0"0"0,1 1 0,0 1 0,1 0 0,30-13 0,34-19 0,-57 29 0,38-18 0,17-7 0,-31 10 0,-3 3 0,-1-2 0,43-37 0,-36 24-1365,-28 23-5461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1:18:56.7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58 129 24575,'0'-9'0,"0"0"0,1 0 0,0 0 0,1 0 0,0 0 0,0 1 0,5-13 0,-6 18 0,1 0 0,-1 1 0,0-1 0,1 1 0,0-1 0,-1 0 0,2 1 0,-2 0 0,1 0 0,1-1 0,-1 2 0,1-1 0,-1 0 0,0 1 0,1-1 0,0 1 0,0-1 0,0 1 0,-1 0 0,1 0 0,0 0 0,0 1 0,0-1 0,0 0 0,4 1 0,-5 0 0,-1 0 0,2 0 0,-1 0 0,0 1 0,0-1 0,0 1 0,0-1 0,0 0 0,0 1 0,0 0 0,0 0 0,0 0 0,-1 0 0,1 0 0,0 1 0,0-1 0,-1 0 0,1 1 0,1 1 0,0 0 0,-1 1 0,0 0 0,0 0 0,1-1 0,-2 2 0,1-1 0,-1-1 0,2 10 0,-1 1 0,1 1 0,-3 0 0,1-1 0,-3 23 0,2-30 0,-1 0 0,0 0 0,-1-1 0,1 1 0,-2 0 0,1-1 0,0 1 0,-1-1 0,0 0 0,-1 0 0,1 0 0,-1-1 0,-8 9 0,1-3 0,0-2 0,-1 1 0,0-2 0,-1 1 0,-15 6 0,21-10 0,2-3 0,-1 1 0,1 0 0,0 0 0,0 0 0,0 1 0,1 0 0,-1-1 0,1 2 0,-1-1 0,1 0 0,1 1 0,-5 6 0,8-10 0,0 0 0,0 0 0,0 0 0,0 0 0,1 0 0,-1 0 0,0 0 0,0 1 0,1-2 0,-1 1 0,0 1 0,1-2 0,-1 1 0,1 1 0,0-2 0,-1 1 0,0 0 0,1 0 0,0-1 0,0 1 0,-1 0 0,2 0 0,-1-1 0,-1 1 0,1 0 0,0-1 0,0 1 0,0-1 0,2 1 0,35 16 0,-32-14 0,21 6-227,0 0-1,0-3 1,0 0-1,0-1 1,48 2-1,-45-7-6598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1:18:59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6 24575,'-1'60'0,"3"72"0,-2-128 0,0 1 0,1 0 0,0-1 0,-1 1 0,2-1 0,-1 1 0,1-1 0,-1 1 0,2-1 0,-1 1 0,0-1 0,0 0 0,1 0 0,0 0 0,0-1 0,0 1 0,0-1 0,1 1 0,-1-1 0,1 0 0,0-1 0,0 1 0,0-1 0,0 1 0,1-1 0,-1 0 0,1 0 0,-1-1 0,1 1 0,-1-2 0,6 2 0,1-1 0,1-1 0,-1 1 0,-1-2 0,2 1 0,-1-2 0,-1 1 0,2-2 0,-2 0 0,1 0 0,-1 0 0,1-2 0,12-6 0,22-10 0,-30 14 0,0 0 0,16-10 0,-30 16 0,1 1 0,-1-2 0,1 1 0,-1 0 0,1 0 0,-2 0 0,2-1 0,-1 1 0,0 0 0,0-1 0,0 1 0,0-1 0,0 1 0,0-1 0,-1 0 0,0 1 0,1-1 0,0 1 0,-1-2 0,1 2 0,-1-1 0,0 0 0,0-2 0,0 1 0,-1 0 0,-1-1 0,2 1 0,-1 0 0,-1-1 0,1 1 0,-1 0 0,1 0 0,-1 1 0,0-1 0,-4-4 0,-2-2 0,0 1 0,-1 0 0,0 0 0,0 1 0,-1 0 0,-12-7 0,7 8 0,0 1 0,0 0 0,0 1 0,-1 0 0,1 2 0,-1 0 0,-19 0 0,14 0 0,-2 0 0,-38-11 0,50 10-341,0-1 0,0 0-1,-13-8 1,4-1-6485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1:19:02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83 142 24575,'0'-7'0,"1"1"0,0-1 0,1 0 0,-1 0 0,1 1 0,1-1 0,-1 1 0,1 0 0,0 0 0,1 0 0,-1 0 0,1 0 0,0 1 0,0-1 0,9-6 0,-10 9 0,0-1 0,1 1 0,-1 0 0,1 1 0,-1-1 0,1 0 0,1 1 0,-2 0 0,2 0 0,-1 0 0,0 1 0,1 0 0,-1-1 0,1 2 0,-1-1 0,1 0 0,-1 1 0,1 0 0,-1 0 0,1 0 0,-1 1 0,1-1 0,8 3 0,-11-2 0,1 1 0,0-1 0,0 1 0,-1-1 0,0 1 0,0 0 0,1 0 0,-1 0 0,-1 0 0,2 0 0,-2 1 0,1-1 0,-1 1 0,1-1 0,-1 1 0,1-1 0,-2 1 0,2 0 0,-1 0 0,-1 0 0,1 0 0,0 0 0,-1-1 0,1 1 0,-1 0 0,0 0 0,0 0 0,-1 0 0,1 0 0,-2 3 0,2 3 0,-3-1 0,2 0 0,-1 1 0,-1 0 0,0-1 0,0-1 0,-1 2 0,-1-2 0,-4 9 0,-3-3 0,0 1 0,-2-1 0,1-1 0,-2 0 0,0-1 0,0-1 0,0 0 0,-23 10 0,16-8 0,16-9 0,-1 2 0,1 0 0,0 0 0,1 0 0,-1 0 0,1 1 0,0 0 0,0 0 0,1 0 0,0 1 0,-6 10 0,10-15 0,-1 1 0,0-1 0,0 0 0,1 0 0,-1 0 0,1 0 0,-1 0 0,1 1 0,0 0 0,0-1 0,0 0 0,0 0 0,1 1 0,-1-1 0,1 0 0,-1 0 0,2 3 0,-1-3 0,1 0 0,-1 1 0,1-2 0,-1 1 0,2 0 0,-2-1 0,1 1 0,1-1 0,-1 1 0,-1-1 0,2 1 0,-1-1 0,1 0 0,-1 0 0,0 0 0,1-1 0,-1 1 0,1 0 0,3 0 0,7-1-12,0 1 0,1 0-1,-1-2 1,1 0-1,-1 0 1,1-1 0,21-7-1,6 0-1253,-16 5-5560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1:29:18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77 24575,'0'2'0,"1"-1"0,0 0 0,-1 1 0,0-2 0,1 2 0,0-1 0,0 0 0,-1 0 0,1 0 0,0 0 0,0 0 0,0 0 0,0 0 0,0 0 0,0 0 0,0-1 0,0 1 0,0-1 0,1 1 0,-1 0 0,0-1 0,0 0 0,1 0 0,-1 1 0,0-1 0,1 0 0,1 1 0,42 4 0,-39-5 0,26 2 0,1-3 0,0-1 0,63-11 0,94-37 0,-188 50 0,29-8 66,51-5 1,13-2-1565,-76 10-5328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49:13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24575,'5'-5'0,"6"3"0,1 7 0,4 7 0,-2 6 0,2 10 0,-1 10 0,-5 6 0,-2 7 0,-4 3 0,-2 2 0,-1 1 0,-2 0 0,1-4 0,-1-8 0,1-15 0,-1-18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0:06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24575,'16'5'0,"0"1"0,0-3 0,1 1 0,0-2 0,-1 1 0,1-2 0,29-2 0,-9 2 0,891 4 0,-509-7 0,2440 2-1365,-2831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0:10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24575,'2058'0'0,"-2017"2"0,-1 3 0,76 17 0,-72-13 0,0-1 0,51 2 0,454-8 0,-267-4 0,786 2-1365,-1045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0:42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24575,'1807'0'0,"-1648"13"0,-20 0 0,557-10 0,-357-5 0,831 2 0,-1130-2 0,72-13 0,-53 5 0,-96 11 0,-38 2 0,-24 14-1365,72-13-5461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1:57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1 24575,'-5'0'0,"-1"5"0,0 6 0,2 5 0,0 6 0,2 3 0,-3 12 0,-2 4 0,0 4 0,3 0 0,1-4 0,-4-8 0,0-10-8191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2:00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24575,'2'14'0,"1"0"0,0 0 0,1 0 0,1-1 0,0 1 0,0-2 0,1 1 0,9 13 0,-11-19 0,0 1 0,2-2 0,-2 1 0,2 0 0,-1 0 0,1-1 0,0 0 0,1-1 0,10 8 0,-14-12 0,-1 1 0,0-1 0,1 1 0,-1-2 0,1 2 0,0-1 0,-1-1 0,1 1 0,-1-1 0,1 1 0,0-1 0,-1 1 0,1-1 0,0 0 0,0 0 0,0-1 0,0 1 0,-1-1 0,1 0 0,-1 1 0,1-1 0,-1 0 0,1 0 0,0 0 0,-1-1 0,0 1 0,0-1 0,1 1 0,-1-1 0,0 1 0,0-1 0,0-1 0,2 0 0,7-12 0,-1 1 0,14-23 0,-17 23 0,1 1 0,1 1 0,0-1 0,12-12 0,-20 24 0,1-1 0,-2 1 0,2 0 0,-1 0 0,0 0 0,1 0 0,-1 0 0,1 0 0,-1 0 0,1 0 0,-1 0 0,1 1 0,-1 0 0,1-1 0,-1 1 0,1-1 0,0 1 0,-1-1 0,1 1 0,-1 0 0,3 0 0,-3 1 0,0 0 0,1 0 0,-1-1 0,0 1 0,0 0 0,0 0 0,0-1 0,1 1 0,-2 1 0,1-2 0,0 2 0,0-1 0,0 0 0,-1 0 0,1 0 0,0 0 0,-1 1 0,1-1 0,0 2 0,2 8 0,-1-2 0,0 2 0,0-1 0,-1 1 0,-1 11 0,-3 152-1365,3-150-5461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2:02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24575,'5'0'0,"5"9"0,3 8 0,2 11 0,-1 4 0,-2 3 0,-4-1 0,-3-1 0,2-2 0,0-1 0,0-1 0,-3-1 0,-1 0 0,-2-6-8191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06:17:09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2 24575,'-70'-1'0,"-80"3"0,148-2 0,-1 0 0,0 0 0,0 1 0,1 0 0,-1 0 0,1-1 0,-1 1 0,1 1 0,-1-2 0,1 2 0,0-1 0,0 1 0,-1-1 0,1 1 0,0-1 0,0 2 0,0-2 0,1 1 0,-2 1 0,2-1 0,-1 0 0,1 0 0,-1 1 0,2-1 0,-2 0 0,1 1 0,1-1 0,-1 1 0,-1 3 0,0 7 0,1 1 0,0-2 0,0 2 0,3 23 0,0-16 0,-2-16 0,0-1 0,1 1 0,-1-1 0,0 1 0,1-1 0,1 0 0,-1 1 0,1-1 0,-1 0 0,1 0 0,0 0 0,4 6 0,-4-8 0,0 0 0,1 1 0,0-1 0,0 0 0,0 0 0,0 0 0,0 0 0,0 0 0,1-2 0,-1 2 0,1-1 0,-1 0 0,1 0 0,-1 0 0,0-1 0,6 0 0,16 2 0,1-2 0,-2-1 0,2 0 0,26-7 0,0 1 0,-48 6 0,0 1 0,0-1 0,0 1 0,0 0 0,-1 1 0,2-1 0,-1 1 0,-1-1 0,1 1 0,0 0 0,0 0 0,-1 1 0,1-1 0,3 3 0,-5-2 0,0 0 0,1 0 0,-1 0 0,0 0 0,0 0 0,0 0 0,-1 1 0,1 0 0,-1 0 0,1-1 0,-1 1 0,0-1 0,0 1 0,0 0 0,-1 0 0,1 0 0,0-1 0,-1 1 0,1 4 0,0 21 0,0 0 0,-1-1 0,-2 1 0,-6 31 0,7-55 0,0-1 0,0 0 0,0 0 0,-1 0 0,1 0 0,-2 0 0,2 0 0,-1 0 0,-1-1 0,1 1 0,0 0 0,0-1 0,-1 0 0,0 0 0,0 1 0,1-1 0,-1-1 0,0 1 0,0-1 0,-1 1 0,1-1 0,0 0 0,0 0 0,0 0 0,0-1 0,-6 2 0,-11 0 0,1 0 0,0-2 0,-31-2 0,26 1 0,-134-3-1365,134 4-5461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2:05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81 24575,'11'1'0,"-1"0"0,1 0 0,-1 2 0,0-1 0,0 1 0,13 5 0,57 29 0,-68-31 0,-1 0 0,1 0 0,-2 0 0,1 1 0,-2 0 0,1 1 0,-1 1 0,0-1 0,11 14 0,-19-20 0,0-1 0,0 0 0,-1 0 0,2 0 0,-1 0 0,-1 0 0,1 0 0,1 0 0,-2 0 0,2 0 0,-1-1 0,0 1 0,0 0 0,0 0 0,1-1 0,-1 0 0,0 1 0,1-1 0,-1 1 0,0-1 0,0 0 0,2 1 0,-1-2 0,-1 0 0,1 0 0,-1 1 0,0-1 0,1-1 0,-2 2 0,2-1 0,-1-1 0,0 2 0,0-2 0,0 1 0,-1 0 0,1-1 0,0 1 0,0 0 0,-1 0 0,1-1 0,0 1 0,0-3 0,8-18 0,0-3 0,18-32 0,-21 48 0,0 0 0,0 0 0,0 0 0,1 2 0,1-1 0,13-12 0,-14 15 0,0 0 0,0-1 0,1 2 0,-1-1 0,1 2 0,8-5 0,-13 8 0,-2-1 0,1 1 0,-1-1 0,1 1 0,0-1 0,-1 1 0,2 0 0,-2 0 0,1 0 0,0 0 0,-1 0 0,1 0 0,0 1 0,0-1 0,-1 1 0,1-1 0,0 0 0,-1 1 0,1 0 0,-1 0 0,1-1 0,-1 2 0,1-1 0,-1-1 0,1 2 0,-1-1 0,0 0 0,1 1 0,-2-1 0,2 1 0,-1-2 0,-1 2 0,2-1 0,-1 2 0,-1-2 0,2 3 0,2 10 0,-1 0 0,0 1 0,-2 0 0,1-1 0,-2 1 0,0-1 0,0 1 0,-3 15 0,0 14 0,2 67-1365,1-87-5461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48:59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 24575,'191'1'0,"826"-18"0,33 3 0,-657 16 0,1269-2-1365,-1638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49:17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36 24575,'-2'0'0,"0"2"0,-1-1 0,0 0 0,1 1 0,0-1 0,0 1 0,0-1 0,0 1 0,0 0 0,0 0 0,1 0 0,-1 0 0,1 0 0,-1 0 0,1 1 0,0-1 0,-1 2 0,-1 1 0,-12 16 0,3 1 0,-1-1 0,2 2 0,1-1 0,0 2 0,3 0 0,-1 0 0,2 0 0,1 1 0,-3 31 0,8-44 0,-1-8 0,1 1 0,0-1 0,-1 1 0,2-1 0,-1 1 0,1 4 0,0-9 0,0 0 0,-1 1 0,1-1 0,-1 0 0,1 0 0,-1 0 0,1-1 0,0 1 0,-1 0 0,0 0 0,1 0 0,0 0 0,-1 0 0,1 0 0,-1 0 0,0-1 0,1 1 0,0 0 0,-1-1 0,1 1 0,-1-1 0,0 1 0,0 0 0,1 0 0,-1-1 0,1 0 0,0 0 0,17-15 0,-15 13 0,5-5 0,-1 1 0,1-1 0,-1-1 0,-1 0 0,0 0 0,0 0 0,0-1 0,-1 0 0,-1 0 0,0 0 0,0-1 0,-1 1 0,0-1 0,-1 1 0,0-1 0,-1-1 0,0 2 0,-1-1 0,-1-13 0,1 0 0,1 15 0,0 1 0,-2 0 0,1-1 0,-1 1 0,0-1 0,-1 0 0,-4-12 0,6 19 0,-1 1 0,1 1 0,0-1 0,0 0 0,-1 0 0,1 1 0,-1-1 0,1 1 0,-1-1 0,1 0 0,-1 1 0,0-1 0,1 0 0,-1 1 0,1-1 0,-1 1 0,0 0 0,0-1 0,1 1 0,-1-1 0,0 1 0,0 0 0,1-1 0,-2 1 0,1 0 0,1 0 0,-1 0 0,0 0 0,0 0 0,1 0 0,-1 0 0,-1 0 0,2 0 0,-1 0 0,0 0 0,0 1 0,1-1 0,-1 1 0,0-1 0,0 1 0,1-1 0,-1 0 0,0 0 0,-1 2 0,0 0 0,-1 0 0,0 1 0,0 0 0,1 0 0,-1-1 0,2 1 0,-2 0 0,1 0 0,-2 5 0,-7 21 0,1 0 0,2 1 0,1 0 0,1 0 0,3 1 0,0-1 0,0 1 0,5 40 0,-1-65 0,-1 0 0,0 0 0,2 0 0,-1 0 0,1 0 0,-1-1 0,2 1 0,-1-1 0,0 0 0,1 1 0,0-1 0,0 0 0,5 6 0,-5-8 0,0-1 0,-1 0 0,1 0 0,0 1 0,-1-2 0,1 1 0,0-1 0,0 1 0,1-1 0,-1 0 0,0 0 0,0 0 0,1 0 0,-1 0 0,0-1 0,0 0 0,1 0 0,-1 0 0,1 0 0,-1 0 0,1 0 0,-1-1 0,0 0 0,6-2 0,-4 1 0,0 0 0,0-1 0,1 0 0,-2 0 0,1-1 0,0 1 0,-1-1 0,0 0 0,0 0 0,0-1 0,-1 1 0,1-1 0,-1 0 0,1 1 0,3-11 0,-1 2 0,0 0 0,-1 0 0,-1 0 0,0-1 0,4-20 0,-8 21 0,0 1 0,0 0 0,0-1 0,-2 1 0,1 0 0,-2 0 0,0 0 0,0 0 0,-1 0 0,-9-17 0,4 6 0,-5-20-58,12 32-87,-2 0-1,0 1 1,0-1 0,0 1 0,-1 0 0,-1 0-1,0 1 1,-8-10 0,1 3-6681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49:19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81 24575,'-6'-6'0,"-2"0"0,1 1 0,-1 0 0,0 1 0,0-1 0,0 2 0,0-1 0,-1 1 0,1 0 0,-18-2 0,8 1 0,0 2 0,-1 0 0,1 1 0,-25 2 0,40-1 0,0 1 0,1 0 0,-1-1 0,0 1 0,0 0 0,0 0 0,0 0 0,1 0 0,0 0 0,-1 1 0,1-1 0,-1 2 0,1-2 0,0 1 0,0 0 0,0 0 0,0 0 0,0 1 0,1-1 0,-1 0 0,0 0 0,1 1 0,0 0 0,-1 0 0,2-1 0,-1 1 0,0 0 0,0-1 0,1 1 0,-1 5 0,-1 7 0,0 2 0,2-1 0,0 0 0,3 19 0,-2-26 0,0 9 0,2-2 0,0 1 0,0 0 0,1-1 0,1 1 0,12 23 0,-14-34 0,1 1 0,-1 0 0,2 0 0,-1-1 0,1 0 0,0 0 0,0 0 0,1-1 0,0 0 0,-1 0 0,2 0 0,-1-1 0,0 0 0,1 0 0,0 0 0,12 3 0,-17-6 0,-1 0 0,2-1 0,-2 1 0,1-1 0,0 1 0,-1-1 0,2 0 0,-2 0 0,1 0 0,0 0 0,0 0 0,0 0 0,0-1 0,-1 1 0,1-1 0,0 1 0,0-1 0,-1 0 0,1 0 0,0 1 0,2-3 0,-3 2 0,1-1 0,0-1 0,0 1 0,0 0 0,-1 0 0,1-1 0,-2 1 0,2 0 0,-1 0 0,0-1 0,0 0 0,0 0 0,-1-3 0,3-9 0,-2-1 0,1-1 0,-2 2 0,-3-19 0,3 19 0,-2-17 0,0 20 0,1 1 0,0 1 0,1-2 0,1 1 0,0 0 0,0 0 0,1-1 0,0 1 0,1 1 0,5-13 0,-2 10-273,1-1 0,-1 1 0,-1-2 0,6-19 0,-7 12-6553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49:02.7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24575,'4064'0'0,"-4043"2"11,1 0 1,0 2-1,0-1 0,35 14 0,10 2-1432,-39-13-5405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49:04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49:06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24575,'776'0'0,"-740"2"0,58 10 0,22 2 0,92-13 0,127 9 0,459 9 0,-555-21 0,-196 2 0,11-2 0,0 4 0,97 13 0,-64 0 0,148 8 0,90-20 0,-234-4 0,-39 3 0,59 10 0,46 2 0,376-15 0,-517 0-455,0 1 0,18-4 0,-8-2-6371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0:27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24575,'0'14'0,"0"10"0,0 9 0,0 9 0,0 3 0,0-3 0,0-3 0,0-4 0,0 2 0,0-1 0,0-6-8191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0:30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 1 24575,'-11'1'0,"1"0"0,-1 0 0,1 1 0,0 1 0,0-1 0,0 2 0,1-1 0,-1 1 0,0 1 0,1 0 0,0 0 0,1 1 0,-1 0 0,1 0 0,0 1 0,1 0 0,-1 1 0,1-1 0,1 2 0,0-1 0,0 1 0,0-1 0,1 2 0,-4 9 0,5-8 0,1 1 0,0 0 0,0 0 0,1 0 0,1 0 0,-1 23 0,3-13 0,0 0 0,9 42 0,-6-51 0,0 0 0,0 0 0,1 0 0,1-1 0,0 1 0,0-2 0,1 1 0,1-1 0,0 0 0,0-1 0,18 18 0,-19-22 0,1 0 0,-1 0 0,1-1 0,0 0 0,0 0 0,0-1 0,1 0 0,0 0 0,0-1 0,0 0 0,0-1 0,0 0 0,0 0 0,0-1 0,1 0 0,-1 0 0,16-3 0,-9 1 0,-1-1 0,1-1 0,0-1 0,-1 0 0,16-7 0,-27 9 0,1 0 0,-1 0 0,1 0 0,-2-1 0,1 0 0,1 1 0,-2-1 0,1 0 0,-1-1 0,1 1 0,-1 0 0,0-1 0,0 0 0,-1 0 0,1 0 0,-1-1 0,1 1 0,-2-1 0,1 2 0,0-3 0,0-3 0,-1 6 0,-1-1 0,0 0 0,0 0 0,0 1 0,0-1 0,-1 0 0,0 1 0,1-1 0,-1 1 0,-1-1 0,1 1 0,-1-1 0,1 1 0,-1 0 0,0-1 0,1 1 0,-2 0 0,1 0 0,0 1 0,-1-1 0,1 1 0,-5-4 0,2 2 0,-1 0 0,0 0 0,0 0 0,0 0 0,0 1 0,0 0 0,0 1 0,-1 0 0,1 0 0,-14-3 0,-2 2-170,-1 2-1,1 0 0,-1 1 1,1 1-1,-1 1 0,1 1 1,-33 8-1,37-4-6655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0:32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334 2 24575,'-80'-2'0,"-88"4"0,163-2 0,1 0 0,0 1 0,0 0 0,0 0 0,1-1 0,-2 2 0,1-1 0,1 1 0,-1-1 0,1 2 0,-1-2 0,0 1 0,1 1 0,0-1 0,0 1 0,0-1 0,-4 6 0,5-5 0,0 0 0,0 1 0,0 0 0,1 0 0,-1-1 0,1 1 0,0 0 0,0 0 0,1 0 0,-1 0 0,0 0 0,1 0 0,0 1 0,0-2 0,1 2 0,-1-1 0,2 5 0,1 3 0,0 1 0,1-1 0,0 0 0,1 0 0,1 0 0,0-1 0,0 1 0,1-1 0,0-1 0,1 1 0,1-1 0,-1-1 0,2 0 0,-1 0 0,14 9 0,-11-9 0,0-1 0,1-1 0,-1 1 0,2-2 0,-1 0 0,1-1 0,-1 0 0,2-2 0,-1 1 0,0-2 0,0 1 0,1-2 0,21 1 0,-33-3 0,0 1 0,1-1 0,-1 1 0,0-1 0,0 1 0,0-1 0,0-1 0,-1 2 0,1-2 0,0 1 0,0-1 0,0 1 0,-1-2 0,1 2 0,-1-1 0,3-4 0,-1 2 0,-1 0 0,0 0 0,0-2 0,0 2 0,-1-1 0,1 0 0,-1 0 0,2-9 0,0-4 0,-1-1 0,-1 0 0,0 0 0,-2-25 0,0 28-170,-1 1-1,0 0 0,-1 0 1,0-1-1,-2 1 0,0 0 1,-8-19-1,1 11-6655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06:17:12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81 24575,'0'0'0,"0"-1"0,0 1 0,0 0 0,0 0 0,0-1 0,0 0 0,0 1 0,0-1 0,0 1 0,0 0 0,0 0 0,-1-1 0,1 0 0,0 1 0,0-1 0,0 1 0,-1 0 0,1 0 0,0-1 0,-1 1 0,1 0 0,0-1 0,0 1 0,0-1 0,-1 1 0,1 0 0,0 0 0,-1 0 0,1 0 0,-1-1 0,1 1 0,0 0 0,-1 0 0,1-1 0,-1 1 0,1 0 0,-1 0 0,1 0 0,0 0 0,0 0 0,-1 0 0,0 0 0,1 0 0,-1 0 0,1 0 0,0 0 0,0 0 0,-1 0 0,1 1 0,-1-1 0,0 0 0,1 0 0,0 0 0,0 1 0,0-1 0,-1 0 0,1 0 0,-1 0 0,0 1 0,-20 16 0,10-3 0,0-1 0,1 2 0,-9 15 0,16-21 0,-1-1 0,1 1 0,0 0 0,1 0 0,-1 0 0,1 0 0,0 14 0,1-10 0,1 0 0,0-1 0,1 1 0,0 0 0,2 0 0,-1-1 0,1 0 0,1 1 0,-1-1 0,3 0 0,6 15 0,-8-21 0,0 1 0,0-1 0,1 0 0,-1-1 0,2 1 0,-1-1 0,0 0 0,1 0 0,0 0 0,0-1 0,0 0 0,1 0 0,0-1 0,-1 0 0,1 0 0,0 0 0,0-1 0,1-1 0,-1 2 0,12-1 0,-14-1 0,1-1 0,-1 0 0,0 0 0,0 0 0,1 0 0,-1 0 0,0-2 0,0 1 0,0 0 0,0-1 0,0 1 0,0-1 0,5-3 0,-7 3 0,0 0 0,0-1 0,0 0 0,-1 0 0,0 1 0,0-1 0,1 0 0,-1 0 0,0 0 0,0-1 0,-1 1 0,1 0 0,-1 0 0,0-1 0,0 0 0,0 1 0,0-1 0,-1 1 0,1-8 0,0-15 0,-1-1 0,-1 1 0,-1-1 0,-1 0 0,-1 1 0,-2 1 0,0-2 0,-2 2 0,-1 0 0,-1 0 0,-1 1 0,-20-32 0,28 51 15,0 0 0,-1 1 0,0-1 0,0 1 0,0-1 0,-1 2 0,-8-8 0,11 10-66,1 0 0,-1 0-1,1 0 1,-1 1 0,0-1 0,1 0 0,-1 0-1,0 1 1,0 0 0,1-1 0,-1 1-1,0 0 1,0-1 0,0 1 0,1 0 0,-1 0-1,0 1 1,0-1 0,0 0 0,0 1 0,1-1-1,-1 0 1,0 1 0,0 0 0,1 0 0,-1-1-1,1 2 1,-3 0 0,-7 10-6775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0:36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528 0 24575,'-21'9'0,"5"-1"0,-5-3 0,0-1 0,0-1 0,-1-1 0,1-1 0,-26-2 0,21 0 0,-1 1 0,-37 6 0,55-4 0,0 0 0,0 0 0,0 1 0,0 1 0,1-1 0,-1 1 0,0 0 0,2 1 0,-1 1 0,-13 9 0,12-6 0,0 1 0,0 0 0,1 0 0,1 1 0,0 0 0,0 0 0,1 1 0,0 0 0,2 0 0,-7 20 0,3-3 0,1 2 0,2-1 0,-3 43 0,6-32 0,2-1 0,8 77 0,-5-96 0,2-1 0,-1 1 0,2-2 0,2 2 0,-1-2 0,2 1 0,15 23 0,-16-29-105,0-1 0,2 0 0,0 0 0,0-1 0,1-1 0,0 0 0,1 0 0,0-1 0,1-1 0,0 0 0,1 0 0,25 11 0,-13-11-6721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0:38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 7 24575,'0'-5'0,"0"3"0,5 12 0,6 9 0,6 5 0,0 3 0,-3 3 0,-3 0 0,-9-5 0,-10-7 0,-12-6 0,-8-5 0,-8 1 0,-3 3 0,1 1 0,-3 2 0,1-1 0,7-3-8191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0:55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1 24575,'-5'9'0,"-1"8"0,-5 7 0,0 2 0,-3 2 0,1 2 0,-2-1 0,1 0 0,3 5 0,4 0 0,-2 1 0,1-7-8191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0:56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1 24575,'0'5'0,"0"6"0,0 10 0,0 7 0,0 3 0,0 1 0,0 1 0,-5-3 0,-6-4 0,-1-4 0,1-4-8191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0:57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0 24575,'-4'5'0,"-7"6"0,-1 6 0,-4 5 0,-2 3 0,0 2 0,-1 1 0,3-4-8191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0:58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1 24575,'-5'0'0,"-5"0"0,-8 5 0,-3 6 0,0 5 0,0 6 0,4-1-8191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0:59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 24575,'0'5'0,"-5"1"0,-6 9 0,-1 3-8191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1:00.7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1 24575,'-4'0'0,"-2"5"0,-5 5 0,0 12 0,-3 6 0,1 3 0,2 1 0,-1-5 0,1-2 0,3-1 0,2 0 0,-2-4 0,0 0 0,2-4-8191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1:01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1 24575,'0'9'0,"0"8"0,0 6 0,0 3 0,-5 3 0,-2 0 0,1 5 0,-3-3 0,0-2 0,-4-2 0,1 0 0,2-6-8191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1:02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1 24575,'0'5'0,"0"5"0,-5 12 0,-5 6 0,-8 8 0,-3 6 0,0 3 0,0-3 0,-1-4 0,2-4 0,6-7-8191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06:17:18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0 24575,'-31'2'0,"0"2"0,-1 1 0,2 1 0,0 2 0,-34 12 0,60-18 0,0 0 0,1-1 0,-2 2 0,2-1 0,-1 1 0,1-1 0,0 1 0,-1 0 0,1 0 0,0 0 0,0 0 0,1 1 0,-1 0 0,0-1 0,1 0 0,0 2 0,0-1 0,1-1 0,-1 2 0,1-1 0,-2 7 0,2-6 0,0 0 0,0 1 0,1-1 0,-1 0 0,1 0 0,1 1 0,-1-1 0,1 0 0,-1 0 0,2 1 0,-1-2 0,1 1 0,-1 1 0,2-2 0,-1 1 0,0 0 0,6 7 0,-7-10 0,1 0 0,0 1 0,0-1 0,0 0 0,1 0 0,-1-1 0,0 1 0,0 0 0,1-1 0,0 1 0,-1-1 0,1 0 0,0 0 0,-1 0 0,1-1 0,0 1 0,-1 0 0,6 0 0,1-1 0,0-1 0,0 0 0,0 0 0,13-4 0,-14 3 0,-1 0 0,0 1 0,1 0 0,0 0 0,-1 1 0,14 0 0,-19 1 0,-1-1 0,2 1 0,-2 0 0,1-1 0,-1 1 0,1 0 0,0 0 0,-1-1 0,1 2 0,-1-1 0,1 0 0,-1 0 0,0 0 0,1 1 0,-2-1 0,2 0 0,-1 1 0,0-1 0,1 3 0,0 0 0,-1 0 0,2 1 0,-2-1 0,0 1 0,0-1 0,0 1 0,0 7 0,0-2 0,-1 1 0,-1 1 0,0-2 0,0 1 0,-6 20 0,5-25 7,-1 0 0,1 0 0,-1 0 0,0-1 0,-1 1 1,1-1-1,-1 0 0,0 0 0,0 0 0,-1-1 0,1 0 0,-2 1 0,2-2 0,-1 1 0,-1 0 0,-6 3 0,0-2-219,0 0 0,0 0 0,-1-2-1,1 1 1,-1-1 0,-26 2 0,12-3-6614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1:04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1 24575,'0'5'0,"0"5"0,0 7 0,0 5 0,0 3 0,-4 7 0,-2 3 0,0-1 0,-3-5 0,-1-3 0,-3-6 0,1-2 0,-3 2 0,2 0 0,3-1-8191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1:05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1 24575,'5'0'0,"1"5"0,0 5 0,-1 7 0,-2 10 0,0 4 0,-6 7 0,-9 1 0,0 0 0,-3-8 0,0-4 0,3-2 0,4-6-8191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1:06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 1 24575,'0'5'0,"0"6"0,0 11 0,-5 1 0,-1 6 0,-4 3 0,-2 1 0,-2-5 0,1-2 0,2-2 0,-1 0 0,-3 1 0,1 1 0,2 0 0,4 1 0,3-9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1:06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1 24575,'0'5'0,"0"5"0,0 7 0,0 4 0,0 5 0,0 1 0,-5 6 0,-6 7 0,-1 1 0,-3-2 0,-4-7 0,1-5 0,0-1 0,2-2 0,-1 0 0,3-8 0,8-16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1:07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1 24575,'0'5'0,"0"10"0,-5 8 0,-1 5 0,-5 2 0,0 0 0,-3-4 0,-4-3 0,1 6 0,0-5 0,-3 1 0,-3 0 0,3 0 0,0-4 0,3 0 0,5-5-8191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1:08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1 24575,'0'5'0,"0"6"0,-5 11 0,-6 1 0,-1 2 0,-8 1 0,-5 1 0,-4 1 0,0-1 0,3 1 0,3-5 0,4-1 0,1-5 0,4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1:09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0 24575,'0'10'0,"-4"7"0,-7 1 0,-6 2 0,-10 3 0,-4 2 0,-2 1 0,0-4 0,0-1 0,3 1 0,4-3-8191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1:11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1:11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1:12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06:17:21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56 24575,'-2'0'0,"-1"1"0,1-1 0,-1 1 0,0 0 0,1-1 0,0 2 0,0-1 0,-1 0 0,0 0 0,1 0 0,1 1 0,-2-1 0,1 1 0,0 0 0,0 0 0,-2 3 0,-27 36 0,24-31 0,4-3 0,-1 0 0,0 0 0,1 0 0,0 1 0,0-1 0,1 1 0,0-1 0,1 1 0,-1 0 0,2 0 0,-1 0 0,1 0 0,0 0 0,1 0 0,-1-1 0,2 2 0,-1-2 0,1 1 0,0-1 0,0 1 0,1-1 0,0 1 0,1-1 0,0 0 0,0 0 0,1-1 0,-1 0 0,1 0 0,0 0 0,1 0 0,-1 0 0,1-1 0,0 0 0,1 0 0,0-1 0,0 1 0,-1-2 0,1 1 0,1-1 0,11 4 0,-1-2 0,-1-1 0,31 3 0,-40-5 0,0-2 0,0 1 0,0-2 0,0 1 0,0-1 0,0 0 0,0-1 0,9-2 0,-14 3 0,-2 0 0,1 0 0,0 0 0,0 0 0,0 0 0,-1-1 0,1 1 0,-1 0 0,1-1 0,-1 1 0,1-1 0,-1 1 0,0-1 0,0 0 0,0 1 0,1-2 0,-2 2 0,2-4 0,-1 1 0,0 0 0,0 0 0,0 0 0,-1-1 0,0 2 0,0-2 0,0 1 0,-1-7 0,-1-4 0,-2 0 0,-1 0 0,-10-27 0,-51-102 0,62 138 11,0-1 0,0 1 0,-2 0 0,2 0 0,-1 1 0,-1 0-1,0 0 1,0 0 0,0 1 0,-12-8 0,6 6-308,0-1 0,-1 1 0,-1 1 0,-23-7 0,14 7-6529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1:14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1:15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1:16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1:48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167 612 24575,'1'79'0,"-3"90"0,2-168 0,0 0 0,0 1 0,0-1 0,0 0 0,-1 0 0,1 1 0,0-1 0,0 0 0,-1 0 0,1 0 0,-1 0 0,0 1 0,1-2 0,-1 2 0,-1 1 0,2-3 0,-1 0 0,1 0 0,-1 0 0,1 1 0,-1-1 0,1 0 0,0 0 0,-1 0 0,1 0 0,-1 0 0,1 0 0,-1 0 0,1 0 0,0 0 0,-1-1 0,1 1 0,-1 0 0,1 0 0,-1 0 0,1-1 0,0 1 0,0 0 0,-1-1 0,1 1 0,-1 0 0,1 0 0,0 0 0,-1-1 0,1 0 0,-3-3 0,-1 1 0,1-2 0,0 1 0,0 0 0,1-1 0,-4-6 0,-21-59 0,4-1 0,-15-76 0,33 129 0,-4-31 0,0-1 0,-2-75 0,11-100 0,0 224 0,0-5 0,0 0 0,0 0 0,1 0 0,0 0 0,0 0 0,1 0 0,3-8 0,-4 12 0,0 0 0,0 1 0,0-2 0,0 2 0,1-1 0,-1 1 0,1-1 0,-1 1 0,1-1 0,0 1 0,-1-1 0,2 2 0,-2-2 0,1 1 0,0 1 0,0-1 0,0 0 0,0 0 0,0 1 0,0-1 0,1 1 0,-1-1 0,0 1 0,3 0 0,4 1 0,-2 0 0,1-1 0,0 2 0,-1-1 0,1 2 0,-1-1 0,1 1 0,-1 0 0,0 1 0,8 4 0,71 50 0,-72-48 0,-4-2 0,1 1 0,-1 0 0,-1 0 0,0 2 0,0-1 0,0 1 0,-2-1 0,1 2 0,-2 0 0,7 13 0,-11-20 0,1 0 0,-2 0 0,1 0 0,-1 0 0,0 0 0,0 0 0,-1 1 0,1-1 0,-1 0 0,0 0 0,0 1 0,-1-1 0,1 0 0,-1 0 0,-1 1 0,1-2 0,-1 1 0,1 1 0,-1-2 0,-1 1 0,1 0 0,-1-1 0,1 0 0,-2 1 0,1-1 0,0 0 0,-1 0 0,-7 6 0,4-5 12,1 0 0,-1-1 0,-1 1 0,1-1 0,-1-1 0,0 0 0,1 0 0,-2 0 0,-7 1 0,-7 0-755,-46 3 1,34-6-6084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1:50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24575,'0'501'0,"2"-479"17,0-1 0,1 0 0,1 0 0,14 38 0,2 15-1467,-16-50-5376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2:50.6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2:52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0 994 24575,'1'-20'0,"0"0"0,2 0 0,0 1 0,1-1 0,10-28 0,44-91 0,-58 139 0,8-18 0,42-90 0,87-140 0,-114 212 0,2 1 0,35-38 0,-49 62 0,1 0 0,0-1 0,1 3 0,1-1 0,-1 1 0,1 0 0,1 1 0,0 1 0,15-5 0,39-11 0,0 5 0,1 2 0,1 2 0,0 5 0,0 2 0,0 4 0,1 2 0,0 3 0,0 4 0,75 16 0,-54-4 0,308 61 0,-6 27 0,-348-88 0,51 28 0,-3-2 0,51 25-1365,-112-53-5461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2:53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0 24575,'2'8'0,"-1"1"0,1-2 0,1 1 0,0-1 0,0 1 0,0-1 0,2 0 0,-1 0 0,8 11 0,5 7 0,93 174 0,-105-192 0,-2 2 0,1-2 0,-1 1 0,0 1 0,0-1 0,-1 0 0,1 1 0,-2-1 0,1 11 0,-2-15 0,0 0 0,-1-1 0,1 0 0,-1 1 0,0-1 0,0 1 0,0 0 0,0-1 0,-1 0 0,1 0 0,-2 0 0,2 0 0,-1 0 0,-1 0 0,1 0 0,0 0 0,0 0 0,-1-1 0,0 0 0,0 0 0,0 1 0,0-1 0,0 0 0,-5 2 0,-23 11 0,1-2 0,-3 0 0,-34 8 0,-105 17 0,21-4 0,109-23-1365,10-4-5461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2:55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1 24575,'2'123'0,"-5"138"0,2-233 0,-2 0 0,-1-1 0,-1 0 0,-12 34 0,15-55-195,0 0 0,-1 0 0,-1 0 0,1 0 0,-1-1 0,-8 10 0,-5 3-6631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2:56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2 360 24575,'-2'-90'0,"4"-102"0,-2 189 0,0-1 0,1 1 0,0 0 0,0-1 0,-1 1 0,1-1 0,1 1 0,-2-1 0,2 1 0,-1 0 0,2 0 0,-2 0 0,1 0 0,1 0 0,-1 1 0,0-1 0,0 1 0,5-4 0,-3 4 0,0-1 0,-1 2 0,1-1 0,1 0 0,-2 1 0,1 0 0,1 0 0,-2 0 0,2 1 0,-1-1 0,0 1 0,1-1 0,-1 1 0,0 1 0,6 0 0,19 6 0,0 1 0,0 1 0,0 2 0,50 26 0,-71-33 0,17 9 0,-2 0 0,0 2 0,0 1 0,-2 1 0,22 21 0,-40-34 0,1 0 0,-1 1 0,0-1 0,-1 1 0,0-1 0,1 1 0,-1 0 0,0 0 0,0 0 0,-1 0 0,0 0 0,0 0 0,0 1 0,-1-1 0,1 1 0,-1-1 0,-1 0 0,1 1 0,-1-1 0,1 0 0,-2 0 0,1 1 0,-1-2 0,1 1 0,-2 1 0,1-2 0,0 1 0,-1 0 0,1-1 0,-1 0 0,-1 1 0,1-1 0,-1 0 0,0 0 0,1-1 0,-2 0 0,1 1 0,0-1 0,-1 0 0,1-1 0,-1 1 0,-8 3 0,-7-3 0,0 0 0,0-1 0,0-1 0,0-1 0,-31-3 0,-2 0 0,-94 1-1365,106 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06:18:01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0 410 24575,'27'0'0,"-1"-2"0,0-1 0,1-1 0,45-14 0,95-46 0,-140 53 0,124-47 0,-85 35 0,0-4 0,-2-2 0,73-44 0,-113 59 0,0 2 0,0 1 0,47-15 0,-40 15 0,-8 1-1365,-2-4-5461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2:58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 24575,'1'81'0,"-5"1"0,-14 93 0,2-68 0,5 1 0,2 169 0,9-272-109,0 29 352,0-34-281,0 1 1,0 0-1,0 0 1,0-1-1,0 1 1,0-1-1,0 1 1,0 0-1,0-1 1,0 1 0,0 0-1,0-1 1,0 1-1,-1-1 1,1 1-1,0-1 1,-1 1-1,1 0 1,-1-1-1,1 0 1,0 1-1,0-1 1,-1 1-1,0 0 1,1-1 0,-1 0-1,1 0 1,0 1-1,-1-1 1,0 0-1,1 1 1,-1-1-1,1 0 1,-1 1-1,0-1 1,1 0-1,-1 0 1,1 0-1,-2 0 1,-10-7-6789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3:25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1 225 24575,'0'-1'0,"0"0"0,1 0 0,-1 0 0,1 0 0,-1 0 0,0 1 0,1-1 0,0 0 0,0 0 0,-1 1 0,1-1 0,-1 0 0,1 1 0,0-1 0,0 1 0,0-1 0,0 1 0,-1-1 0,1 1 0,0-1 0,0 1 0,0 0 0,0 0 0,1 0 0,28-7 0,-28 7 0,61-7 0,0 4 0,65 4 0,-42 0 0,297 2 0,619-6 0,-684-9 0,112-3 0,-278 18 0,243-10 0,-340-1 0,83-23 0,-94 19 0,0 1 0,1 3 0,63-3 0,371-12 0,-287-5 0,-138 17 0,1 2 0,76-2 0,-71 12-1365,-36-1-5461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0:46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24575,'888'0'0,"-837"2"0,-1 4 0,70 14 0,-62-9 0,77 6 0,29-17 0,-86 0 0,105 10 0,-12 4 0,243-9 0,-214-7 0,1561 2-1365,-1732 0-5461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0:48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24575,'0'5'0,"0"5"0,0 7 0,0 4 0,0 5 0,0 1 0,5 1 0,1 1 0,0 0 0,-2 0 0,0-1 0,-2 0 0,-1 0 0,0-1 0,-1-3-8191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0:50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20 24575,'0'0'0,"1"-1"0,-1 1 0,1 0 0,-1-1 0,0 1 0,1 0 0,-1 0 0,0 0 0,0-1 0,0 1 0,1-1 0,-1 1 0,0-1 0,0 1 0,1 0 0,-1 0 0,0-1 0,0 1 0,0-1 0,0 0 0,0 1 0,0 0 0,0 0 0,0-1 0,0 1 0,0-1 0,0 1 0,0-1 0,0 1 0,0 0 0,0-1 0,-1 1 0,1-1 0,0 1 0,0-1 0,-1 1 0,1 0 0,0 0 0,0 0 0,0-1 0,0 1 0,-1-1 0,1 1 0,0 0 0,-1-1 0,1 1 0,-1 0 0,1 0 0,0 0 0,0 0 0,-1 0 0,1-1 0,-1 1 0,1 0 0,-1 0 0,1 0 0,0 0 0,-1 0 0,1 0 0,-1 0 0,0 0 0,0 0 0,-1-1 0,1 1 0,-1 0 0,1 0 0,-1 0 0,1 0 0,-1 0 0,1 0 0,-1 1 0,1-1 0,0 1 0,0-1 0,-1 0 0,1 1 0,-1 0 0,1 0 0,0-1 0,-1 1 0,-1 1 0,1 2 0,0 0 0,0 0 0,-1 0 0,2 1 0,-1-2 0,1 2 0,0-1 0,0 1 0,0-1 0,1 1 0,-1-1 0,1 1 0,0-1 0,0 1 0,1-1 0,-1 0 0,1 1 0,2 6 0,-1-2 0,0 0 0,1 0 0,1 0 0,-1-1 0,1 0 0,1 1 0,-1-1 0,8 8 0,-9-12 0,0-1 0,1 1 0,1-1 0,-2 0 0,2 0 0,-1-1 0,1 0 0,-1 1 0,1-1 0,-1-1 0,2 1 0,-2-1 0,1 1 0,0-1 0,0-1 0,0 0 0,0 1 0,0-1 0,0 0 0,0-1 0,5 0 0,-7 1 0,0-1 0,0 0 0,0 1 0,0-1 0,0 0 0,-1 0 0,1 0 0,-1 0 0,0 0 0,1-1 0,0 1 0,-1-2 0,0 2 0,0-1 0,1 0 0,-2 0 0,1 0 0,0-1 0,0 1 0,0 0 0,-1-1 0,1 1 0,-2-1 0,2 0 0,-1 0 0,0 1 0,0-1 0,0 0 0,-1 0 0,0 1 0,0-1 0,1 0 0,-1 0 0,0 0 0,-1 0 0,1-5 0,-3-1 0,0-2 0,0 1 0,-1 0 0,0 0 0,-6-9 0,10 18 0,0 1 0,0 0 0,0-1 0,0 1 0,0-1 0,0 1 0,0 0 0,0 0 0,0 0 0,-1-1 0,1 1 0,0-1 0,0 1 0,0 0 0,-1-1 0,1 1 0,0 0 0,-1 0 0,1 0 0,0 0 0,0-1 0,0 1 0,-1 0 0,1 0 0,0 0 0,-1-1 0,1 1 0,-1 0 0,1 0 0,0 0 0,0 0 0,0 0 0,-1 0 0,1 0 0,-1 0 0,1 0 0,-1 0 0,1 0 0,0 0 0,-6 15 0,3 26 0,16 150 0,1 10 0,-14-158 0,-2-31 0,1 0 0,1 0 0,1 0 0,0-1 0,0 1 0,5 19 0,5-17-1365,0-9-5461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0:52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1 24575,'-219'0'0,"214"0"0,1 0 0,-1 0 0,1 1 0,-1 0 0,1-1 0,-1 1 0,1 1 0,0-1 0,-7 4 0,9-4 0,0 0 0,1 0 0,-1 1 0,0-1 0,0 1 0,1-1 0,0 1 0,0-1 0,-1 1 0,1 0 0,0 0 0,0-1 0,0 1 0,0 1 0,0-2 0,0 1 0,1 1 0,0-2 0,-1 1 0,1 1 0,0-1 0,-1 0 0,2 3 0,0 9 0,1 0 0,0 0 0,1 0 0,1-1 0,0 1 0,2-1 0,-1 0 0,1 0 0,1 0 0,0-1 0,1 0 0,14 18 0,-20-28 0,0 0 0,-1 0 0,2 0 0,-1 0 0,-1 0 0,2-1 0,-1 1 0,0 0 0,0-1 0,1 0 0,0 1 0,-1-2 0,1 1 0,-1 1 0,1-2 0,-1 0 0,1 1 0,0 0 0,0-1 0,0 0 0,0 0 0,-1 0 0,1 0 0,0-1 0,-1 1 0,1-1 0,-1 1 0,1-1 0,0 0 0,0 0 0,3-2 0,-2 0 0,1 0 0,-2-1 0,1 0 0,0 0 0,0 1 0,-1-2 0,0 1 0,0 0 0,0-1 0,-1 1 0,1-1 0,-2 0 0,2 1 0,-2-2 0,3-8 0,-1-8 0,-2 1 0,0-33 0,-1 47 0,-5 465 0,6-273-1365,0-158-5461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0:54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24575,'2'20'0,"0"0"0,8 34 0,-2-11 0,21 71 0,-21-88 0,0 1 0,-1 0 0,-3 1 0,3 30 0,-6-30-112,-2-14-97,2 0 0,-1 1 0,2 0 1,-1-1-1,9 27 0,2-12-6617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3:04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1517 1 24575,'0'28'0,"-4"84"0,2-97 0,0-1 0,-1 0 0,-1 0 0,1 0 0,-12 23 0,-25 37 0,-55 77 0,81-131 0,-2-1 0,0-1 0,-1 0 0,-1-1 0,0-1 0,-1-1 0,-1 0 0,-23 12 0,-23 9 0,-91 36 0,38-29 0,24-10 0,58-22 0,-1-1 0,2-2 0,-72 7 0,45-7 0,3-2 0,-90-4 0,3 0 0,81 8-1365,40-4-5461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3:05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 1 24575,'0'6'0,"-1"0"0,-1 0 0,2-1 0,-2 1 0,1 0 0,-2 0 0,1 0 0,0-1 0,-1 0 0,1 0 0,-7 9 0,-6 5 0,-27 29 0,7-11 0,4 1 0,15-22 0,2 1 0,0 1 0,1 1 0,-14 27 0,25-44 0,1 1 0,0-1 0,0 1 0,0 0 0,1 0 0,-1 0 0,1 0 0,0 0 0,-1-1 0,1 1 0,0 0 0,1 0 0,-1-1 0,1 1 0,-1 0 0,0-1 0,3 6 0,-1-4 0,0 0 0,0 0 0,1 0 0,0-1 0,0 1 0,0-1 0,0 1 0,0-1 0,8 6 0,5 1 0,2 1 0,0-2 0,0 0 0,19 6 0,-24-11 0,48 22 0,0 2 0,64 38 0,-53-22-1365,-41-27-5461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3:07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130 343 24575,'2'130'0,"-5"140"0,-1-241 0,4-30 0,-1 1 0,1-1 0,0 1 0,0 0 0,0 0 0,0 0 0,0-1 0,-1 1 0,1-1 0,0 1 0,0 0 0,-1-1 0,1 1 0,0 0 0,0 0 0,0 0 0,0 0 0,-1-1 0,1 1 0,-1 0 0,1 0 0,0-1 0,-1 1 0,1 0 0,0 0 0,0 0 0,-1 0 0,1 0 0,-1 0 0,1-1 0,-1 1 0,1 0 0,0 0 0,0 0 0,0 1 0,-1-1 0,1 0 0,-1 0 0,1 0 0,-1 0 0,1 0 0,0 0 0,0 1 0,0-1 0,-1 0 0,1 0 0,-1 1 0,1-1 0,0 0 0,-1 0 0,1 0 0,0 0 0,0 1 0,0-1 0,0 0 0,0 1 0,-1-1 0,1 1 0,0-1 0,0 0 0,0 0 0,0 0 0,-1 1 0,1-1 0,0 1 0,0-1 0,0 1 0,0-1 0,-5-10 0,0-1 0,-1 0 0,3 0 0,-2 0 0,-2-17 0,-8-63 0,13 79 0,-8-80 0,4-2 0,9-152 0,-3 239 0,0-8 0,2 0 0,0 0 0,5-19 0,-6 30 0,0 1 0,0 0 0,0-1 0,1 1 0,-1 0 0,1 0 0,-1 0 0,2 0 0,-2 0 0,1 1 0,1-1 0,-1 1 0,1-1 0,-1 1 0,1-1 0,-1 2 0,1-1 0,0 0 0,0 0 0,6-2 0,12 0 0,0 1 0,0 0 0,0 2 0,0 0 0,0 2 0,25 3 0,8-1 0,86-2 0,73 4 0,-211-5 0,1 0 0,-1 0 0,0 0 0,1 0 0,0 0 0,-1 1 0,0 0 0,0 0 0,1-1 0,-1 2 0,0-1 0,0 0 0,1 0 0,-1 0 0,0 1 0,0-1 0,0 1 0,-1-1 0,1 2 0,0-2 0,0 1 0,-1 1 0,1-2 0,-2 1 0,2 1 0,-1-1 0,0 0 0,0 0 0,0 1 0,-1-1 0,1 0 0,-1 1 0,1-1 0,-1 1 0,1-1 0,-1 1 0,0-1 0,0 0 0,-2 6 0,1-3 0,1 1 0,-2-1 0,1 1 0,-2 0 0,2-1 0,-1 0 0,-1 0 0,0 0 0,0 0 0,0 0 0,0-1 0,-1 1 0,0-1 0,0 0 0,1 0 0,-9 5 0,0-2 0,0-1 0,0 0 0,-1-1 0,0 0 0,0-1 0,-16 3 0,-86 10 0,61-11 0,9 3 0,-72 22 0,78-19 0,0-1 0,-63 7 0,60-15-1365,7-1-5461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06:18:04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24575,'0'363'0,"0"-352"0,0-2 0,1 2 0,0-1 0,1-1 0,5 19 0,-6-25 0,0 1 0,0-1 0,1 0 0,-1 0 0,2 0 0,-2 0 0,1-1 0,1 1 0,-1-1 0,0 1 0,0 0 0,1-1 0,0 0 0,0 0 0,0 0 0,0-1 0,0 2 0,0-2 0,0 1 0,5 0 0,3 2 0,1-2 0,-1 0 0,1 0 0,0-1 0,0 0 0,0-1 0,0-1 0,0 0 0,0 0 0,21-6 0,-30 5 0,0 0 0,0 1 0,-1-1 0,1-1 0,-1 1 0,1 0 0,-1-1 0,1 1 0,-1-1 0,-1 0 0,2 0 0,-2 0 0,1 0 0,0 0 0,-1 0 0,0 0 0,0 0 0,0 0 0,0-1 0,0 1 0,-1-1 0,1 1 0,-1-5 0,1-12 0,-1 2 0,-4-38 0,2 43 0,8 36 0,0 0 0,17 37 0,3 13 0,6 15-1365,-16-51-5461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3:09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24575,'0'579'-1365,"0"-553"-5461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3:14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0 24575,'0'41'0,"-2"1"0,-2-1 0,-2-1 0,-14 55 0,11-56 0,-4 57 0,10-72 0,-1-8 0,-3 23 0,7-38 0,0 0 0,0 0 0,0-1 0,0 1 0,0 0 0,0 0 0,0-1 0,1 1 0,-1 0 0,0 0 0,1-1 0,-1 0 0,0 1 0,0 0 0,0 0 0,1-1 0,0 0 0,-1 1 0,1 0 0,-1 0 0,0-1 0,1 0 0,0 0 0,-1 1 0,1 0 0,-1-1 0,1 0 0,0 1 0,0-1 0,-1 0 0,0 0 0,1 0 0,0 0 0,0 1 0,-1-1 0,1 0 0,0 0 0,0 0 0,-1 0 0,1 0 0,0 0 0,0-1 0,0 1 0,23-5 0,0-2 0,-1 0 0,35-16 0,-20 7 0,-1 4 0,31-13 0,-65 23 0,1 0 0,0 0 0,0 0 0,-1 0 0,0-1 0,0 1 0,0-1 0,0 0 0,0 0 0,0 0 0,0 0 0,0-1 0,2-5 0,-4 6 0,-1 0 0,0 1 0,1-1 0,-1 0 0,0 0 0,0 1 0,-1-1 0,1 0 0,0 1 0,-1-1 0,0 0 0,0 0 0,1 1 0,-1-1 0,-1 1 0,1 0 0,0-1 0,-3-3 0,1 3 0,1-2 0,-1 1 0,0 1 0,0-1 0,-1 0 0,1 0 0,0 1 0,-1 0 0,-5-3 0,8 6 0,0-1 0,1 1 0,-1 0 0,1 0 0,-1 0 0,0 0 0,1 0 0,-1-1 0,0 1 0,0 1 0,1-1 0,-1 0 0,0 0 0,1 0 0,-1 0 0,1 1 0,-1-1 0,0 0 0,0 0 0,1 0 0,0 1 0,-1-1 0,0 1 0,1-1 0,-1 1 0,1-1 0,0 0 0,-1 1 0,0-1 0,1 1 0,-1 0 0,1-1 0,0 0 0,0 1 0,0 0 0,-1 0 0,1-1 0,0 1 0,0 0 0,-1-1 0,1 2 0,-6 30 0,6-11-192,1 0 0,6 39 0,-4-46-597,2 20-6037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3:16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24575,'0'10'0,"0"6"0,0 8 0,0 2 0,5-2 0,1-1 0,5 0 0,0 2 0,-2-5-8191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3:17.0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24575,'0'5'0,"5"1"0,1 5 0,5 9 0,5 12 0,-1 4 0,-2 1 0,-4-11 0,-3-9-8191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3:19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93 24575,'-1'35'0,"0"-13"0,1-1 0,1 0 0,7 41 0,-6-55 0,0-1 0,0 0 0,0 1 0,1-1 0,0 0 0,0 0 0,1 0 0,0 0 0,0-1 0,0 1 0,1-1 0,-1 0 0,1 0 0,1-1 0,-1 1 0,9 4 0,-1-1 0,0-1 0,1-1 0,0 0 0,25 7 0,-32-11 0,0 0 0,-1-1 0,2 0 0,-1 0 0,0 0 0,0-1 0,0 0 0,0-1 0,0 0 0,0 0 0,0 0 0,8-4 0,-13 5 0,1-2 0,0 1 0,-1-1 0,0 0 0,0 0 0,0 0 0,0 1 0,0-2 0,0 1 0,-1 0 0,1 0 0,-1-1 0,1 0 0,-1 1 0,1-1 0,-1 1 0,-1-1 0,1 1 0,0-1 0,0 0 0,-1 0 0,0 0 0,1 0 0,-1 1 0,0-1 0,-1 0 0,1 0 0,0 0 0,-1-4 0,-1-3 0,-1-1 0,1 0 0,-2 1 0,1 0 0,-1-1 0,-7-12 0,-13-17 0,-3 1 0,0 2 0,-48-49 0,72 82 0,-1 0 0,0 1 0,0-1 0,0 1 0,-7-4 0,10 7 0,0-1 0,0 0 0,1 1 0,-1 0 0,-1 0 0,2-1 0,-1 1 0,0 0 0,0-1 0,0 1 0,0 0 0,0 0 0,1 0 0,-1 0 0,-1 0 0,2 0 0,-1 0 0,0 1 0,0-1 0,0 0 0,0 1 0,0-1 0,1 0 0,-1 0 0,0 1 0,0-1 0,0 1 0,0 0 0,0-1 0,1 0 0,0 1 0,-1 0 0,0 0 0,0-1 0,1 1 0,0 0 0,-1 0 0,0-1 0,0 3 0,-12 39-1365,5-19-5461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3:22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44 24575,'-2'0'0,"-1"1"0,1-1 0,0 1 0,0 0 0,-1-1 0,2 2 0,-1-1 0,-1 0 0,2 0 0,-1 0 0,0 1 0,0-1 0,0 1 0,1-1 0,-1 2 0,1-2 0,-1 1 0,1 0 0,0-1 0,0 2 0,0-1 0,-1 0 0,2 0 0,-1 0 0,0 0 0,0 5 0,-2 3 0,0-1 0,2 2 0,-1-1 0,0 17 0,2-17 0,1 0 0,0 0 0,0-1 0,1 1 0,0 0 0,0-1 0,1 1 0,1-1 0,0 0 0,-1 0 0,2 0 0,8 11 0,-10-15 0,2 0 0,-1 0 0,0-1 0,1 0 0,0 1 0,0-2 0,0 1 0,0-1 0,1 1 0,-1-1 0,1-1 0,0 1 0,-1-1 0,1 0 0,1-1 0,-1 1 0,0-1 0,0 0 0,1 0 0,8-1 0,-13 0 0,1 0 0,-1 0 0,1-1 0,0 1 0,-1-1 0,1 1 0,-1-1 0,0 0 0,1 0 0,-1 0 0,0-1 0,0 1 0,1 0 0,-1 0 0,0-2 0,0 2 0,0-1 0,-1 0 0,2 1 0,-2-2 0,1 1 0,-1 1 0,1-2 0,-2 1 0,2 0 0,-1-1 0,0 1 0,0-1 0,0 1 0,-1-1 0,1-4 0,1-8 0,0 1 0,-1-1 0,-1 0 0,-2-20 0,1 16 0,1 12 0,0 0 0,-1-1 0,0 1 0,0-1 0,-2 2 0,1-2 0,0 1 0,0 1 0,-1-1 0,-1 0 0,1 0 0,-2 1 0,-7-11 0,6 10 0,-1 1 0,0 0 0,0 1 0,0 0 0,-1 0 0,1 0 0,-1 1 0,-1 0 0,1 1 0,-17-6 0,1 1-1365,5 0-5461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3:29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1 140 24575,'1661'0'0,"-1643"-2"0,0 1 0,-1-2 0,0-1 0,34-10 0,-27 6 0,36-6 0,29 5 0,1 5 0,93 5 0,-63 1 0,5 0 0,387-7 0,-367-2 0,216-41 0,-303 37 0,-1 4 0,1 2 0,65 3 0,304 4 11,-250-3-1387,-153 1-5450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4:13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4:18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24575,'0'2'0,"0"-2"0,1 2 0,-1-1 0,1 0 0,-1 0 0,0 0 0,1-1 0,0 2 0,0-1 0,-1-1 0,1 1 0,0 0 0,0 0 0,-1-1 0,1 1 0,0 0 0,0 0 0,0-1 0,0 0 0,0 1 0,0 0 0,0-1 0,0 1 0,0-1 0,0 0 0,0 0 0,0 0 0,2 0 0,38 6 0,-34-6 0,430 5 0,-254-7 0,1707 2 0,-1543 28 0,-4 1 0,500-31 0,-831 1-170,1 1-1,-1-1 0,0-1 1,0-1-1,0 0 0,-1 0 1,15-6-1,-3-2-6655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4:21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24575,'0'3'0,"1"-1"0,0 1 0,-1-1 0,0 1 0,2-1 0,-1 0 0,-1 1 0,2-1 0,-1 0 0,0 0 0,1 1 0,-1-2 0,1 1 0,0 0 0,-1 0 0,1 0 0,3 1 0,1 3 0,2-1 0,-2-1 0,16 8 0,7-1 0,1-1 0,0-1 0,0-3 0,61 8 0,-64-11 0,282 19 0,3-23 0,-122-2 0,1545 2 0,-1643 6 0,112 18 0,63 5 0,-101-29 0,52 2 0,-184 3 0,0 1 0,44 13 0,-43-9 0,73 9 0,132-15 0,-118-6 0,-122 3-12,4 1-79,1-1 1,-1 0 0,0 0 0,1 0 0,-1-1 0,1 1-1,-2-1 1,2 0 0,-1 0 0,0-1 0,0 1-1,0-1 1,0 0 0,4-3 0,4-7-6736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06:18:08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297 5 24575,'-4'3'0,"1"-1"0,0 0 0,-1 0 0,1 0 0,-1 0 0,1 0 0,-1-1 0,0 1 0,0-2 0,1 2 0,-1-1 0,0-1 0,0 0 0,0 1 0,-8-1 0,-7-1 0,0-1 0,-21-5 0,5 2 0,24 4 0,1-1 0,-1 1 0,1 1 0,-2-1 0,-18 3 0,28-2 0,1 1 0,-1-1 0,1 0 0,-1 1 0,1-1 0,-1 0 0,1 1 0,0 0 0,-1 0 0,2-1 0,-2 1 0,1 0 0,0 0 0,-1-1 0,2 1 0,-2 1 0,1-2 0,1 2 0,-1-1 0,0 0 0,0 0 0,1 0 0,-1 1 0,0-1 0,0 0 0,1 1 0,0-1 0,-1 1 0,1-1 0,0 1 0,-1-1 0,1 1 0,0-2 0,0 2 0,0-1 0,0 1 0,0-1 0,1 1 0,-1-1 0,1 1 0,-1-1 0,0 1 0,1-1 0,0 2 0,2 3 0,0 0 0,0 0 0,1 0 0,-1 0 0,1 0 0,1 0 0,-2 0 0,3-2 0,-2 1 0,1 0 0,1-1 0,-1 1 0,1-1 0,0 0 0,0-1 0,0 1 0,0-1 0,1-1 0,12 5 0,-2-3 0,0 1 0,-1-2 0,2 0 0,-1-2 0,0 1 0,0-2 0,19-2 0,-32 2 0,1-1 0,-2 0 0,1 0 0,1 0 0,-2-1 0,1 1 0,0-1 0,0 1 0,-1-1 0,0-1 0,1 1 0,-1 0 0,1-1 0,-1 0 0,0 1 0,-1-1 0,1-1 0,-1 1 0,1 0 0,-1-1 0,0 0 0,3-4 0,-5 5 0,2 0 0,-1 1 0,-1-1 0,1 0 0,0-1 0,0 1 0,-1 0 0,0 0 0,0 0 0,0 0 0,0 0 0,-1 0 0,1-1 0,-1 1 0,0 0 0,1 0 0,-2 0 0,1 1 0,0-1 0,-1 0 0,1 1 0,-1-1 0,1 1 0,-1-1 0,0 0 0,0 1 0,0 0 0,-1 0 0,-4-4 0,-29-15 0,35 17 0,10 2 0,11 1 0,-17 1 0,13-1 0,1 2 0,-2 0 0,26 5 0,-36-4 0,0-1 0,0 1 0,-1 0 0,1 0 0,-1 0 0,1 1 0,-1-1 0,1 1 0,-1 0 0,0 0 0,0 1 0,0 0 0,-1-1 0,0 1 0,6 7 0,0 6 0,-1-1 0,-1 2 0,0 0 0,8 36 0,-8-30 0,18 45 0,3-12 0,-11-25 0,22 58 0,-36-80 0,0-1 0,0 0 0,0 1 0,-2 1 0,0-2 0,0 1 0,-1 1 0,0-2 0,0 1 0,-4 19 0,3-26 0,0 1 0,-1-1 0,1 1 0,0-1 0,-1 0 0,0 0 0,0 0 0,0 0 0,0 0 0,0-1 0,-1 1 0,1-1 0,-1 1 0,0-1 0,0 0 0,0 0 0,0 0 0,0 0 0,0 0 0,0-1 0,0 1 0,0-2 0,-1 2 0,0-1 0,1-1 0,-4 1 0,-12 1 0,0 0 0,1-1 0,-37-4 0,19 0 0,19 3-120,8 0 183,0 0 1,0-1-1,-16-2 0,23 2-142,0 0 1,0 1-1,-1-1 0,1-1 0,0 2 0,0-1 0,-1-1 0,2 1 1,-1-1-1,-1 1 0,2-1 0,-1 1 0,0-1 0,1 0 0,-1 1 1,1-2-1,-1 1 0,-1-3 0,-4-12-6747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4:25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24575,'5'11'0,"0"1"0,-2 0 0,1 0 0,-1 0 0,-1 0 0,2 18 0,-2 78 0,-2-11 0,0-92 0,1-1 0,0 0 0,0 0 0,1 1 0,-1-1 0,1 1 0,-1-1 0,2 0 0,-1 0 0,0 0 0,0-1 0,1 1 0,0 0 0,0-1 0,0 1 0,0-1 0,0 0 0,1 0 0,0-1 0,0 1 0,-1-1 0,1 0 0,1 1 0,-2-2 0,2 1 0,7 1 0,8 3 0,1-2 0,-1 0 0,1-2 0,29 1 0,-49-3 0,27 1 0,-1 1 0,1 0 0,0-3 0,-1-1 0,38-6 0,-62 7 0,0 1 0,0 0 0,0-2 0,-1 1 0,1 1 0,0-2 0,-1 1 0,1-1 0,0 1 0,-1-1 0,1 1 0,-1-2 0,0 1 0,0 1 0,0-2 0,0 1 0,0 0 0,0-1 0,0 1 0,-1-1 0,1 0 0,-2 1 0,2-1 0,-1 0 0,0 0 0,0 1 0,0-1 0,-1 0 0,0 0 0,0 0 0,1 0 0,-1 0 0,0 0 0,-1 0 0,1 0 0,0 0 0,-1 0 0,1 0 0,-2 1 0,2-1 0,-1 0 0,-1 0 0,1 0 0,-1 0 0,1 1 0,-1 0 0,1 0 0,-1-1 0,-1 0 0,2 2 0,-4-4 0,-11-9 0,0 1 0,0 1 0,-2 0 0,-18-9 0,-24-16 0,42 29 0,18 8 0,0 0 0,-1 0 0,1 0 0,-1 0 0,1 0 0,-1 0 0,1 0 0,0 0 0,0 0 0,0 1 0,-1-1 0,1 0 0,-1 0 0,1 1 0,0-1 0,-1 0 0,1 1 0,0-1 0,0 0 0,0 0 0,0 0 0,-1 1 0,1-1 0,0 0 0,0 1 0,-1-1 0,1 1 0,-1 3 0,1 1 0,-1-1 0,1 0 0,0 0 0,0 1 0,1 5 0,-1-4 0,11 78 0,27 111 0,1 6 0,-28-127-1365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4:27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2 24575,'-23'0'0,"10"-1"0,1 1 0,-1 0 0,0 1 0,1 0 0,-21 6 0,30-6 0,0 0 0,0 0 0,0 1 0,0-1 0,1 1 0,-1-1 0,1 1 0,0 0 0,-1 0 0,1 0 0,0 1 0,0-1 0,0 0 0,0 0 0,0 1 0,1 0 0,-1-1 0,1 1 0,-1 0 0,2 0 0,-2-1 0,1 1 0,1 0 0,-1 0 0,0 0 0,1 0 0,0 0 0,0 6 0,0-1 0,1 0 0,0-1 0,0 1 0,1-1 0,0 1 0,1-1 0,-1 1 0,1-1 0,1 0 0,0 0 0,7 12 0,-8-16 0,-1 1 0,1 0 0,0 0 0,0-1 0,1 1 0,0-1 0,-1 0 0,0 0 0,2 0 0,-1-1 0,0 1 0,0-1 0,0 0 0,1 0 0,-1 0 0,1-1 0,-1 0 0,1 1 0,-1-2 0,8 2 0,-9-3 0,-1 1 0,0-1 0,0 1 0,0 0 0,0-1 0,0 0 0,0 0 0,0 1 0,0-2 0,0 1 0,-1 0 0,2 0 0,-2 0 0,1-1 0,-1 1 0,1-1 0,-1 1 0,1-1 0,-1 1 0,1-2 0,-2 2 0,2-1 0,-1 0 0,-1 0 0,1 0 0,0 0 0,0 0 0,-1 0 0,1-1 0,-1-1 0,2-9 0,1 0 0,-3 1 0,1-25 0,-2 27 0,-1-36 0,1 34 0,5 39 0,33 147 82,-23-116-806,14 108 1,-27-138-6103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4:29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97 24575,'-1'-6'0,"1"0"0,-1 0 0,0 0 0,-1 0 0,0 0 0,1 1 0,-2-1 0,1 0 0,-5-6 0,6 9 0,0 2 0,0-1 0,0 0 0,-1 0 0,2 0 0,-2 1 0,1-1 0,-1 1 0,1-1 0,-1 1 0,1-1 0,-2 1 0,2 0 0,-1 0 0,0 0 0,1 0 0,-2 0 0,1 1 0,1-1 0,-2 0 0,1 0 0,0 1 0,0 0 0,0 0 0,0 0 0,0 0 0,-1 0 0,1 0 0,-2 0 0,2 1 0,0 1 0,0-2 0,-1 2 0,2-1 0,-1 1 0,0-1 0,1 1 0,-1-1 0,0 1 0,0 0 0,2 0 0,-2 0 0,1-1 0,0 2 0,-1-1 0,2-1 0,-1 2 0,0-1 0,0 0 0,1 0 0,-1 1 0,1-1 0,-1 0 0,1 1 0,0-1 0,0 1 0,0-1 0,1 5 0,0 0 0,-1 1 0,1-1 0,1 1 0,-1 0 0,1-1 0,1 0 0,4 12 0,-2-10 0,1-1 0,-1 0 0,1 0 0,1-1 0,9 11 0,-13-15 0,1 0 0,0 0 0,-1 0 0,0 0 0,2-1 0,-1 0 0,-1 0 0,2 0 0,-1 0 0,0 0 0,1-2 0,-1 2 0,8 0 0,-10-2 0,0-1 0,-1 1 0,1 0 0,0-1 0,0 0 0,-1 0 0,1 1 0,-1-1 0,1 0 0,-1 0 0,1 0 0,-1 0 0,0 0 0,0 0 0,1-1 0,-1 1 0,0-1 0,0 2 0,0-2 0,0 1 0,0-1 0,0 1 0,-1-2 0,1 2 0,-1-1 0,1 1 0,0-1 0,-1 0 0,0 1 0,0-1 0,0-2 0,3-10 0,-2 1 0,0-26 0,-1 33 0,-4-104 0,4 173 0,4 0 0,2-1 0,25 111 0,-25-138 0,-4-21 0,0-1 0,1 1 0,1-2 0,5 15 0,-4-21 43,-4-15-1451,-4-7-5418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4:44.1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5:00.5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2764 24575,'74'1'0,"94"-4"0,-144 2 0,0-3 0,-2 0 0,1-1 0,0-1 0,24-10 0,221-111 0,-219 98 0,0-2 0,-2-2 0,49-46 0,-37 28 0,-16 14 0,39-44 0,-26 21 0,-26 30 0,-1-2 0,36-53 0,-31 33 0,-12 20 0,-1-3 0,17-35 0,-7-10 0,24-90 0,-14 36 0,-37 124 0,101-348 0,-77 239 0,-11 54 0,-3-2 0,-2 0 0,3-94 0,-15 111 0,-5-173 0,4 215 0,0 0 0,-1 1 0,1-1 0,-1 1 0,-1-1 0,0 1 0,0-1 0,-1 1 0,0 1 0,0-1 0,-1 0 0,1 1 0,-2 0 0,1 0 0,0 0 0,-1 1 0,0 0 0,0 0 0,-1 1 0,-12-8 0,1 3 0,0 0 0,-1 2 0,0 1 0,0 0 0,-1 1 0,1 1 0,-21-1 0,-28-5 0,-38-4 0,93 14 0,0-2 0,1 0 0,-1-1 0,1 0 0,-23-10 0,-58-32 0,13 5 0,61 34-170,0-1-1,-1 2 0,0 0 1,0 1-1,0 1 0,-1 2 1,-37 0-1,34 2-6655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5:01.8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165 0 24575,'-1'8'0,"-1"-2"0,-1 1 0,0 0 0,0 0 0,-1-1 0,0 0 0,0 1 0,0-1 0,-6 6 0,5-4 0,-33 38 0,24-32 0,2 1 0,0 0 0,1 1 0,-9 17 0,17-28 0,1-1 0,1 1 0,-1 0 0,1-1 0,-1 1 0,1 0 0,0 0 0,1 0 0,-1-1 0,1 2 0,0-1 0,0-1 0,1 2 0,0-2 0,-1 1 0,1 0 0,1 0 0,-1 0 0,1-1 0,3 7 0,56 88 0,-39-66 0,23 43 0,-37-59-682,21 31-1,-12-27-6143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5:05.9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700 3 24575,'-158'-2'0,"-172"4"0,317 0 0,-1-1 0,1 2 0,-1 0 0,1 0 0,0 1 0,0 1 0,-22 11 0,29-13 0,1 0 0,0 1 0,-1-1 0,1 1 0,1 0 0,-2 0 0,2 0 0,0 1 0,0 0 0,0 0 0,0 0 0,0 0 0,1 0 0,0 1 0,0 0 0,1 0 0,0 0 0,0 0 0,-1 6 0,0 19 0,2 1 0,0-1 0,6 33 0,-2 16 0,-1-54 0,0 1 0,2-1 0,0 0 0,2 0 0,1-1 0,1 1 0,1-2 0,1 0 0,1 0 0,1 0 0,2-1 0,0-1 0,18 22 0,81 110 0,-98-130-1365,-5-3-5461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5:07.1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1 318 24575,'0'-1'0,"0"0"0,0 0 0,1 1 0,-1-1 0,1-1 0,-1 2 0,0-1 0,0 0 0,1 0 0,0 1 0,-1-1 0,1 0 0,-1 0 0,1 1 0,0 0 0,0-1 0,-1 0 0,1 0 0,0 1 0,0 0 0,-1 0 0,1-1 0,0 1 0,0-1 0,-1 1 0,1 0 0,1-1 0,-2 1 0,1 0 0,0 0 0,0 0 0,0 0 0,0 0 0,0 0 0,-1 0 0,1 0 0,1 1 0,-1-1 0,40 8 0,-38-8 0,26 9 0,-19-5 0,-1 0 0,1-2 0,1 1 0,-2-1 0,15 1 0,-21-3 0,-1 0 0,-1 0 0,2 0 0,-1-1 0,0 1 0,0-1 0,0 0 0,0 1 0,0 0 0,0-2 0,-1 1 0,2 1 0,-2-1 0,1-1 0,0 1 0,-1 0 0,1 0 0,-1-1 0,1 1 0,-1-1 0,1 1 0,-1-1 0,0 0 0,1 0 0,-2 1 0,1-1 0,0-1 0,0 2 0,-1-1 0,1 0 0,1-4 0,1-8 0,-2 0 0,1-1 0,-1-15 0,-1 15 0,2 1 0,-2 1 0,7-24 0,21-73-1365,-23 78-5461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5:08.9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349 1 24575,'-19'-1'0,"1"2"0,-1 0 0,1 1 0,-24 5 0,36-5 0,1-1 0,0 2 0,0-2 0,0 2 0,1-1 0,-2 1 0,2 0 0,-1 0 0,2 1 0,-2-1 0,1 1 0,1 0 0,-1 0 0,0 1 0,1-1 0,0 1 0,0-1 0,-4 10 0,-8 18 0,-1-1 0,-2 0 0,-1-1 0,-31 37 0,33-46-1365,3-3-5461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5:09.9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419 1 24575,'0'6'0,"-1"1"0,-1-1 0,1 0 0,-1 1 0,0-1 0,0 0 0,0-1 0,-1 1 0,0 0 0,-1-1 0,1 0 0,-1 1 0,0-1 0,0-1 0,-1 1 0,1-1 0,-7 5 0,-11 9 0,-1 0 0,-36 19 0,49-32 0,-59 34 0,31-19 0,-35 25 0,64-38 0,0-1 0,1 1 0,0 1 0,0 0 0,1 0 0,-8 12 0,14-20 0,0 1 0,1 0 0,0-1 0,0 1 0,0-1 0,-1 1 0,1 0 0,0 0 0,0-1 0,-1 1 0,1 0 0,0 0 0,0-1 0,0 0 0,0 1 0,0 0 0,0 0 0,0-1 0,1 1 0,-1 0 0,0 0 0,0-1 0,1 1 0,-1 0 0,0-1 0,1 2 0,1-1 0,-2 0 0,2 0 0,-1 1 0,1-2 0,-1 1 0,0 0 0,1 0 0,-1-1 0,1 1 0,-1 0 0,4 0 0,4 2 0,2-2 0,-1 1 0,11-1 0,-15-1 0,113 3-1365,-57-3-5461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06:18:12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0 168 24575,'10'0'0,"12"-5"0,16-6 0,11-1 0,17-3 0,1 0 0,4-1 0,-6 2 0,-5 2 0,-2 0 0,-8 2 0,-6-3 0,-3 1 0,-2 3 0,-3 3 0,-5 2 0,-5 2-8191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5:10.8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236 1 24575,'-5'0'0,"-5"10"0,-8 7 0,-3 6 0,-9-2 0,1 2 0,1-4 0,1-5 0,4-1 0,2 3 0,4 3 0,10-2 0,21-3 0,16-5 0,13-3 0,-1-3-8191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5:11.6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144 0 24575,'0'5'0,"0"6"0,-4 6 0,-7 0 0,-6 7 0,-5-1 0,-3 0 0,-2-3 0,3-2 0,11-2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5:12.3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187 1 24575,'-5'5'0,"-5"6"0,-12 5 0,-6 6 0,-2 3 0,-7-3 0,4 1 0,11-5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5:12.9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235 1 24575,'-5'10'0,"-11"7"0,-7 6 0,-10-2 0,-7 2 0,-3 0 0,2 2 0,7-4-8191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5:13.5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183 1 24575,'0'5'0,"-4"6"0,-7 11 0,-6 10 0,-9 5 0,-6 6 0,-1-5 0,5-4 0,6-3 0,13-12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5:14.1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223 0 24575,'-9'5'0,"-9"11"0,-5 7 0,-3 10 0,-3-2 0,-5-1 0,-1-5 0,4-12 0,13-13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5:14.7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114 0 24575,'0'5'0,"0"10"0,-4 9 0,-2 8 0,-5 4 0,-4 5 0,-6 1 0,2-3 0,-1-3 0,3-7-8191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5:15.4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319 0 24575,'-5'10'0,"-6"6"0,-6 8 0,-9 7 0,-6 4 0,-6-5 0,-1 3 0,1 0 0,-3-1 0,2-1 0,7-7-8191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5:16.5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148 0 24575,'0'5'0,"0"6"0,0 11 0,-5 10 0,-5 10 0,-2 2 0,-3-1 0,-5-4 0,-2 1 0,-3-6 0,3-5 0,5-6-8191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0:55:28.4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1 687 24575,'0'-4'0,"1"-1"0,0 1 0,-1-1 0,2 2 0,-1-2 0,1 1 0,-1 0 0,1-1 0,0 2 0,0-1 0,1 0 0,0 0 0,0 1 0,-1-1 0,2 1 0,3-5 0,7-4 0,2-1 0,23-14 0,-25 18 0,50-31 0,91-39 0,-99 52 0,-1-1 0,-2-3 0,53-39 0,-31 5 0,-67 56 0,0 0 0,0-1 0,-1 0 0,0 0 0,10-21 0,-9 17 43,-1 1 0,16-20 0,12-20-1537,-25 32-5332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04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7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58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69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55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07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95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5"/>
            <a:ext cx="8763000" cy="808037"/>
          </a:xfrm>
        </p:spPr>
        <p:txBody>
          <a:bodyPr>
            <a:normAutofit/>
          </a:bodyPr>
          <a:lstStyle>
            <a:lvl1pPr algn="l">
              <a:defRPr sz="36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883" indent="-342883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13" indent="-285737" algn="just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3" indent="-342883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8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43.png"/><Relationship Id="rId17" Type="http://schemas.openxmlformats.org/officeDocument/2006/relationships/customXml" Target="../ink/ink8.xml"/><Relationship Id="rId2" Type="http://schemas.openxmlformats.org/officeDocument/2006/relationships/image" Target="../media/image9.png"/><Relationship Id="rId16" Type="http://schemas.openxmlformats.org/officeDocument/2006/relationships/image" Target="../media/image12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customXml" Target="../ink/ink5.xml"/><Relationship Id="rId24" Type="http://schemas.openxmlformats.org/officeDocument/2006/relationships/image" Target="../media/image49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420.png"/><Relationship Id="rId19" Type="http://schemas.openxmlformats.org/officeDocument/2006/relationships/customXml" Target="../ink/ink9.xml"/><Relationship Id="rId4" Type="http://schemas.openxmlformats.org/officeDocument/2006/relationships/image" Target="../media/image10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.xml"/><Relationship Id="rId117" Type="http://schemas.openxmlformats.org/officeDocument/2006/relationships/image" Target="../media/image104.png"/><Relationship Id="rId21" Type="http://schemas.openxmlformats.org/officeDocument/2006/relationships/image" Target="../media/image19.png"/><Relationship Id="rId42" Type="http://schemas.openxmlformats.org/officeDocument/2006/relationships/customXml" Target="../ink/ink32.xml"/><Relationship Id="rId47" Type="http://schemas.openxmlformats.org/officeDocument/2006/relationships/image" Target="../media/image32.png"/><Relationship Id="rId63" Type="http://schemas.openxmlformats.org/officeDocument/2006/relationships/image" Target="../media/image40.png"/><Relationship Id="rId68" Type="http://schemas.openxmlformats.org/officeDocument/2006/relationships/customXml" Target="../ink/ink45.xml"/><Relationship Id="rId84" Type="http://schemas.openxmlformats.org/officeDocument/2006/relationships/customXml" Target="../ink/ink56.xml"/><Relationship Id="rId89" Type="http://schemas.openxmlformats.org/officeDocument/2006/relationships/image" Target="../media/image90.png"/><Relationship Id="rId112" Type="http://schemas.openxmlformats.org/officeDocument/2006/relationships/customXml" Target="../ink/ink70.xml"/><Relationship Id="rId133" Type="http://schemas.openxmlformats.org/officeDocument/2006/relationships/customXml" Target="../ink/ink81.xml"/><Relationship Id="rId138" Type="http://schemas.openxmlformats.org/officeDocument/2006/relationships/image" Target="../media/image61.png"/><Relationship Id="rId154" Type="http://schemas.openxmlformats.org/officeDocument/2006/relationships/image" Target="../media/image122.png"/><Relationship Id="rId159" Type="http://schemas.openxmlformats.org/officeDocument/2006/relationships/customXml" Target="../ink/ink94.xml"/><Relationship Id="rId170" Type="http://schemas.openxmlformats.org/officeDocument/2006/relationships/image" Target="../media/image130.png"/><Relationship Id="rId16" Type="http://schemas.openxmlformats.org/officeDocument/2006/relationships/customXml" Target="../ink/ink19.xml"/><Relationship Id="rId107" Type="http://schemas.openxmlformats.org/officeDocument/2006/relationships/image" Target="../media/image99.png"/><Relationship Id="rId11" Type="http://schemas.openxmlformats.org/officeDocument/2006/relationships/image" Target="../media/image18.png"/><Relationship Id="rId32" Type="http://schemas.openxmlformats.org/officeDocument/2006/relationships/customXml" Target="../ink/ink27.xml"/><Relationship Id="rId37" Type="http://schemas.openxmlformats.org/officeDocument/2006/relationships/image" Target="../media/image27.png"/><Relationship Id="rId53" Type="http://schemas.openxmlformats.org/officeDocument/2006/relationships/image" Target="../media/image35.png"/><Relationship Id="rId58" Type="http://schemas.openxmlformats.org/officeDocument/2006/relationships/customXml" Target="../ink/ink40.xml"/><Relationship Id="rId74" Type="http://schemas.openxmlformats.org/officeDocument/2006/relationships/customXml" Target="../ink/ink49.xml"/><Relationship Id="rId79" Type="http://schemas.openxmlformats.org/officeDocument/2006/relationships/customXml" Target="../ink/ink53.xml"/><Relationship Id="rId102" Type="http://schemas.openxmlformats.org/officeDocument/2006/relationships/customXml" Target="../ink/ink65.xml"/><Relationship Id="rId123" Type="http://schemas.openxmlformats.org/officeDocument/2006/relationships/image" Target="../media/image107.png"/><Relationship Id="rId128" Type="http://schemas.openxmlformats.org/officeDocument/2006/relationships/image" Target="../media/image59.png"/><Relationship Id="rId144" Type="http://schemas.openxmlformats.org/officeDocument/2006/relationships/image" Target="../media/image117.png"/><Relationship Id="rId149" Type="http://schemas.openxmlformats.org/officeDocument/2006/relationships/customXml" Target="../ink/ink89.xml"/><Relationship Id="rId5" Type="http://schemas.openxmlformats.org/officeDocument/2006/relationships/image" Target="../media/image15.png"/><Relationship Id="rId90" Type="http://schemas.openxmlformats.org/officeDocument/2006/relationships/customXml" Target="../ink/ink59.xml"/><Relationship Id="rId95" Type="http://schemas.openxmlformats.org/officeDocument/2006/relationships/image" Target="../media/image54.png"/><Relationship Id="rId160" Type="http://schemas.openxmlformats.org/officeDocument/2006/relationships/image" Target="../media/image125.png"/><Relationship Id="rId165" Type="http://schemas.openxmlformats.org/officeDocument/2006/relationships/customXml" Target="../ink/ink97.xml"/><Relationship Id="rId22" Type="http://schemas.openxmlformats.org/officeDocument/2006/relationships/customXml" Target="../ink/ink22.xml"/><Relationship Id="rId27" Type="http://schemas.openxmlformats.org/officeDocument/2006/relationships/image" Target="../media/image22.png"/><Relationship Id="rId43" Type="http://schemas.openxmlformats.org/officeDocument/2006/relationships/image" Target="../media/image30.png"/><Relationship Id="rId48" Type="http://schemas.openxmlformats.org/officeDocument/2006/relationships/customXml" Target="../ink/ink35.xml"/><Relationship Id="rId64" Type="http://schemas.openxmlformats.org/officeDocument/2006/relationships/customXml" Target="../ink/ink43.xml"/><Relationship Id="rId69" Type="http://schemas.openxmlformats.org/officeDocument/2006/relationships/image" Target="../media/image44.png"/><Relationship Id="rId113" Type="http://schemas.openxmlformats.org/officeDocument/2006/relationships/image" Target="../media/image102.png"/><Relationship Id="rId118" Type="http://schemas.openxmlformats.org/officeDocument/2006/relationships/customXml" Target="../ink/ink73.xml"/><Relationship Id="rId134" Type="http://schemas.openxmlformats.org/officeDocument/2006/relationships/image" Target="../media/image112.png"/><Relationship Id="rId139" Type="http://schemas.openxmlformats.org/officeDocument/2006/relationships/customXml" Target="../ink/ink84.xml"/><Relationship Id="rId80" Type="http://schemas.openxmlformats.org/officeDocument/2006/relationships/image" Target="../media/image50.png"/><Relationship Id="rId85" Type="http://schemas.openxmlformats.org/officeDocument/2006/relationships/image" Target="../media/image52.png"/><Relationship Id="rId150" Type="http://schemas.openxmlformats.org/officeDocument/2006/relationships/image" Target="../media/image120.png"/><Relationship Id="rId155" Type="http://schemas.openxmlformats.org/officeDocument/2006/relationships/customXml" Target="../ink/ink92.xml"/><Relationship Id="rId171" Type="http://schemas.openxmlformats.org/officeDocument/2006/relationships/customXml" Target="../ink/ink100.xml"/><Relationship Id="rId12" Type="http://schemas.openxmlformats.org/officeDocument/2006/relationships/customXml" Target="../ink/ink17.xml"/><Relationship Id="rId17" Type="http://schemas.openxmlformats.org/officeDocument/2006/relationships/image" Target="../media/image57.png"/><Relationship Id="rId33" Type="http://schemas.openxmlformats.org/officeDocument/2006/relationships/image" Target="../media/image25.png"/><Relationship Id="rId38" Type="http://schemas.openxmlformats.org/officeDocument/2006/relationships/customXml" Target="../ink/ink30.xml"/><Relationship Id="rId59" Type="http://schemas.openxmlformats.org/officeDocument/2006/relationships/image" Target="../media/image38.png"/><Relationship Id="rId103" Type="http://schemas.openxmlformats.org/officeDocument/2006/relationships/image" Target="../media/image97.png"/><Relationship Id="rId108" Type="http://schemas.openxmlformats.org/officeDocument/2006/relationships/customXml" Target="../ink/ink68.xml"/><Relationship Id="rId124" Type="http://schemas.openxmlformats.org/officeDocument/2006/relationships/customXml" Target="../ink/ink76.xml"/><Relationship Id="rId129" Type="http://schemas.openxmlformats.org/officeDocument/2006/relationships/customXml" Target="../ink/ink79.xml"/><Relationship Id="rId54" Type="http://schemas.openxmlformats.org/officeDocument/2006/relationships/customXml" Target="../ink/ink38.xml"/><Relationship Id="rId70" Type="http://schemas.openxmlformats.org/officeDocument/2006/relationships/customXml" Target="../ink/ink46.xml"/><Relationship Id="rId75" Type="http://schemas.openxmlformats.org/officeDocument/2006/relationships/customXml" Target="../ink/ink50.xml"/><Relationship Id="rId91" Type="http://schemas.openxmlformats.org/officeDocument/2006/relationships/image" Target="../media/image91.png"/><Relationship Id="rId96" Type="http://schemas.openxmlformats.org/officeDocument/2006/relationships/customXml" Target="../ink/ink62.xml"/><Relationship Id="rId140" Type="http://schemas.openxmlformats.org/officeDocument/2006/relationships/image" Target="../media/image115.png"/><Relationship Id="rId145" Type="http://schemas.openxmlformats.org/officeDocument/2006/relationships/customXml" Target="../ink/ink87.xml"/><Relationship Id="rId161" Type="http://schemas.openxmlformats.org/officeDocument/2006/relationships/customXml" Target="../ink/ink95.xml"/><Relationship Id="rId166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5" Type="http://schemas.openxmlformats.org/officeDocument/2006/relationships/image" Target="../media/image56.png"/><Relationship Id="rId23" Type="http://schemas.openxmlformats.org/officeDocument/2006/relationships/image" Target="../media/image20.png"/><Relationship Id="rId28" Type="http://schemas.openxmlformats.org/officeDocument/2006/relationships/customXml" Target="../ink/ink25.xml"/><Relationship Id="rId36" Type="http://schemas.openxmlformats.org/officeDocument/2006/relationships/customXml" Target="../ink/ink29.xml"/><Relationship Id="rId49" Type="http://schemas.openxmlformats.org/officeDocument/2006/relationships/image" Target="../media/image33.png"/><Relationship Id="rId57" Type="http://schemas.openxmlformats.org/officeDocument/2006/relationships/image" Target="../media/image37.png"/><Relationship Id="rId106" Type="http://schemas.openxmlformats.org/officeDocument/2006/relationships/customXml" Target="../ink/ink67.xml"/><Relationship Id="rId114" Type="http://schemas.openxmlformats.org/officeDocument/2006/relationships/customXml" Target="../ink/ink71.xml"/><Relationship Id="rId119" Type="http://schemas.openxmlformats.org/officeDocument/2006/relationships/image" Target="../media/image105.png"/><Relationship Id="rId127" Type="http://schemas.openxmlformats.org/officeDocument/2006/relationships/customXml" Target="../ink/ink78.xml"/><Relationship Id="rId10" Type="http://schemas.openxmlformats.org/officeDocument/2006/relationships/customXml" Target="../ink/ink16.xml"/><Relationship Id="rId31" Type="http://schemas.openxmlformats.org/officeDocument/2006/relationships/image" Target="../media/image24.png"/><Relationship Id="rId44" Type="http://schemas.openxmlformats.org/officeDocument/2006/relationships/customXml" Target="../ink/ink33.xml"/><Relationship Id="rId52" Type="http://schemas.openxmlformats.org/officeDocument/2006/relationships/customXml" Target="../ink/ink37.xml"/><Relationship Id="rId60" Type="http://schemas.openxmlformats.org/officeDocument/2006/relationships/customXml" Target="../ink/ink41.xml"/><Relationship Id="rId65" Type="http://schemas.openxmlformats.org/officeDocument/2006/relationships/image" Target="../media/image41.png"/><Relationship Id="rId73" Type="http://schemas.openxmlformats.org/officeDocument/2006/relationships/customXml" Target="../ink/ink48.xml"/><Relationship Id="rId78" Type="http://schemas.openxmlformats.org/officeDocument/2006/relationships/customXml" Target="../ink/ink52.xml"/><Relationship Id="rId81" Type="http://schemas.openxmlformats.org/officeDocument/2006/relationships/customXml" Target="../ink/ink54.xml"/><Relationship Id="rId86" Type="http://schemas.openxmlformats.org/officeDocument/2006/relationships/customXml" Target="../ink/ink57.xml"/><Relationship Id="rId94" Type="http://schemas.openxmlformats.org/officeDocument/2006/relationships/customXml" Target="../ink/ink61.xml"/><Relationship Id="rId99" Type="http://schemas.openxmlformats.org/officeDocument/2006/relationships/image" Target="../media/image95.png"/><Relationship Id="rId101" Type="http://schemas.openxmlformats.org/officeDocument/2006/relationships/image" Target="../media/image96.png"/><Relationship Id="rId122" Type="http://schemas.openxmlformats.org/officeDocument/2006/relationships/customXml" Target="../ink/ink75.xml"/><Relationship Id="rId130" Type="http://schemas.openxmlformats.org/officeDocument/2006/relationships/image" Target="../media/image60.png"/><Relationship Id="rId135" Type="http://schemas.openxmlformats.org/officeDocument/2006/relationships/customXml" Target="../ink/ink82.xml"/><Relationship Id="rId143" Type="http://schemas.openxmlformats.org/officeDocument/2006/relationships/customXml" Target="../ink/ink86.xml"/><Relationship Id="rId148" Type="http://schemas.openxmlformats.org/officeDocument/2006/relationships/image" Target="../media/image119.png"/><Relationship Id="rId151" Type="http://schemas.openxmlformats.org/officeDocument/2006/relationships/customXml" Target="../ink/ink90.xml"/><Relationship Id="rId156" Type="http://schemas.openxmlformats.org/officeDocument/2006/relationships/image" Target="../media/image123.png"/><Relationship Id="rId164" Type="http://schemas.openxmlformats.org/officeDocument/2006/relationships/image" Target="../media/image127.png"/><Relationship Id="rId169" Type="http://schemas.openxmlformats.org/officeDocument/2006/relationships/customXml" Target="../ink/ink99.xml"/><Relationship Id="rId4" Type="http://schemas.openxmlformats.org/officeDocument/2006/relationships/customXml" Target="../ink/ink13.xml"/><Relationship Id="rId9" Type="http://schemas.openxmlformats.org/officeDocument/2006/relationships/image" Target="../media/image17.png"/><Relationship Id="rId172" Type="http://schemas.openxmlformats.org/officeDocument/2006/relationships/image" Target="../media/image131.png"/><Relationship Id="rId13" Type="http://schemas.openxmlformats.org/officeDocument/2006/relationships/image" Target="../media/image55.png"/><Relationship Id="rId18" Type="http://schemas.openxmlformats.org/officeDocument/2006/relationships/customXml" Target="../ink/ink20.xml"/><Relationship Id="rId39" Type="http://schemas.openxmlformats.org/officeDocument/2006/relationships/image" Target="../media/image28.png"/><Relationship Id="rId109" Type="http://schemas.openxmlformats.org/officeDocument/2006/relationships/image" Target="../media/image100.png"/><Relationship Id="rId34" Type="http://schemas.openxmlformats.org/officeDocument/2006/relationships/customXml" Target="../ink/ink28.xml"/><Relationship Id="rId50" Type="http://schemas.openxmlformats.org/officeDocument/2006/relationships/customXml" Target="../ink/ink36.xml"/><Relationship Id="rId55" Type="http://schemas.openxmlformats.org/officeDocument/2006/relationships/image" Target="../media/image36.png"/><Relationship Id="rId76" Type="http://schemas.openxmlformats.org/officeDocument/2006/relationships/image" Target="../media/image46.png"/><Relationship Id="rId97" Type="http://schemas.openxmlformats.org/officeDocument/2006/relationships/image" Target="../media/image94.png"/><Relationship Id="rId104" Type="http://schemas.openxmlformats.org/officeDocument/2006/relationships/customXml" Target="../ink/ink66.xml"/><Relationship Id="rId120" Type="http://schemas.openxmlformats.org/officeDocument/2006/relationships/customXml" Target="../ink/ink74.xml"/><Relationship Id="rId125" Type="http://schemas.openxmlformats.org/officeDocument/2006/relationships/image" Target="../media/image108.png"/><Relationship Id="rId141" Type="http://schemas.openxmlformats.org/officeDocument/2006/relationships/customXml" Target="../ink/ink85.xml"/><Relationship Id="rId146" Type="http://schemas.openxmlformats.org/officeDocument/2006/relationships/image" Target="../media/image118.png"/><Relationship Id="rId167" Type="http://schemas.openxmlformats.org/officeDocument/2006/relationships/customXml" Target="../ink/ink98.xml"/><Relationship Id="rId7" Type="http://schemas.openxmlformats.org/officeDocument/2006/relationships/image" Target="../media/image16.png"/><Relationship Id="rId71" Type="http://schemas.openxmlformats.org/officeDocument/2006/relationships/image" Target="../media/image45.png"/><Relationship Id="rId92" Type="http://schemas.openxmlformats.org/officeDocument/2006/relationships/customXml" Target="../ink/ink60.xml"/><Relationship Id="rId162" Type="http://schemas.openxmlformats.org/officeDocument/2006/relationships/image" Target="../media/image126.png"/><Relationship Id="rId2" Type="http://schemas.openxmlformats.org/officeDocument/2006/relationships/customXml" Target="../ink/ink12.xml"/><Relationship Id="rId29" Type="http://schemas.openxmlformats.org/officeDocument/2006/relationships/image" Target="../media/image23.png"/><Relationship Id="rId24" Type="http://schemas.openxmlformats.org/officeDocument/2006/relationships/customXml" Target="../ink/ink23.xml"/><Relationship Id="rId40" Type="http://schemas.openxmlformats.org/officeDocument/2006/relationships/customXml" Target="../ink/ink31.xml"/><Relationship Id="rId45" Type="http://schemas.openxmlformats.org/officeDocument/2006/relationships/image" Target="../media/image31.png"/><Relationship Id="rId66" Type="http://schemas.openxmlformats.org/officeDocument/2006/relationships/customXml" Target="../ink/ink44.xml"/><Relationship Id="rId87" Type="http://schemas.openxmlformats.org/officeDocument/2006/relationships/image" Target="../media/image53.png"/><Relationship Id="rId110" Type="http://schemas.openxmlformats.org/officeDocument/2006/relationships/customXml" Target="../ink/ink69.xml"/><Relationship Id="rId115" Type="http://schemas.openxmlformats.org/officeDocument/2006/relationships/image" Target="../media/image103.png"/><Relationship Id="rId131" Type="http://schemas.openxmlformats.org/officeDocument/2006/relationships/customXml" Target="../ink/ink80.xml"/><Relationship Id="rId136" Type="http://schemas.openxmlformats.org/officeDocument/2006/relationships/image" Target="../media/image113.png"/><Relationship Id="rId157" Type="http://schemas.openxmlformats.org/officeDocument/2006/relationships/customXml" Target="../ink/ink93.xml"/><Relationship Id="rId61" Type="http://schemas.openxmlformats.org/officeDocument/2006/relationships/image" Target="../media/image39.png"/><Relationship Id="rId82" Type="http://schemas.openxmlformats.org/officeDocument/2006/relationships/image" Target="../media/image51.png"/><Relationship Id="rId152" Type="http://schemas.openxmlformats.org/officeDocument/2006/relationships/image" Target="../media/image121.png"/><Relationship Id="rId173" Type="http://schemas.openxmlformats.org/officeDocument/2006/relationships/customXml" Target="../ink/ink101.xml"/><Relationship Id="rId19" Type="http://schemas.openxmlformats.org/officeDocument/2006/relationships/image" Target="../media/image58.png"/><Relationship Id="rId14" Type="http://schemas.openxmlformats.org/officeDocument/2006/relationships/customXml" Target="../ink/ink18.xml"/><Relationship Id="rId30" Type="http://schemas.openxmlformats.org/officeDocument/2006/relationships/customXml" Target="../ink/ink26.xml"/><Relationship Id="rId35" Type="http://schemas.openxmlformats.org/officeDocument/2006/relationships/image" Target="../media/image26.png"/><Relationship Id="rId56" Type="http://schemas.openxmlformats.org/officeDocument/2006/relationships/customXml" Target="../ink/ink39.xml"/><Relationship Id="rId77" Type="http://schemas.openxmlformats.org/officeDocument/2006/relationships/customXml" Target="../ink/ink51.xml"/><Relationship Id="rId100" Type="http://schemas.openxmlformats.org/officeDocument/2006/relationships/customXml" Target="../ink/ink64.xml"/><Relationship Id="rId105" Type="http://schemas.openxmlformats.org/officeDocument/2006/relationships/image" Target="../media/image98.png"/><Relationship Id="rId126" Type="http://schemas.openxmlformats.org/officeDocument/2006/relationships/customXml" Target="../ink/ink77.xml"/><Relationship Id="rId147" Type="http://schemas.openxmlformats.org/officeDocument/2006/relationships/customXml" Target="../ink/ink88.xml"/><Relationship Id="rId168" Type="http://schemas.openxmlformats.org/officeDocument/2006/relationships/image" Target="../media/image129.png"/><Relationship Id="rId8" Type="http://schemas.openxmlformats.org/officeDocument/2006/relationships/customXml" Target="../ink/ink15.xml"/><Relationship Id="rId51" Type="http://schemas.openxmlformats.org/officeDocument/2006/relationships/image" Target="../media/image34.png"/><Relationship Id="rId72" Type="http://schemas.openxmlformats.org/officeDocument/2006/relationships/customXml" Target="../ink/ink47.xml"/><Relationship Id="rId93" Type="http://schemas.openxmlformats.org/officeDocument/2006/relationships/image" Target="../media/image92.png"/><Relationship Id="rId98" Type="http://schemas.openxmlformats.org/officeDocument/2006/relationships/customXml" Target="../ink/ink63.xml"/><Relationship Id="rId121" Type="http://schemas.openxmlformats.org/officeDocument/2006/relationships/image" Target="../media/image106.png"/><Relationship Id="rId142" Type="http://schemas.openxmlformats.org/officeDocument/2006/relationships/image" Target="../media/image116.png"/><Relationship Id="rId163" Type="http://schemas.openxmlformats.org/officeDocument/2006/relationships/customXml" Target="../ink/ink96.xml"/><Relationship Id="rId3" Type="http://schemas.openxmlformats.org/officeDocument/2006/relationships/image" Target="../media/image14.png"/><Relationship Id="rId25" Type="http://schemas.openxmlformats.org/officeDocument/2006/relationships/image" Target="../media/image21.png"/><Relationship Id="rId46" Type="http://schemas.openxmlformats.org/officeDocument/2006/relationships/customXml" Target="../ink/ink34.xml"/><Relationship Id="rId67" Type="http://schemas.openxmlformats.org/officeDocument/2006/relationships/image" Target="../media/image42.png"/><Relationship Id="rId116" Type="http://schemas.openxmlformats.org/officeDocument/2006/relationships/customXml" Target="../ink/ink72.xml"/><Relationship Id="rId137" Type="http://schemas.openxmlformats.org/officeDocument/2006/relationships/customXml" Target="../ink/ink83.xml"/><Relationship Id="rId158" Type="http://schemas.openxmlformats.org/officeDocument/2006/relationships/image" Target="../media/image124.png"/><Relationship Id="rId20" Type="http://schemas.openxmlformats.org/officeDocument/2006/relationships/customXml" Target="../ink/ink21.xml"/><Relationship Id="rId41" Type="http://schemas.openxmlformats.org/officeDocument/2006/relationships/image" Target="../media/image29.png"/><Relationship Id="rId62" Type="http://schemas.openxmlformats.org/officeDocument/2006/relationships/customXml" Target="../ink/ink42.xml"/><Relationship Id="rId83" Type="http://schemas.openxmlformats.org/officeDocument/2006/relationships/customXml" Target="../ink/ink55.xml"/><Relationship Id="rId88" Type="http://schemas.openxmlformats.org/officeDocument/2006/relationships/customXml" Target="../ink/ink58.xml"/><Relationship Id="rId111" Type="http://schemas.openxmlformats.org/officeDocument/2006/relationships/image" Target="../media/image101.png"/><Relationship Id="rId132" Type="http://schemas.openxmlformats.org/officeDocument/2006/relationships/image" Target="../media/image111.png"/><Relationship Id="rId153" Type="http://schemas.openxmlformats.org/officeDocument/2006/relationships/customXml" Target="../ink/ink91.xml"/><Relationship Id="rId174" Type="http://schemas.openxmlformats.org/officeDocument/2006/relationships/image" Target="../media/image1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customXml" Target="../ink/ink10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customXml" Target="../ink/ink108.xml"/><Relationship Id="rId18" Type="http://schemas.openxmlformats.org/officeDocument/2006/relationships/image" Target="../media/image142.png"/><Relationship Id="rId26" Type="http://schemas.openxmlformats.org/officeDocument/2006/relationships/customXml" Target="../ink/ink115.xml"/><Relationship Id="rId39" Type="http://schemas.openxmlformats.org/officeDocument/2006/relationships/image" Target="../media/image152.png"/><Relationship Id="rId3" Type="http://schemas.openxmlformats.org/officeDocument/2006/relationships/customXml" Target="../ink/ink103.xml"/><Relationship Id="rId21" Type="http://schemas.openxmlformats.org/officeDocument/2006/relationships/customXml" Target="../ink/ink112.xml"/><Relationship Id="rId34" Type="http://schemas.openxmlformats.org/officeDocument/2006/relationships/customXml" Target="../ink/ink119.xml"/><Relationship Id="rId42" Type="http://schemas.openxmlformats.org/officeDocument/2006/relationships/customXml" Target="../ink/ink123.xml"/><Relationship Id="rId7" Type="http://schemas.openxmlformats.org/officeDocument/2006/relationships/customXml" Target="../ink/ink105.xml"/><Relationship Id="rId12" Type="http://schemas.openxmlformats.org/officeDocument/2006/relationships/image" Target="../media/image139.png"/><Relationship Id="rId17" Type="http://schemas.openxmlformats.org/officeDocument/2006/relationships/customXml" Target="../ink/ink110.xml"/><Relationship Id="rId25" Type="http://schemas.openxmlformats.org/officeDocument/2006/relationships/image" Target="../media/image145.png"/><Relationship Id="rId33" Type="http://schemas.openxmlformats.org/officeDocument/2006/relationships/image" Target="../media/image149.png"/><Relationship Id="rId38" Type="http://schemas.openxmlformats.org/officeDocument/2006/relationships/customXml" Target="../ink/ink121.xml"/><Relationship Id="rId2" Type="http://schemas.openxmlformats.org/officeDocument/2006/relationships/image" Target="../media/image63.png"/><Relationship Id="rId16" Type="http://schemas.openxmlformats.org/officeDocument/2006/relationships/image" Target="../media/image141.png"/><Relationship Id="rId20" Type="http://schemas.openxmlformats.org/officeDocument/2006/relationships/image" Target="../media/image143.png"/><Relationship Id="rId29" Type="http://schemas.openxmlformats.org/officeDocument/2006/relationships/image" Target="../media/image147.png"/><Relationship Id="rId41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11" Type="http://schemas.openxmlformats.org/officeDocument/2006/relationships/customXml" Target="../ink/ink107.xml"/><Relationship Id="rId24" Type="http://schemas.openxmlformats.org/officeDocument/2006/relationships/customXml" Target="../ink/ink114.xml"/><Relationship Id="rId32" Type="http://schemas.openxmlformats.org/officeDocument/2006/relationships/customXml" Target="../ink/ink118.xml"/><Relationship Id="rId37" Type="http://schemas.openxmlformats.org/officeDocument/2006/relationships/image" Target="../media/image151.png"/><Relationship Id="rId40" Type="http://schemas.openxmlformats.org/officeDocument/2006/relationships/customXml" Target="../ink/ink122.xml"/><Relationship Id="rId45" Type="http://schemas.openxmlformats.org/officeDocument/2006/relationships/image" Target="../media/image66.png"/><Relationship Id="rId5" Type="http://schemas.openxmlformats.org/officeDocument/2006/relationships/customXml" Target="../ink/ink104.xml"/><Relationship Id="rId15" Type="http://schemas.openxmlformats.org/officeDocument/2006/relationships/customXml" Target="../ink/ink109.xml"/><Relationship Id="rId23" Type="http://schemas.openxmlformats.org/officeDocument/2006/relationships/image" Target="../media/image144.png"/><Relationship Id="rId28" Type="http://schemas.openxmlformats.org/officeDocument/2006/relationships/customXml" Target="../ink/ink116.xml"/><Relationship Id="rId36" Type="http://schemas.openxmlformats.org/officeDocument/2006/relationships/customXml" Target="../ink/ink120.xml"/><Relationship Id="rId10" Type="http://schemas.openxmlformats.org/officeDocument/2006/relationships/image" Target="../media/image138.png"/><Relationship Id="rId19" Type="http://schemas.openxmlformats.org/officeDocument/2006/relationships/customXml" Target="../ink/ink111.xml"/><Relationship Id="rId31" Type="http://schemas.openxmlformats.org/officeDocument/2006/relationships/image" Target="../media/image148.png"/><Relationship Id="rId44" Type="http://schemas.openxmlformats.org/officeDocument/2006/relationships/customXml" Target="../ink/ink124.xml"/><Relationship Id="rId4" Type="http://schemas.openxmlformats.org/officeDocument/2006/relationships/image" Target="../media/image64.png"/><Relationship Id="rId9" Type="http://schemas.openxmlformats.org/officeDocument/2006/relationships/customXml" Target="../ink/ink106.xml"/><Relationship Id="rId14" Type="http://schemas.openxmlformats.org/officeDocument/2006/relationships/image" Target="../media/image140.png"/><Relationship Id="rId22" Type="http://schemas.openxmlformats.org/officeDocument/2006/relationships/customXml" Target="../ink/ink113.xml"/><Relationship Id="rId27" Type="http://schemas.openxmlformats.org/officeDocument/2006/relationships/image" Target="../media/image146.png"/><Relationship Id="rId30" Type="http://schemas.openxmlformats.org/officeDocument/2006/relationships/customXml" Target="../ink/ink117.xml"/><Relationship Id="rId35" Type="http://schemas.openxmlformats.org/officeDocument/2006/relationships/image" Target="../media/image65.png"/><Relationship Id="rId43" Type="http://schemas.openxmlformats.org/officeDocument/2006/relationships/image" Target="../media/image15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1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1033-FE05-2C74-6D76-91AB6D676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1"/>
            <a:ext cx="7772400" cy="1771652"/>
          </a:xfrm>
        </p:spPr>
        <p:txBody>
          <a:bodyPr>
            <a:noAutofit/>
          </a:bodyPr>
          <a:lstStyle/>
          <a:p>
            <a:r>
              <a:rPr lang="en-US" sz="4800" b="1" dirty="0"/>
              <a:t>Unit – 4</a:t>
            </a:r>
            <a:br>
              <a:rPr lang="en-US" sz="4800" b="1" dirty="0"/>
            </a:br>
            <a:r>
              <a:rPr lang="en-US" sz="4800" b="1" dirty="0"/>
              <a:t>Central Processing Unit</a:t>
            </a:r>
            <a:br>
              <a:rPr lang="en-US" sz="4800" b="1" dirty="0"/>
            </a:b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38555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A stack can be placed in a portion of a large memory or it can be organized as a collection of a finite number of memory words or registers. Figure shows the organization of a 64-word register stack. </a:t>
            </a:r>
          </a:p>
          <a:p>
            <a:pPr algn="just"/>
            <a:r>
              <a:rPr lang="en-US" dirty="0"/>
              <a:t>The stack pointer register SP contains a binary number whose value is equal to the address of the word that is currently on top of the stack.</a:t>
            </a:r>
          </a:p>
          <a:p>
            <a:pPr algn="just"/>
            <a:r>
              <a:rPr lang="en-US" dirty="0"/>
              <a:t>In a 64-word stack, the stack pointer contains 6 bits because 2</a:t>
            </a:r>
            <a:r>
              <a:rPr lang="en-US" baseline="30000" dirty="0"/>
              <a:t>6</a:t>
            </a:r>
            <a:r>
              <a:rPr lang="en-US" dirty="0"/>
              <a:t> = 64. </a:t>
            </a:r>
          </a:p>
          <a:p>
            <a:pPr algn="just"/>
            <a:r>
              <a:rPr lang="en-US" dirty="0"/>
              <a:t>Since SP has only six bits, it cannot exceed a number greater than 63 (111111 in binary).</a:t>
            </a:r>
          </a:p>
          <a:p>
            <a:pPr algn="just"/>
            <a:r>
              <a:rPr lang="en-US" dirty="0"/>
              <a:t>The one-bit register FULL is set to 1 when the stack is full, and the one-bit register EMTY is set to 1 when the stack is empty of items. </a:t>
            </a:r>
          </a:p>
          <a:p>
            <a:pPr algn="just"/>
            <a:r>
              <a:rPr lang="en-US" dirty="0"/>
              <a:t>DR is the data register that holds the binary data to be written into or read out of the stack.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62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2705100" cy="533400"/>
          </a:xfrm>
        </p:spPr>
        <p:txBody>
          <a:bodyPr>
            <a:normAutofit/>
          </a:bodyPr>
          <a:lstStyle/>
          <a:p>
            <a:r>
              <a:rPr lang="en-US" b="1" dirty="0"/>
              <a:t>PUSH Operation</a:t>
            </a:r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33400" y="15240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400" dirty="0"/>
              <a:t>SP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← </a:t>
            </a:r>
            <a:r>
              <a:rPr lang="en-US" sz="2400" dirty="0"/>
              <a:t>SP + 1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205293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400" dirty="0"/>
              <a:t>M[SP]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← </a:t>
            </a:r>
            <a:r>
              <a:rPr lang="en-US" sz="2400" dirty="0"/>
              <a:t>DR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25908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400" dirty="0"/>
              <a:t>IF (SP= 0) then (FULL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← </a:t>
            </a:r>
            <a:r>
              <a:rPr lang="en-US" sz="2400" dirty="0"/>
              <a:t>1)</a:t>
            </a:r>
          </a:p>
        </p:txBody>
      </p:sp>
      <p:sp>
        <p:nvSpPr>
          <p:cNvPr id="7" name="Rectangle 6"/>
          <p:cNvSpPr/>
          <p:nvPr/>
        </p:nvSpPr>
        <p:spPr>
          <a:xfrm>
            <a:off x="513522" y="3159895"/>
            <a:ext cx="144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/>
              <a:t>EMTY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← </a:t>
            </a:r>
            <a:r>
              <a:rPr lang="en-US" sz="2400" dirty="0"/>
              <a:t>0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76800" y="990600"/>
            <a:ext cx="27051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3" indent="-342883" algn="l" defTabSz="914354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13" indent="-285737" algn="just" defTabSz="914354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2942" indent="-228588" algn="just" defTabSz="914354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120" indent="-228588" algn="just" defTabSz="914354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297" indent="-228588" algn="just" defTabSz="914354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474" indent="-228588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8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8" indent="-228588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8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POP Operation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219700" y="1524000"/>
            <a:ext cx="3086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DR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← </a:t>
            </a:r>
            <a:r>
              <a:rPr lang="en-US" sz="2400" dirty="0"/>
              <a:t>M[SP]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19700" y="2052935"/>
            <a:ext cx="2628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SP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← </a:t>
            </a:r>
            <a:r>
              <a:rPr lang="en-US" sz="2400" dirty="0"/>
              <a:t>SP - 1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19700" y="2590800"/>
            <a:ext cx="373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IF (SP= 0) then (EMTY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← </a:t>
            </a:r>
            <a:r>
              <a:rPr lang="en-US" sz="2400" dirty="0"/>
              <a:t>1)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11417" y="3159895"/>
            <a:ext cx="1332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/>
              <a:t>FULL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← </a:t>
            </a:r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5820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4552939" y="1402977"/>
            <a:ext cx="31242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52939" y="1395875"/>
            <a:ext cx="3124200" cy="639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(instructions)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2939" y="2037191"/>
            <a:ext cx="3124200" cy="634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(operands)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2939" y="2671483"/>
            <a:ext cx="3124200" cy="634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/>
          <p:cNvSpPr/>
          <p:nvPr/>
        </p:nvSpPr>
        <p:spPr>
          <a:xfrm>
            <a:off x="4552939" y="3307977"/>
            <a:ext cx="3124200" cy="443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52939" y="3751730"/>
            <a:ext cx="3124200" cy="433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52938" y="4186518"/>
            <a:ext cx="3124201" cy="433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52940" y="4619748"/>
            <a:ext cx="3124200" cy="430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61904" y="5967570"/>
            <a:ext cx="3115235" cy="433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95068" y="137160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5068" y="914402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880804" y="1225419"/>
            <a:ext cx="0" cy="21364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95068" y="195811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95068" y="26192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96200" y="334518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3997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95068" y="380238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3998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96200" y="425397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3999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95068" y="46750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95068" y="5105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852793" y="1447800"/>
            <a:ext cx="1095014" cy="325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>
            <a:off x="2947807" y="1610546"/>
            <a:ext cx="1624193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852793" y="1987963"/>
            <a:ext cx="1095014" cy="325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947807" y="2150709"/>
            <a:ext cx="1624193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852793" y="3789308"/>
            <a:ext cx="1095014" cy="325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</a:t>
            </a:r>
          </a:p>
        </p:txBody>
      </p:sp>
      <p:cxnSp>
        <p:nvCxnSpPr>
          <p:cNvPr id="31" name="Straight Arrow Connector 30"/>
          <p:cNvCxnSpPr>
            <a:stCxn id="30" idx="3"/>
          </p:cNvCxnSpPr>
          <p:nvPr/>
        </p:nvCxnSpPr>
        <p:spPr>
          <a:xfrm>
            <a:off x="2947807" y="3952054"/>
            <a:ext cx="1624193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94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implementation of a stack in the CPU is done by assigning a portion of memory to a stack operation and using a processor register as a stack pointer. </a:t>
            </a:r>
          </a:p>
          <a:p>
            <a:pPr algn="just"/>
            <a:r>
              <a:rPr lang="en-US" dirty="0"/>
              <a:t>Figure shows a portion of computer memory partitioned into three segments: program, data, and stack. </a:t>
            </a:r>
          </a:p>
          <a:p>
            <a:pPr algn="just"/>
            <a:r>
              <a:rPr lang="en-US" dirty="0"/>
              <a:t>The program counter PC points at the address of the next instruction in the program which is used during the fetch phase to read an instruction.</a:t>
            </a:r>
          </a:p>
          <a:p>
            <a:pPr algn="just"/>
            <a:r>
              <a:rPr lang="en-US" dirty="0"/>
              <a:t>The address registers AR points at an array of data which is used during the execute phase to read an operand.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stack pointer SP points at the top of the stack </a:t>
            </a:r>
            <a:r>
              <a:rPr lang="en-US" dirty="0"/>
              <a:t>which is used to push or pop items into or from the stack.</a:t>
            </a:r>
          </a:p>
          <a:p>
            <a:pPr algn="just"/>
            <a:r>
              <a:rPr lang="en-US" dirty="0"/>
              <a:t>We assume that the items in the stack communicate with a data register DR. </a:t>
            </a:r>
          </a:p>
        </p:txBody>
      </p:sp>
    </p:spTree>
    <p:extLst>
      <p:ext uri="{BB962C8B-B14F-4D97-AF65-F5344CB8AC3E}">
        <p14:creationId xmlns:p14="http://schemas.microsoft.com/office/powerpoint/2010/main" val="3649491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2705100" cy="533400"/>
          </a:xfrm>
        </p:spPr>
        <p:txBody>
          <a:bodyPr>
            <a:normAutofit/>
          </a:bodyPr>
          <a:lstStyle/>
          <a:p>
            <a:r>
              <a:rPr lang="en-US" b="1" dirty="0"/>
              <a:t>PUSH Operation</a:t>
            </a:r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33400" y="15240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400" dirty="0"/>
              <a:t>SP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← </a:t>
            </a:r>
            <a:r>
              <a:rPr lang="en-US" sz="2400" dirty="0"/>
              <a:t>SP - 1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205293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400" dirty="0"/>
              <a:t>M[SP]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← </a:t>
            </a:r>
            <a:r>
              <a:rPr lang="en-US" sz="2400" dirty="0"/>
              <a:t>DR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76800" y="990600"/>
            <a:ext cx="27051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3" indent="-342883" algn="l" defTabSz="914354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13" indent="-285737" algn="just" defTabSz="914354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2942" indent="-228588" algn="just" defTabSz="914354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120" indent="-228588" algn="just" defTabSz="914354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297" indent="-228588" algn="just" defTabSz="914354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474" indent="-228588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8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8" indent="-228588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8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POP Operation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219700" y="15240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400" dirty="0"/>
              <a:t>DR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← </a:t>
            </a:r>
            <a:r>
              <a:rPr lang="en-US" sz="2400" dirty="0"/>
              <a:t>M[SP]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19700" y="205293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400" dirty="0"/>
              <a:t>SP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← </a:t>
            </a:r>
            <a:r>
              <a:rPr lang="en-US" sz="2400" dirty="0"/>
              <a:t>SP + 1</a:t>
            </a:r>
          </a:p>
        </p:txBody>
      </p:sp>
    </p:spTree>
    <p:extLst>
      <p:ext uri="{BB962C8B-B14F-4D97-AF65-F5344CB8AC3E}">
        <p14:creationId xmlns:p14="http://schemas.microsoft.com/office/powerpoint/2010/main" val="270923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Polish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438400"/>
          </a:xfrm>
        </p:spPr>
        <p:txBody>
          <a:bodyPr/>
          <a:lstStyle/>
          <a:p>
            <a:pPr algn="just"/>
            <a:r>
              <a:rPr lang="en-US" dirty="0"/>
              <a:t>The common mathematical method of writing arithmetic expressions imposes difficulties when evaluated by a computer.</a:t>
            </a:r>
          </a:p>
          <a:p>
            <a:pPr algn="just"/>
            <a:r>
              <a:rPr lang="en-US" dirty="0"/>
              <a:t>The Polish mathematician Lukasiewicz showed that arithmetic expressions can be represented in prefix notation as well as postfix notation.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4038600"/>
            <a:ext cx="99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A </a:t>
            </a:r>
            <a:r>
              <a:rPr lang="en-US" sz="2400" dirty="0"/>
              <a:t>+</a:t>
            </a:r>
            <a:r>
              <a:rPr lang="en-US" sz="2400" i="1" dirty="0"/>
              <a:t> B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7937" y="4038599"/>
            <a:ext cx="99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+ </a:t>
            </a:r>
            <a:r>
              <a:rPr lang="en-US" sz="2400" i="1" dirty="0"/>
              <a:t>AB</a:t>
            </a:r>
          </a:p>
        </p:txBody>
      </p:sp>
      <p:sp>
        <p:nvSpPr>
          <p:cNvPr id="6" name="Rectangle 5"/>
          <p:cNvSpPr/>
          <p:nvPr/>
        </p:nvSpPr>
        <p:spPr>
          <a:xfrm>
            <a:off x="6970567" y="4038599"/>
            <a:ext cx="99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AB </a:t>
            </a:r>
            <a:r>
              <a:rPr lang="en-US" sz="2400" dirty="0"/>
              <a:t>+</a:t>
            </a:r>
          </a:p>
        </p:txBody>
      </p:sp>
      <p:sp>
        <p:nvSpPr>
          <p:cNvPr id="7" name="Rectangle 6"/>
          <p:cNvSpPr/>
          <p:nvPr/>
        </p:nvSpPr>
        <p:spPr>
          <a:xfrm>
            <a:off x="695562" y="3429000"/>
            <a:ext cx="818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Infix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0" y="3429000"/>
            <a:ext cx="20504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Prefix or Polish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399" y="3429000"/>
            <a:ext cx="31969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Postfix or reverse Polish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1739" y="5109865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A * B + C * 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0" y="5109864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AB * CD * +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69977" y="5576010"/>
            <a:ext cx="1985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Reverse Polish</a:t>
            </a:r>
          </a:p>
        </p:txBody>
      </p:sp>
      <p:cxnSp>
        <p:nvCxnSpPr>
          <p:cNvPr id="14" name="Straight Arrow Connector 13"/>
          <p:cNvCxnSpPr>
            <a:stCxn id="10" idx="3"/>
            <a:endCxn id="11" idx="1"/>
          </p:cNvCxnSpPr>
          <p:nvPr/>
        </p:nvCxnSpPr>
        <p:spPr>
          <a:xfrm flipV="1">
            <a:off x="2466739" y="5340697"/>
            <a:ext cx="1343261" cy="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2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Arithmetic Expression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143000"/>
            <a:ext cx="2462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(3 * 4) + (5 * 6)</a:t>
            </a:r>
          </a:p>
        </p:txBody>
      </p:sp>
      <p:sp>
        <p:nvSpPr>
          <p:cNvPr id="5" name="Rectangle 4"/>
          <p:cNvSpPr/>
          <p:nvPr/>
        </p:nvSpPr>
        <p:spPr>
          <a:xfrm>
            <a:off x="4289439" y="1143000"/>
            <a:ext cx="20351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3 4 * 5 6 * +</a:t>
            </a: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3529344" y="1404610"/>
            <a:ext cx="76009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80185"/>
              </p:ext>
            </p:extLst>
          </p:nvPr>
        </p:nvGraphicFramePr>
        <p:xfrm>
          <a:off x="228600" y="2286000"/>
          <a:ext cx="9144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943269"/>
              </p:ext>
            </p:extLst>
          </p:nvPr>
        </p:nvGraphicFramePr>
        <p:xfrm>
          <a:off x="1501761" y="2286000"/>
          <a:ext cx="9144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374913"/>
              </p:ext>
            </p:extLst>
          </p:nvPr>
        </p:nvGraphicFramePr>
        <p:xfrm>
          <a:off x="2841639" y="2286000"/>
          <a:ext cx="9144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792819"/>
              </p:ext>
            </p:extLst>
          </p:nvPr>
        </p:nvGraphicFramePr>
        <p:xfrm>
          <a:off x="4114800" y="2286000"/>
          <a:ext cx="9144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904376"/>
              </p:ext>
            </p:extLst>
          </p:nvPr>
        </p:nvGraphicFramePr>
        <p:xfrm>
          <a:off x="5387961" y="2286000"/>
          <a:ext cx="9144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990095"/>
              </p:ext>
            </p:extLst>
          </p:nvPr>
        </p:nvGraphicFramePr>
        <p:xfrm>
          <a:off x="6661122" y="2286000"/>
          <a:ext cx="9144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535068"/>
              </p:ext>
            </p:extLst>
          </p:nvPr>
        </p:nvGraphicFramePr>
        <p:xfrm>
          <a:off x="7934283" y="2286000"/>
          <a:ext cx="9144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534957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808118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147996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21157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94318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67479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240640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66" name="Straight Arrow Connector 65"/>
          <p:cNvCxnSpPr>
            <a:stCxn id="5" idx="3"/>
            <a:endCxn id="69" idx="1"/>
          </p:cNvCxnSpPr>
          <p:nvPr/>
        </p:nvCxnSpPr>
        <p:spPr>
          <a:xfrm>
            <a:off x="6324600" y="1404610"/>
            <a:ext cx="55564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880240" y="1143000"/>
            <a:ext cx="68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42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54000" y="3759200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536700" y="3289300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536700" y="3752850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882900" y="3759200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152900" y="3289300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152900" y="3759200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426061" y="3276600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426061" y="3746500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422900" y="2800350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692900" y="3289300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692900" y="3759200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959683" y="3759200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-165100" y="3937000"/>
            <a:ext cx="3937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1254143" y="3479800"/>
            <a:ext cx="244457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597182" y="3949700"/>
            <a:ext cx="244457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870343" y="3479800"/>
            <a:ext cx="244457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143504" y="2990850"/>
            <a:ext cx="244457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416665" y="3479800"/>
            <a:ext cx="244457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7689826" y="3962400"/>
            <a:ext cx="244457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79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77000"/>
          </a:xfrm>
        </p:spPr>
        <p:txBody>
          <a:bodyPr>
            <a:noAutofit/>
          </a:bodyPr>
          <a:lstStyle/>
          <a:p>
            <a:r>
              <a:rPr lang="en-US" sz="9600" dirty="0"/>
              <a:t>Instruction Formats</a:t>
            </a:r>
          </a:p>
        </p:txBody>
      </p:sp>
    </p:spTree>
    <p:extLst>
      <p:ext uri="{BB962C8B-B14F-4D97-AF65-F5344CB8AC3E}">
        <p14:creationId xmlns:p14="http://schemas.microsoft.com/office/powerpoint/2010/main" val="684599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Instructions are categorized into different formats with respect to the operand fields in the instructions.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Three Address Instructions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Two Address Instruction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One Address Instruction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Zero Address Instruction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RISC Instructions</a:t>
            </a:r>
          </a:p>
        </p:txBody>
      </p:sp>
    </p:spTree>
    <p:extLst>
      <p:ext uri="{BB962C8B-B14F-4D97-AF65-F5344CB8AC3E}">
        <p14:creationId xmlns:p14="http://schemas.microsoft.com/office/powerpoint/2010/main" val="155648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Address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Computers with three-address instruction formats can use each address field to specify either a processor register or a memory operand.</a:t>
            </a:r>
          </a:p>
          <a:p>
            <a:pPr algn="just"/>
            <a:r>
              <a:rPr lang="en-US" dirty="0"/>
              <a:t>The program in assembly language that evaluates X = (A + B) * (C + D) is shown below.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The advantage of three-address format is that it results in short programs when evaluating arithmetic expressions.</a:t>
            </a:r>
          </a:p>
          <a:p>
            <a:pPr algn="just"/>
            <a:r>
              <a:rPr lang="en-US" dirty="0"/>
              <a:t>The disadvantage is that the binary-coded instructions require too many bits to specify three addresses.</a:t>
            </a:r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3257490"/>
            <a:ext cx="233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	R1, A,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3257490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M[A]+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M[B]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200" y="3594098"/>
            <a:ext cx="233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	R2, C, 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7800" y="3594098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M[C]+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M[D]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2200" y="39307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MUL	X, R1, R2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7800" y="3930706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M[X]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R1 * R2</a:t>
            </a:r>
          </a:p>
        </p:txBody>
      </p:sp>
    </p:spTree>
    <p:extLst>
      <p:ext uri="{BB962C8B-B14F-4D97-AF65-F5344CB8AC3E}">
        <p14:creationId xmlns:p14="http://schemas.microsoft.com/office/powerpoint/2010/main" val="100539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General Register Organization</a:t>
            </a:r>
          </a:p>
          <a:p>
            <a:r>
              <a:rPr lang="en-US" dirty="0"/>
              <a:t>Stack Organization</a:t>
            </a:r>
          </a:p>
          <a:p>
            <a:r>
              <a:rPr lang="en-US" dirty="0"/>
              <a:t>Instruction format</a:t>
            </a:r>
          </a:p>
          <a:p>
            <a:r>
              <a:rPr lang="en-US" dirty="0"/>
              <a:t>Addressing Modes</a:t>
            </a:r>
          </a:p>
          <a:p>
            <a:r>
              <a:rPr lang="en-US" dirty="0"/>
              <a:t>Data transfer and manipulation</a:t>
            </a:r>
          </a:p>
          <a:p>
            <a:r>
              <a:rPr lang="en-US" dirty="0"/>
              <a:t>Program Control</a:t>
            </a:r>
          </a:p>
          <a:p>
            <a:r>
              <a:rPr lang="en-US" dirty="0"/>
              <a:t>Reduced Instruction Set Computer (RISC)</a:t>
            </a:r>
          </a:p>
          <a:p>
            <a:r>
              <a:rPr lang="en-US" dirty="0"/>
              <a:t>Complex Instruction Set Computer (CISC)</a:t>
            </a:r>
          </a:p>
        </p:txBody>
      </p:sp>
    </p:spTree>
    <p:extLst>
      <p:ext uri="{BB962C8B-B14F-4D97-AF65-F5344CB8AC3E}">
        <p14:creationId xmlns:p14="http://schemas.microsoft.com/office/powerpoint/2010/main" val="2943974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Address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981200"/>
          </a:xfrm>
        </p:spPr>
        <p:txBody>
          <a:bodyPr/>
          <a:lstStyle/>
          <a:p>
            <a:pPr algn="just"/>
            <a:r>
              <a:rPr lang="en-US" dirty="0"/>
              <a:t>Two address instructions are the most common in commercial computers. Here again each address field can specify either a processor register or a memory word. </a:t>
            </a:r>
          </a:p>
          <a:p>
            <a:pPr algn="just"/>
            <a:r>
              <a:rPr lang="en-US" dirty="0"/>
              <a:t>The program to evaluate X = (A + B) * (C + D) is as follows: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2200" y="297180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	R1, 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2971800"/>
            <a:ext cx="1378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M[A]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200" y="3308408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	R1,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7800" y="3308408"/>
            <a:ext cx="1896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R1+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M[B]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200" y="3657718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	R2, 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7800" y="3657718"/>
            <a:ext cx="1378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M[C]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2200" y="3994326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	R2, 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57800" y="3994326"/>
            <a:ext cx="1896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R2+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M[D]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4343636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MUL	R1, R2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57800" y="4343636"/>
            <a:ext cx="1840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R1 * R2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57800" y="4680244"/>
            <a:ext cx="1378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M[X]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62199" y="4680244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	X, R1</a:t>
            </a:r>
          </a:p>
        </p:txBody>
      </p:sp>
    </p:spTree>
    <p:extLst>
      <p:ext uri="{BB962C8B-B14F-4D97-AF65-F5344CB8AC3E}">
        <p14:creationId xmlns:p14="http://schemas.microsoft.com/office/powerpoint/2010/main" val="168063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Address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318129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One address instructions use an implied accumulator (AC) register for all data manipulation.</a:t>
            </a:r>
          </a:p>
          <a:p>
            <a:pPr algn="just"/>
            <a:r>
              <a:rPr lang="en-US" dirty="0"/>
              <a:t>For multiplication and division these is a need for a second register.</a:t>
            </a:r>
          </a:p>
          <a:p>
            <a:pPr algn="just"/>
            <a:r>
              <a:rPr lang="en-US" dirty="0"/>
              <a:t>However, here we will neglect the second register and assume that the AC contains the result of all operations. </a:t>
            </a:r>
          </a:p>
          <a:p>
            <a:pPr algn="just"/>
            <a:r>
              <a:rPr lang="en-US" dirty="0"/>
              <a:t>The program to evaluate X = (A + B) * (C + D) 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2904" y="401949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LOAD	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9188" y="4019490"/>
            <a:ext cx="1378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M[A]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23176" y="43434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	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99460" y="4343400"/>
            <a:ext cx="1840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AC+M[B]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09729" y="46482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STORE	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86013" y="4648200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M[T]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←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95600" y="4947337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LOAD	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71884" y="4947337"/>
            <a:ext cx="1378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M[C]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26995" y="52578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	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03279" y="5257800"/>
            <a:ext cx="1840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AC+M[D]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32141" y="55626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MUL	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08425" y="5562600"/>
            <a:ext cx="1840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AC*M[T]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06883" y="5861737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STORE	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83167" y="5861737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M[X]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←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</a:p>
        </p:txBody>
      </p:sp>
    </p:spTree>
    <p:extLst>
      <p:ext uri="{BB962C8B-B14F-4D97-AF65-F5344CB8AC3E}">
        <p14:creationId xmlns:p14="http://schemas.microsoft.com/office/powerpoint/2010/main" val="9803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Address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79250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A stack-organized computer does not use an address field for the instructions ADD and MUL.</a:t>
            </a:r>
          </a:p>
          <a:p>
            <a:pPr algn="just"/>
            <a:r>
              <a:rPr lang="en-US" dirty="0"/>
              <a:t>The PUSH and POP instructions, however, need an address field to specify the operand that communicates with the stack. </a:t>
            </a:r>
          </a:p>
          <a:p>
            <a:pPr algn="just"/>
            <a:r>
              <a:rPr lang="en-US" dirty="0"/>
              <a:t>The program to evaluate X = (A + B) * (C + D) will be written for a stack-organized computer.</a:t>
            </a:r>
          </a:p>
          <a:p>
            <a:pPr algn="just"/>
            <a:r>
              <a:rPr lang="en-US" dirty="0"/>
              <a:t>To evaluate arithmetic expressions in a stack computer, it is necessary to convert the expression into reverse polish notation.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1800" y="36576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PUSH	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8084" y="3657600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M[A]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1800" y="394329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PUSH	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8084" y="3943290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M[B]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1800" y="42480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8084" y="4248090"/>
            <a:ext cx="1686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←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(A+B)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71800" y="4522694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PUSH	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8084" y="4522694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M[C]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71800" y="4808384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PUSH	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8084" y="4808384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M[D]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71800" y="5113184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48084" y="5113184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←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(C+D)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1800" y="5437094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48084" y="5437094"/>
            <a:ext cx="2553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←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(C+D)*(A+B)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71800" y="5745196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POP	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48084" y="5745196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M[X]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 ←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TOS</a:t>
            </a:r>
          </a:p>
        </p:txBody>
      </p:sp>
    </p:spTree>
    <p:extLst>
      <p:ext uri="{BB962C8B-B14F-4D97-AF65-F5344CB8AC3E}">
        <p14:creationId xmlns:p14="http://schemas.microsoft.com/office/powerpoint/2010/main" val="183084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895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 instruction set of a typical RISC processor is restricted to the use of </a:t>
            </a:r>
            <a:r>
              <a:rPr lang="en-US" b="1" dirty="0"/>
              <a:t>load and store instructions when communicating between memory and CPU.</a:t>
            </a:r>
          </a:p>
          <a:p>
            <a:pPr algn="just"/>
            <a:r>
              <a:rPr lang="en-US" dirty="0"/>
              <a:t>All other instructions are executed within the </a:t>
            </a:r>
            <a:r>
              <a:rPr lang="en-US" b="1" dirty="0"/>
              <a:t>registers of the CPU without referring to memory.</a:t>
            </a:r>
          </a:p>
          <a:p>
            <a:pPr algn="just"/>
            <a:r>
              <a:rPr lang="en-US" dirty="0"/>
              <a:t>A program for a RISC type CPU consists of LOAD and STORE instructions that have </a:t>
            </a:r>
            <a:r>
              <a:rPr lang="en-US" b="1" dirty="0"/>
              <a:t>one memory </a:t>
            </a:r>
            <a:r>
              <a:rPr lang="en-US" dirty="0"/>
              <a:t>and </a:t>
            </a:r>
            <a:r>
              <a:rPr lang="en-US" b="1" dirty="0"/>
              <a:t>one register address</a:t>
            </a:r>
            <a:r>
              <a:rPr lang="en-US" dirty="0"/>
              <a:t>, and </a:t>
            </a:r>
            <a:r>
              <a:rPr lang="en-US" b="1" dirty="0"/>
              <a:t>computational-type instructions that have three addresses </a:t>
            </a:r>
            <a:r>
              <a:rPr lang="en-US" dirty="0"/>
              <a:t>with all three specifying processor registers.</a:t>
            </a:r>
          </a:p>
          <a:p>
            <a:pPr algn="just"/>
            <a:r>
              <a:rPr lang="en-US" dirty="0"/>
              <a:t>The following is a program to evaluate </a:t>
            </a:r>
            <a:r>
              <a:rPr lang="en-US" b="1" dirty="0"/>
              <a:t>X = (A + B) * (C + 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1096" y="386709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LOAD	R1, 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26696" y="3867090"/>
            <a:ext cx="1378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M[A]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417189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LOAD	R2,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4171890"/>
            <a:ext cx="1378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M[B]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38400" y="447669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LOAD	R3,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0" y="4476690"/>
            <a:ext cx="1378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M[C]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8400" y="478149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LOAD	R4, 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0" y="4781490"/>
            <a:ext cx="1378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R4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M[D]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38400" y="5086290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	R1, R1, R2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5086290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R1+R2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38400" y="5391090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	R3, R3, R4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0" y="5391090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R3+R4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29608" y="5695890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MUL	R1, R1, R3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25208" y="5695890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R1*R3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38400" y="600069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STORE	X, R1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4000" y="6000690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M[X]</a:t>
            </a: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22565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77000"/>
          </a:xfrm>
        </p:spPr>
        <p:txBody>
          <a:bodyPr>
            <a:noAutofit/>
          </a:bodyPr>
          <a:lstStyle/>
          <a:p>
            <a:r>
              <a:rPr lang="en-US" sz="9600" dirty="0"/>
              <a:t>Addressing Modes</a:t>
            </a:r>
          </a:p>
        </p:txBody>
      </p:sp>
    </p:spTree>
    <p:extLst>
      <p:ext uri="{BB962C8B-B14F-4D97-AF65-F5344CB8AC3E}">
        <p14:creationId xmlns:p14="http://schemas.microsoft.com/office/powerpoint/2010/main" val="911088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addressing mode specifies a rule for interpreting or modifying the address field of the instruction before the operand is actually referenced.</a:t>
            </a:r>
          </a:p>
          <a:p>
            <a:pPr algn="just"/>
            <a:r>
              <a:rPr lang="en-US" dirty="0"/>
              <a:t>Computers use addressing mode techniques for the purpose of accommodating one or both of the following provisions: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To give programming versatility to the user by providing such facilities as pointers to memory, counters for loop control, indexing of data, and program relocation.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To reduce the number of bits in the addressing field of the instruction.</a:t>
            </a:r>
          </a:p>
          <a:p>
            <a:r>
              <a:rPr lang="en-US" dirty="0"/>
              <a:t>There are basic 10 addressing modes supported by the computer.</a:t>
            </a:r>
          </a:p>
        </p:txBody>
      </p:sp>
    </p:spTree>
    <p:extLst>
      <p:ext uri="{BB962C8B-B14F-4D97-AF65-F5344CB8AC3E}">
        <p14:creationId xmlns:p14="http://schemas.microsoft.com/office/powerpoint/2010/main" val="259196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E1E35-03D0-4FD3-7C24-89DAF2FAE672}"/>
              </a:ext>
            </a:extLst>
          </p:cNvPr>
          <p:cNvSpPr txBox="1"/>
          <p:nvPr/>
        </p:nvSpPr>
        <p:spPr>
          <a:xfrm>
            <a:off x="381000" y="381000"/>
            <a:ext cx="78817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Addressing Mode :</a:t>
            </a:r>
          </a:p>
          <a:p>
            <a:endParaRPr lang="en-IN" sz="2400" b="1" dirty="0"/>
          </a:p>
          <a:p>
            <a:pPr marL="257175" indent="-257175">
              <a:buFont typeface="+mj-lt"/>
              <a:buAutoNum type="arabicPeriod"/>
            </a:pPr>
            <a:r>
              <a:rPr lang="en-IN" sz="2400" dirty="0"/>
              <a:t>Implied Mode (Implicit Mode)</a:t>
            </a:r>
          </a:p>
          <a:p>
            <a:pPr marL="257175" indent="-257175">
              <a:buFont typeface="+mj-lt"/>
              <a:buAutoNum type="arabicPeriod"/>
            </a:pPr>
            <a:r>
              <a:rPr lang="en-IN" sz="2400" dirty="0"/>
              <a:t>Immediate Mode</a:t>
            </a:r>
          </a:p>
          <a:p>
            <a:pPr marL="257175" indent="-257175">
              <a:buFont typeface="+mj-lt"/>
              <a:buAutoNum type="arabicPeriod"/>
            </a:pPr>
            <a:r>
              <a:rPr lang="en-IN" sz="2400" dirty="0"/>
              <a:t>Register mode</a:t>
            </a:r>
          </a:p>
          <a:p>
            <a:pPr marL="257175" indent="-257175">
              <a:buFont typeface="+mj-lt"/>
              <a:buAutoNum type="arabicPeriod"/>
            </a:pPr>
            <a:r>
              <a:rPr lang="en-IN" sz="2400" dirty="0"/>
              <a:t>Register indirect mode</a:t>
            </a:r>
          </a:p>
          <a:p>
            <a:pPr marL="257175" indent="-257175">
              <a:buFont typeface="+mj-lt"/>
              <a:buAutoNum type="arabicPeriod"/>
            </a:pPr>
            <a:r>
              <a:rPr lang="en-IN" sz="2400" dirty="0"/>
              <a:t>Autoincrement or Autodecrement mode</a:t>
            </a:r>
          </a:p>
          <a:p>
            <a:pPr marL="257175" indent="-257175">
              <a:buFont typeface="+mj-lt"/>
              <a:buAutoNum type="arabicPeriod"/>
            </a:pPr>
            <a:r>
              <a:rPr lang="en-IN" sz="2400" dirty="0"/>
              <a:t>Direct address mode</a:t>
            </a:r>
          </a:p>
          <a:p>
            <a:pPr marL="257175" indent="-257175">
              <a:buFont typeface="+mj-lt"/>
              <a:buAutoNum type="arabicPeriod"/>
            </a:pPr>
            <a:r>
              <a:rPr lang="en-IN" sz="2400" dirty="0"/>
              <a:t>Indirect address mode</a:t>
            </a:r>
          </a:p>
          <a:p>
            <a:pPr marL="257175" indent="-257175">
              <a:buFont typeface="+mj-lt"/>
              <a:buAutoNum type="arabicPeriod"/>
            </a:pPr>
            <a:r>
              <a:rPr lang="en-IN" sz="2400" dirty="0"/>
              <a:t>Relative address mode</a:t>
            </a:r>
          </a:p>
          <a:p>
            <a:pPr marL="257175" indent="-257175">
              <a:buFont typeface="+mj-lt"/>
              <a:buAutoNum type="arabicPeriod"/>
            </a:pPr>
            <a:r>
              <a:rPr lang="en-IN" sz="2400" dirty="0"/>
              <a:t>Indexed address mode</a:t>
            </a:r>
          </a:p>
          <a:p>
            <a:pPr marL="257175" indent="-257175">
              <a:buFont typeface="+mj-lt"/>
              <a:buAutoNum type="arabicPeriod"/>
            </a:pPr>
            <a:r>
              <a:rPr lang="en-IN" sz="2400" dirty="0"/>
              <a:t>Base Register address mode</a:t>
            </a:r>
          </a:p>
        </p:txBody>
      </p:sp>
    </p:spTree>
    <p:extLst>
      <p:ext uri="{BB962C8B-B14F-4D97-AF65-F5344CB8AC3E}">
        <p14:creationId xmlns:p14="http://schemas.microsoft.com/office/powerpoint/2010/main" val="3991619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A8CF-FEE0-CC18-16AF-973C8949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7337"/>
            <a:ext cx="7886700" cy="511348"/>
          </a:xfrm>
        </p:spPr>
        <p:txBody>
          <a:bodyPr>
            <a:normAutofit fontScale="90000"/>
          </a:bodyPr>
          <a:lstStyle/>
          <a:p>
            <a:r>
              <a:rPr lang="en-IN" sz="3300" b="1" dirty="0"/>
              <a:t>1. Implied Mode (Implicit Mode) 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4BACE-9DC2-838A-BE1C-7209FFB1F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0129"/>
            <a:ext cx="7886700" cy="3469844"/>
          </a:xfrm>
        </p:spPr>
        <p:txBody>
          <a:bodyPr/>
          <a:lstStyle/>
          <a:p>
            <a:r>
              <a:rPr lang="en-IN" dirty="0"/>
              <a:t>Operand is specified implicitly in the definition of instruction.</a:t>
            </a:r>
          </a:p>
          <a:p>
            <a:r>
              <a:rPr lang="en-IN" dirty="0"/>
              <a:t>Used for zero address and one address instructions.</a:t>
            </a:r>
          </a:p>
          <a:p>
            <a:endParaRPr lang="en-IN" dirty="0"/>
          </a:p>
          <a:p>
            <a:r>
              <a:rPr lang="en-IN" b="1" dirty="0"/>
              <a:t>INCA</a:t>
            </a:r>
            <a:r>
              <a:rPr lang="en-IN" dirty="0"/>
              <a:t> – Increment AC  :  AC </a:t>
            </a:r>
            <a:r>
              <a:rPr lang="en-IN" dirty="0">
                <a:sym typeface="Wingdings" panose="05000000000000000000" pitchFamily="2" charset="2"/>
              </a:rPr>
              <a:t> AC + 1</a:t>
            </a:r>
          </a:p>
          <a:p>
            <a:r>
              <a:rPr lang="en-IN" dirty="0">
                <a:sym typeface="Wingdings" panose="05000000000000000000" pitchFamily="2" charset="2"/>
              </a:rPr>
              <a:t>CMA – Complement Accumulator</a:t>
            </a:r>
          </a:p>
          <a:p>
            <a:r>
              <a:rPr lang="en-IN" dirty="0">
                <a:sym typeface="Wingdings" panose="05000000000000000000" pitchFamily="2" charset="2"/>
              </a:rPr>
              <a:t>ADD – Addition of two value from Stack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85EA08C-3BFB-FA05-9A7B-318E3EA49B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8533143"/>
              </p:ext>
            </p:extLst>
          </p:nvPr>
        </p:nvGraphicFramePr>
        <p:xfrm>
          <a:off x="1143000" y="1348149"/>
          <a:ext cx="2293456" cy="281940"/>
        </p:xfrm>
        <a:graphic>
          <a:graphicData uri="http://schemas.openxmlformats.org/drawingml/2006/table">
            <a:tbl>
              <a:tblPr firstRow="1" bandRow="1"/>
              <a:tblGrid>
                <a:gridCol w="1146728">
                  <a:extLst>
                    <a:ext uri="{9D8B030D-6E8A-4147-A177-3AD203B41FA5}">
                      <a16:colId xmlns:a16="http://schemas.microsoft.com/office/drawing/2014/main" val="2417368736"/>
                    </a:ext>
                  </a:extLst>
                </a:gridCol>
                <a:gridCol w="1146728">
                  <a:extLst>
                    <a:ext uri="{9D8B030D-6E8A-4147-A177-3AD203B41FA5}">
                      <a16:colId xmlns:a16="http://schemas.microsoft.com/office/drawing/2014/main" val="229777297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Opcode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Address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13836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703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A8CF-FEE0-CC18-16AF-973C8949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1" y="309066"/>
            <a:ext cx="7886700" cy="51134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2</a:t>
            </a:r>
            <a:r>
              <a:rPr lang="en-IN" sz="3300" b="1" dirty="0"/>
              <a:t>. Immediate Mode: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4BACE-9DC2-838A-BE1C-7209FFB1F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0129"/>
            <a:ext cx="7886700" cy="3469844"/>
          </a:xfrm>
        </p:spPr>
        <p:txBody>
          <a:bodyPr/>
          <a:lstStyle/>
          <a:p>
            <a:r>
              <a:rPr lang="en-IN" dirty="0"/>
              <a:t>Operand is specified in the instruction itself.</a:t>
            </a:r>
          </a:p>
          <a:p>
            <a:r>
              <a:rPr lang="en-IN" dirty="0"/>
              <a:t>Instructions has an operand field rather than an address field.</a:t>
            </a:r>
          </a:p>
          <a:p>
            <a:r>
              <a:rPr lang="en-IN" dirty="0"/>
              <a:t>Useful for initializing registers to a constant value. 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242EF24E-B29E-308C-A413-C238AF01AE1C}"/>
              </a:ext>
            </a:extLst>
          </p:cNvPr>
          <p:cNvGraphicFramePr>
            <a:graphicFrameLocks noGrp="1"/>
          </p:cNvGraphicFramePr>
          <p:nvPr/>
        </p:nvGraphicFramePr>
        <p:xfrm>
          <a:off x="2405270" y="3967846"/>
          <a:ext cx="4986131" cy="281940"/>
        </p:xfrm>
        <a:graphic>
          <a:graphicData uri="http://schemas.openxmlformats.org/drawingml/2006/table">
            <a:tbl>
              <a:tblPr firstRow="1" bandRow="1"/>
              <a:tblGrid>
                <a:gridCol w="1129748">
                  <a:extLst>
                    <a:ext uri="{9D8B030D-6E8A-4147-A177-3AD203B41FA5}">
                      <a16:colId xmlns:a16="http://schemas.microsoft.com/office/drawing/2014/main" val="3825097191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3817454103"/>
                    </a:ext>
                  </a:extLst>
                </a:gridCol>
                <a:gridCol w="2703444">
                  <a:extLst>
                    <a:ext uri="{9D8B030D-6E8A-4147-A177-3AD203B41FA5}">
                      <a16:colId xmlns:a16="http://schemas.microsoft.com/office/drawing/2014/main" val="193276032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/>
                        <a:t>Opcode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Mode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/>
                        <a:t>Address (Operand)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286756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D7AE3D1-1BD7-4638-7881-801D53E19DBE}"/>
              </a:ext>
            </a:extLst>
          </p:cNvPr>
          <p:cNvSpPr txBox="1"/>
          <p:nvPr/>
        </p:nvSpPr>
        <p:spPr>
          <a:xfrm>
            <a:off x="3636066" y="4367734"/>
            <a:ext cx="12622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b="1" dirty="0"/>
              <a:t>immediate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CD5A97-EB01-AE18-BFFD-2E305D923D5A}"/>
              </a:ext>
            </a:extLst>
          </p:cNvPr>
          <p:cNvSpPr txBox="1"/>
          <p:nvPr/>
        </p:nvSpPr>
        <p:spPr>
          <a:xfrm>
            <a:off x="5277678" y="4376542"/>
            <a:ext cx="19281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b="1" dirty="0"/>
              <a:t>Operand value</a:t>
            </a:r>
          </a:p>
        </p:txBody>
      </p:sp>
    </p:spTree>
    <p:extLst>
      <p:ext uri="{BB962C8B-B14F-4D97-AF65-F5344CB8AC3E}">
        <p14:creationId xmlns:p14="http://schemas.microsoft.com/office/powerpoint/2010/main" val="1647596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A8CF-FEE0-CC18-16AF-973C8949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91333"/>
            <a:ext cx="7886700" cy="511348"/>
          </a:xfrm>
        </p:spPr>
        <p:txBody>
          <a:bodyPr>
            <a:normAutofit fontScale="90000"/>
          </a:bodyPr>
          <a:lstStyle/>
          <a:p>
            <a:r>
              <a:rPr lang="en-IN" sz="3300" b="1" dirty="0"/>
              <a:t>3. Register Mode: </a:t>
            </a:r>
            <a:r>
              <a:rPr lang="en-IN" sz="2325" dirty="0"/>
              <a:t>(Absolute Mode)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4BACE-9DC2-838A-BE1C-7209FFB1F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0129"/>
            <a:ext cx="8316568" cy="346984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Address part of instruction specifies a register, which holds the operand.</a:t>
            </a:r>
          </a:p>
          <a:p>
            <a:r>
              <a:rPr lang="en-IN" dirty="0"/>
              <a:t>Operand is present in the register.</a:t>
            </a:r>
          </a:p>
          <a:p>
            <a:r>
              <a:rPr lang="en-IN" dirty="0"/>
              <a:t>Register number is written in instruction.</a:t>
            </a:r>
          </a:p>
          <a:p>
            <a:r>
              <a:rPr lang="en-IN" dirty="0"/>
              <a:t>Address field of instruction specifies effective address.</a:t>
            </a:r>
          </a:p>
          <a:p>
            <a:endParaRPr lang="en-IN" dirty="0"/>
          </a:p>
          <a:p>
            <a:r>
              <a:rPr lang="en-IN" dirty="0"/>
              <a:t>ADD R1 R2</a:t>
            </a:r>
          </a:p>
          <a:p>
            <a:pPr marL="0" indent="0">
              <a:buNone/>
            </a:pPr>
            <a:r>
              <a:rPr lang="en-IN" dirty="0"/>
              <a:t>             R1 </a:t>
            </a:r>
            <a:r>
              <a:rPr lang="en-IN" dirty="0">
                <a:sym typeface="Wingdings" panose="05000000000000000000" pitchFamily="2" charset="2"/>
              </a:rPr>
              <a:t> R1 + R2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2CB69-87FD-6111-94C6-CC674D8CA700}"/>
              </a:ext>
            </a:extLst>
          </p:cNvPr>
          <p:cNvSpPr txBox="1"/>
          <p:nvPr/>
        </p:nvSpPr>
        <p:spPr>
          <a:xfrm>
            <a:off x="6689035" y="4982934"/>
            <a:ext cx="10634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b="1" dirty="0"/>
              <a:t>Register No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CA71CE7-8760-0024-705E-FFE83E97FE63}"/>
              </a:ext>
            </a:extLst>
          </p:cNvPr>
          <p:cNvGraphicFramePr>
            <a:graphicFrameLocks noGrp="1"/>
          </p:cNvGraphicFramePr>
          <p:nvPr/>
        </p:nvGraphicFramePr>
        <p:xfrm>
          <a:off x="3733500" y="4655026"/>
          <a:ext cx="4986131" cy="281940"/>
        </p:xfrm>
        <a:graphic>
          <a:graphicData uri="http://schemas.openxmlformats.org/drawingml/2006/table">
            <a:tbl>
              <a:tblPr firstRow="1" bandRow="1"/>
              <a:tblGrid>
                <a:gridCol w="1129748">
                  <a:extLst>
                    <a:ext uri="{9D8B030D-6E8A-4147-A177-3AD203B41FA5}">
                      <a16:colId xmlns:a16="http://schemas.microsoft.com/office/drawing/2014/main" val="3825097191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3817454103"/>
                    </a:ext>
                  </a:extLst>
                </a:gridCol>
                <a:gridCol w="2703444">
                  <a:extLst>
                    <a:ext uri="{9D8B030D-6E8A-4147-A177-3AD203B41FA5}">
                      <a16:colId xmlns:a16="http://schemas.microsoft.com/office/drawing/2014/main" val="193276032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/>
                        <a:t>Opcode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Mode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/>
                        <a:t>Address (Operand)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28675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81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77000"/>
          </a:xfrm>
        </p:spPr>
        <p:txBody>
          <a:bodyPr>
            <a:noAutofit/>
          </a:bodyPr>
          <a:lstStyle/>
          <a:p>
            <a:r>
              <a:rPr lang="en-US" sz="9600" dirty="0"/>
              <a:t>General</a:t>
            </a:r>
            <a:br>
              <a:rPr lang="en-US" sz="9600" dirty="0"/>
            </a:br>
            <a:r>
              <a:rPr lang="en-US" sz="9600" dirty="0"/>
              <a:t>Register Organization</a:t>
            </a:r>
          </a:p>
        </p:txBody>
      </p:sp>
    </p:spTree>
    <p:extLst>
      <p:ext uri="{BB962C8B-B14F-4D97-AF65-F5344CB8AC3E}">
        <p14:creationId xmlns:p14="http://schemas.microsoft.com/office/powerpoint/2010/main" val="3459509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A8CF-FEE0-CC18-16AF-973C8949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53" y="235038"/>
            <a:ext cx="7886700" cy="51134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4</a:t>
            </a:r>
            <a:r>
              <a:rPr lang="en-IN" sz="3300" b="1" dirty="0"/>
              <a:t>. Register </a:t>
            </a:r>
            <a:r>
              <a:rPr lang="en-IN" b="1" dirty="0"/>
              <a:t>I</a:t>
            </a:r>
            <a:r>
              <a:rPr lang="en-IN" sz="3300" b="1" dirty="0"/>
              <a:t>ndirect Mode 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4BACE-9DC2-838A-BE1C-7209FFB1F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0129"/>
            <a:ext cx="7886700" cy="346984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C3135-A294-A890-DD40-1218188FC037}"/>
              </a:ext>
            </a:extLst>
          </p:cNvPr>
          <p:cNvSpPr txBox="1"/>
          <p:nvPr/>
        </p:nvSpPr>
        <p:spPr>
          <a:xfrm>
            <a:off x="397566" y="1811407"/>
            <a:ext cx="804075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dirty="0"/>
              <a:t>Register contains address of operand rather than operands itself.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dirty="0"/>
              <a:t>Used to shorten the instruction length.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7FFA8-D490-C4AC-0227-5C863C57E744}"/>
              </a:ext>
            </a:extLst>
          </p:cNvPr>
          <p:cNvSpPr txBox="1"/>
          <p:nvPr/>
        </p:nvSpPr>
        <p:spPr>
          <a:xfrm>
            <a:off x="628650" y="5212973"/>
            <a:ext cx="262370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b="1" dirty="0"/>
              <a:t>ADD R1,(R2)  </a:t>
            </a:r>
            <a:r>
              <a:rPr lang="en-IN" sz="1350" b="1" dirty="0">
                <a:sym typeface="Wingdings" panose="05000000000000000000" pitchFamily="2" charset="2"/>
              </a:rPr>
              <a:t>: R1  R1 + M[(R2)]</a:t>
            </a:r>
            <a:endParaRPr lang="en-IN" sz="135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0B1240-E672-DBC4-8FAB-B2D14D624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909" y="2670708"/>
            <a:ext cx="3471863" cy="287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52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20CDD0-62B4-8D8E-7DA8-A2D241F45DC6}"/>
              </a:ext>
            </a:extLst>
          </p:cNvPr>
          <p:cNvSpPr txBox="1"/>
          <p:nvPr/>
        </p:nvSpPr>
        <p:spPr>
          <a:xfrm>
            <a:off x="417444" y="1135546"/>
            <a:ext cx="828923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Assume a system with </a:t>
            </a:r>
            <a:r>
              <a:rPr lang="en-IN" sz="1500" b="1" dirty="0"/>
              <a:t>4GB main memory </a:t>
            </a:r>
            <a:r>
              <a:rPr lang="en-IN" sz="1500" dirty="0"/>
              <a:t>&amp; </a:t>
            </a:r>
            <a:r>
              <a:rPr lang="en-IN" sz="1500" b="1" dirty="0"/>
              <a:t>CPU has 64</a:t>
            </a:r>
            <a:r>
              <a:rPr lang="en-IN" sz="1500" dirty="0"/>
              <a:t> general purpose </a:t>
            </a:r>
            <a:r>
              <a:rPr lang="en-IN" sz="1500" b="1" dirty="0"/>
              <a:t>registers</a:t>
            </a:r>
            <a:r>
              <a:rPr lang="en-IN" sz="1500" dirty="0"/>
              <a:t>.</a:t>
            </a:r>
          </a:p>
          <a:p>
            <a:endParaRPr lang="en-IN" sz="1500" dirty="0"/>
          </a:p>
          <a:p>
            <a:r>
              <a:rPr lang="en-IN" sz="1500" dirty="0"/>
              <a:t>MM add = </a:t>
            </a:r>
            <a:r>
              <a:rPr lang="en-IN" sz="1500" b="1" dirty="0"/>
              <a:t>32 bit </a:t>
            </a:r>
          </a:p>
          <a:p>
            <a:r>
              <a:rPr lang="en-IN" sz="1500" dirty="0"/>
              <a:t>Register references = </a:t>
            </a:r>
            <a:r>
              <a:rPr lang="en-IN" sz="1500" b="1" dirty="0"/>
              <a:t>6 bit</a:t>
            </a:r>
          </a:p>
          <a:p>
            <a:r>
              <a:rPr lang="en-IN" sz="1500" dirty="0"/>
              <a:t> 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8355D3-303C-EC9E-4B60-599B1D03A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51" y="2337093"/>
            <a:ext cx="4079081" cy="2521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081A79-E152-A0EA-9B35-4AA7337DF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228" y="2337093"/>
            <a:ext cx="2799023" cy="268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7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A8CF-FEE0-CC18-16AF-973C8949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32" y="363761"/>
            <a:ext cx="8808710" cy="511348"/>
          </a:xfrm>
        </p:spPr>
        <p:txBody>
          <a:bodyPr>
            <a:normAutofit fontScale="90000"/>
          </a:bodyPr>
          <a:lstStyle/>
          <a:p>
            <a:r>
              <a:rPr lang="en-IN" sz="3300" b="1" dirty="0"/>
              <a:t>5. Autoincrement or Autodecrement Mode 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4BACE-9DC2-838A-BE1C-7209FFB1F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0129"/>
            <a:ext cx="7886700" cy="346984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C3135-A294-A890-DD40-1218188FC037}"/>
              </a:ext>
            </a:extLst>
          </p:cNvPr>
          <p:cNvSpPr txBox="1"/>
          <p:nvPr/>
        </p:nvSpPr>
        <p:spPr>
          <a:xfrm>
            <a:off x="374374" y="1176122"/>
            <a:ext cx="80407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/>
              <a:t>Used to access table of content (array) sequentially.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/>
              <a:t>Variant of register indirect mode.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/>
              <a:t>Content of register (effective address) is Automatically increment or decrement.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E1F901-DE3E-E684-A775-000BCB882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2" y="3933101"/>
            <a:ext cx="4321969" cy="2000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1DE3DF-CC8B-F16C-70C8-4D4B57E73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619" y="3883560"/>
            <a:ext cx="4108123" cy="20993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0634E2-7259-0920-F654-7448FBC88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706" y="2803986"/>
            <a:ext cx="3340235" cy="93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54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B522-71B3-2D7F-3251-E3B8DD8D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6</a:t>
            </a:r>
            <a:r>
              <a:rPr lang="en-IN" sz="3300" b="1" dirty="0"/>
              <a:t>. Direct </a:t>
            </a:r>
            <a:r>
              <a:rPr lang="en-IN" b="1" dirty="0"/>
              <a:t>Addressing</a:t>
            </a:r>
            <a:r>
              <a:rPr lang="en-IN" sz="3300" b="1" dirty="0"/>
              <a:t> Mode : </a:t>
            </a:r>
            <a:r>
              <a:rPr lang="en-IN" sz="2100" b="1" dirty="0"/>
              <a:t>(Absolute Addressing Mode)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7C0FE-BCFB-B2C4-1FEE-F8C9F39EB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Actual address is given in the instruction.</a:t>
            </a:r>
          </a:p>
          <a:p>
            <a:r>
              <a:rPr lang="en-IN" dirty="0"/>
              <a:t>Use to access variable.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EE8DF-7767-B835-13F6-279A2307B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40" y="3130826"/>
            <a:ext cx="372189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3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B522-71B3-2D7F-3251-E3B8DD8D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300" b="1" dirty="0"/>
              <a:t>7. Indirect </a:t>
            </a:r>
            <a:r>
              <a:rPr lang="en-IN" b="1" dirty="0"/>
              <a:t>Addressing</a:t>
            </a:r>
            <a:r>
              <a:rPr lang="en-IN" sz="3300" b="1" dirty="0"/>
              <a:t> Mode 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7C0FE-BCFB-B2C4-1FEE-F8C9F39EB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to implement pointer and passing parameters.</a:t>
            </a:r>
          </a:p>
          <a:p>
            <a:r>
              <a:rPr lang="en-IN" dirty="0"/>
              <a:t>2 memory access required.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10FE96-419A-F428-E7CB-EB82CF54F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485" y="2713382"/>
            <a:ext cx="4177628" cy="2069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784A78-80CE-8F07-CACD-ECDFC47DB73A}"/>
              </a:ext>
            </a:extLst>
          </p:cNvPr>
          <p:cNvSpPr txBox="1"/>
          <p:nvPr/>
        </p:nvSpPr>
        <p:spPr>
          <a:xfrm>
            <a:off x="936055" y="3501058"/>
            <a:ext cx="30711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/>
              <a:t>ADD X</a:t>
            </a:r>
          </a:p>
          <a:p>
            <a:endParaRPr lang="en-IN" sz="1500" b="1" dirty="0"/>
          </a:p>
          <a:p>
            <a:r>
              <a:rPr lang="en-IN" sz="1500" b="1" dirty="0"/>
              <a:t>AC </a:t>
            </a:r>
            <a:r>
              <a:rPr lang="en-IN" sz="1500" b="1" dirty="0">
                <a:sym typeface="Wingdings" panose="05000000000000000000" pitchFamily="2" charset="2"/>
              </a:rPr>
              <a:t> AC + M [ M[X] ]</a:t>
            </a:r>
            <a:endParaRPr lang="en-IN" sz="1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4BD1C-D34D-71F9-E1F1-C5DB381D5A99}"/>
              </a:ext>
            </a:extLst>
          </p:cNvPr>
          <p:cNvSpPr txBox="1"/>
          <p:nvPr/>
        </p:nvSpPr>
        <p:spPr>
          <a:xfrm>
            <a:off x="6599582" y="4942232"/>
            <a:ext cx="13219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/>
              <a:t>EA = 800</a:t>
            </a:r>
          </a:p>
          <a:p>
            <a:endParaRPr lang="en-IN" sz="1500" b="1" dirty="0"/>
          </a:p>
          <a:p>
            <a:r>
              <a:rPr lang="en-IN" sz="1500" b="1" dirty="0"/>
              <a:t>EA = M [x]</a:t>
            </a:r>
          </a:p>
        </p:txBody>
      </p:sp>
    </p:spTree>
    <p:extLst>
      <p:ext uri="{BB962C8B-B14F-4D97-AF65-F5344CB8AC3E}">
        <p14:creationId xmlns:p14="http://schemas.microsoft.com/office/powerpoint/2010/main" val="1351101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B522-71B3-2D7F-3251-E3B8DD8D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3385"/>
            <a:ext cx="7886700" cy="55110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8</a:t>
            </a:r>
            <a:r>
              <a:rPr lang="en-IN" sz="3300" b="1" dirty="0"/>
              <a:t>. Relative </a:t>
            </a:r>
            <a:r>
              <a:rPr lang="en-IN" b="1" dirty="0"/>
              <a:t>Addressing</a:t>
            </a:r>
            <a:r>
              <a:rPr lang="en-IN" sz="3300" b="1" dirty="0"/>
              <a:t> Mode 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7C0FE-BCFB-B2C4-1FEE-F8C9F39E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0396"/>
            <a:ext cx="7886700" cy="3263504"/>
          </a:xfrm>
        </p:spPr>
        <p:txBody>
          <a:bodyPr/>
          <a:lstStyle/>
          <a:p>
            <a:r>
              <a:rPr lang="en-IN" dirty="0"/>
              <a:t>Used for program control instruction like branch &amp; jump. </a:t>
            </a:r>
          </a:p>
          <a:p>
            <a:r>
              <a:rPr lang="en-IN" b="1" dirty="0"/>
              <a:t>Effective Address = Program counter + Address part of instruction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		EA = PC + Offset (</a:t>
            </a:r>
            <a:r>
              <a:rPr lang="en-IN" dirty="0"/>
              <a:t>Displacement</a:t>
            </a:r>
            <a:r>
              <a:rPr lang="en-IN" b="1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2D8EC6-400E-80D8-0D33-86793DFFD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40" y="2944742"/>
            <a:ext cx="5329238" cy="30432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F06D03E-955E-9047-21BC-44B139748CB6}"/>
                  </a:ext>
                </a:extLst>
              </p14:cNvPr>
              <p14:cNvContentPartPr/>
              <p14:nvPr/>
            </p14:nvContentPartPr>
            <p14:xfrm>
              <a:off x="5177986" y="3112682"/>
              <a:ext cx="317520" cy="119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F06D03E-955E-9047-21BC-44B139748C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68986" y="3103709"/>
                <a:ext cx="335160" cy="137467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EB0C559-B905-D7FF-E817-9CD3E9AEC06D}"/>
              </a:ext>
            </a:extLst>
          </p:cNvPr>
          <p:cNvGrpSpPr/>
          <p:nvPr/>
        </p:nvGrpSpPr>
        <p:grpSpPr>
          <a:xfrm>
            <a:off x="5526556" y="2794622"/>
            <a:ext cx="310230" cy="192240"/>
            <a:chOff x="7368741" y="2583162"/>
            <a:chExt cx="41364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F7D4631-F811-0253-D814-8EA59D73363A}"/>
                    </a:ext>
                  </a:extLst>
                </p14:cNvPr>
                <p14:cNvContentPartPr/>
                <p14:nvPr/>
              </p14:nvContentPartPr>
              <p14:xfrm>
                <a:off x="7368741" y="2583162"/>
                <a:ext cx="189360" cy="256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F7D4631-F811-0253-D814-8EA59D7336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59741" y="2574522"/>
                  <a:ext cx="2070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DBE1D7B-CB9B-E923-A877-AF09015A9F19}"/>
                    </a:ext>
                  </a:extLst>
                </p14:cNvPr>
                <p14:cNvContentPartPr/>
                <p14:nvPr/>
              </p14:nvContentPartPr>
              <p14:xfrm>
                <a:off x="7644861" y="2584602"/>
                <a:ext cx="137520" cy="240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DBE1D7B-CB9B-E923-A877-AF09015A9F1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36221" y="2575602"/>
                  <a:ext cx="15516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393790-D2BA-6695-7D86-50C6A875D0A3}"/>
              </a:ext>
            </a:extLst>
          </p:cNvPr>
          <p:cNvGrpSpPr/>
          <p:nvPr/>
        </p:nvGrpSpPr>
        <p:grpSpPr>
          <a:xfrm>
            <a:off x="2093506" y="3669692"/>
            <a:ext cx="232470" cy="180630"/>
            <a:chOff x="2791341" y="3749922"/>
            <a:chExt cx="309960" cy="2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D1B9F10-7FB4-BBB5-FA6A-EF0E7790C11B}"/>
                    </a:ext>
                  </a:extLst>
                </p14:cNvPr>
                <p14:cNvContentPartPr/>
                <p14:nvPr/>
              </p14:nvContentPartPr>
              <p14:xfrm>
                <a:off x="2791341" y="3749922"/>
                <a:ext cx="137160" cy="240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D1B9F10-7FB4-BBB5-FA6A-EF0E7790C11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82341" y="3740922"/>
                  <a:ext cx="1548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D7FE3BD-4004-3A34-2A5C-F33B65B3C614}"/>
                    </a:ext>
                  </a:extLst>
                </p14:cNvPr>
                <p14:cNvContentPartPr/>
                <p14:nvPr/>
              </p14:nvContentPartPr>
              <p14:xfrm>
                <a:off x="2943261" y="3763242"/>
                <a:ext cx="158040" cy="202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D7FE3BD-4004-3A34-2A5C-F33B65B3C61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34261" y="3754242"/>
                  <a:ext cx="175680" cy="22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AA729A3-7AD1-957A-14BC-4FFF8CFC8489}"/>
                  </a:ext>
                </a:extLst>
              </p14:cNvPr>
              <p14:cNvContentPartPr/>
              <p14:nvPr/>
            </p14:nvContentPartPr>
            <p14:xfrm>
              <a:off x="2047336" y="3711002"/>
              <a:ext cx="386910" cy="147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AA729A3-7AD1-957A-14BC-4FFF8CFC848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38338" y="3702002"/>
                <a:ext cx="404546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8952E98-3A89-5FD8-E2FA-F4F25731F5DF}"/>
                  </a:ext>
                </a:extLst>
              </p14:cNvPr>
              <p14:cNvContentPartPr/>
              <p14:nvPr/>
            </p14:nvContentPartPr>
            <p14:xfrm>
              <a:off x="2215816" y="3301952"/>
              <a:ext cx="130410" cy="223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8952E98-3A89-5FD8-E2FA-F4F25731F5D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06810" y="3292966"/>
                <a:ext cx="148062" cy="2411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4B37013-82FC-224C-81F0-CFE6D5A2A333}"/>
                  </a:ext>
                </a:extLst>
              </p14:cNvPr>
              <p14:cNvContentPartPr/>
              <p14:nvPr/>
            </p14:nvContentPartPr>
            <p14:xfrm>
              <a:off x="2348116" y="3270632"/>
              <a:ext cx="236520" cy="2327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4B37013-82FC-224C-81F0-CFE6D5A2A33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39116" y="3261653"/>
                <a:ext cx="254160" cy="250339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A578EFC-9D98-B8FE-E71E-6B973DF1608F}"/>
              </a:ext>
            </a:extLst>
          </p:cNvPr>
          <p:cNvGrpSpPr/>
          <p:nvPr/>
        </p:nvGrpSpPr>
        <p:grpSpPr>
          <a:xfrm>
            <a:off x="5506036" y="2765192"/>
            <a:ext cx="605610" cy="244890"/>
            <a:chOff x="7341381" y="2543922"/>
            <a:chExt cx="80748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17191F6-3224-F270-57EA-5AEC9B71D799}"/>
                    </a:ext>
                  </a:extLst>
                </p14:cNvPr>
                <p14:cNvContentPartPr/>
                <p14:nvPr/>
              </p14:nvContentPartPr>
              <p14:xfrm>
                <a:off x="7341381" y="2702322"/>
                <a:ext cx="371160" cy="81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17191F6-3224-F270-57EA-5AEC9B71D79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32381" y="2693322"/>
                  <a:ext cx="388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DE8CC1-2F0A-A39F-9FE4-DA89AE22A3AE}"/>
                    </a:ext>
                  </a:extLst>
                </p14:cNvPr>
                <p14:cNvContentPartPr/>
                <p14:nvPr/>
              </p14:nvContentPartPr>
              <p14:xfrm>
                <a:off x="7905141" y="2543922"/>
                <a:ext cx="102240" cy="326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DE8CC1-2F0A-A39F-9FE4-DA89AE22A3A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896501" y="2534922"/>
                  <a:ext cx="1198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1199DFA-F7D8-B1F5-E403-F596AD5CFB41}"/>
                    </a:ext>
                  </a:extLst>
                </p14:cNvPr>
                <p14:cNvContentPartPr/>
                <p14:nvPr/>
              </p14:nvContentPartPr>
              <p14:xfrm>
                <a:off x="8058501" y="2562282"/>
                <a:ext cx="90360" cy="300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1199DFA-F7D8-B1F5-E403-F596AD5CFB4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49861" y="2553642"/>
                  <a:ext cx="108000" cy="318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C796D5F-F8B5-C1EC-D655-61E27B8A0681}"/>
              </a:ext>
            </a:extLst>
          </p:cNvPr>
          <p:cNvSpPr txBox="1"/>
          <p:nvPr/>
        </p:nvSpPr>
        <p:spPr>
          <a:xfrm>
            <a:off x="6738730" y="2883992"/>
            <a:ext cx="224145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b="1" dirty="0"/>
              <a:t>EA = 501 + 50 = 551 - </a:t>
            </a:r>
            <a:r>
              <a:rPr lang="en-IN" sz="1350" b="1" dirty="0">
                <a:solidFill>
                  <a:srgbClr val="FF0000"/>
                </a:solidFill>
              </a:rPr>
              <a:t>False</a:t>
            </a:r>
          </a:p>
          <a:p>
            <a:endParaRPr lang="en-IN" sz="1350" b="1" dirty="0"/>
          </a:p>
          <a:p>
            <a:r>
              <a:rPr lang="en-IN" sz="1350" b="1" dirty="0"/>
              <a:t>EA = </a:t>
            </a:r>
            <a:r>
              <a:rPr lang="en-IN" sz="1350" b="1"/>
              <a:t>501 + </a:t>
            </a:r>
            <a:r>
              <a:rPr lang="en-IN" sz="1350" b="1" dirty="0"/>
              <a:t>49 </a:t>
            </a:r>
            <a:r>
              <a:rPr lang="en-IN" sz="1350" b="1"/>
              <a:t>= 550  </a:t>
            </a:r>
            <a:r>
              <a:rPr lang="en-IN" sz="1350" b="1" dirty="0"/>
              <a:t>- </a:t>
            </a:r>
            <a:r>
              <a:rPr lang="en-IN" sz="1350" b="1" dirty="0">
                <a:solidFill>
                  <a:srgbClr val="FF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821252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B522-71B3-2D7F-3251-E3B8DD8D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63" y="155464"/>
            <a:ext cx="7886700" cy="682048"/>
          </a:xfrm>
        </p:spPr>
        <p:txBody>
          <a:bodyPr/>
          <a:lstStyle/>
          <a:p>
            <a:r>
              <a:rPr lang="en-IN" sz="3300" b="1" dirty="0"/>
              <a:t>9. Base Register </a:t>
            </a:r>
            <a:r>
              <a:rPr lang="en-IN" b="1" dirty="0"/>
              <a:t>Addressing</a:t>
            </a:r>
            <a:r>
              <a:rPr lang="en-IN" sz="3300" b="1" dirty="0"/>
              <a:t> Mode 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7C0FE-BCFB-B2C4-1FEE-F8C9F39E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816" y="799089"/>
            <a:ext cx="8392128" cy="3263504"/>
          </a:xfrm>
        </p:spPr>
        <p:txBody>
          <a:bodyPr/>
          <a:lstStyle/>
          <a:p>
            <a:r>
              <a:rPr lang="en-IN" dirty="0"/>
              <a:t>Used in program relocation.</a:t>
            </a:r>
          </a:p>
          <a:p>
            <a:r>
              <a:rPr lang="en-IN" dirty="0"/>
              <a:t>Main memory size limited – So process swap in &amp; swap out frequently</a:t>
            </a:r>
          </a:p>
          <a:p>
            <a:r>
              <a:rPr lang="en-IN" dirty="0"/>
              <a:t>Change the location of process in main memory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89D5EF-1B9B-AA2D-02D1-8F37DDAD99BC}"/>
              </a:ext>
            </a:extLst>
          </p:cNvPr>
          <p:cNvSpPr/>
          <p:nvPr/>
        </p:nvSpPr>
        <p:spPr>
          <a:xfrm>
            <a:off x="1003853" y="3053798"/>
            <a:ext cx="1560443" cy="26935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C09B123-AD28-A2A7-1D4E-6BDAC3AD3511}"/>
                  </a:ext>
                </a:extLst>
              </p14:cNvPr>
              <p14:cNvContentPartPr/>
              <p14:nvPr/>
            </p14:nvContentPartPr>
            <p14:xfrm>
              <a:off x="1013506" y="3152693"/>
              <a:ext cx="1559520" cy="1053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C09B123-AD28-A2A7-1D4E-6BDAC3AD35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5506" y="3135143"/>
                <a:ext cx="1595160" cy="45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5F15786-BCA1-A042-0581-9E1259F38C66}"/>
                  </a:ext>
                </a:extLst>
              </p14:cNvPr>
              <p14:cNvContentPartPr/>
              <p14:nvPr/>
            </p14:nvContentPartPr>
            <p14:xfrm>
              <a:off x="436786" y="3021473"/>
              <a:ext cx="41310" cy="20169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5F15786-BCA1-A042-0581-9E1259F3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825" y="3003497"/>
                <a:ext cx="76873" cy="237282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E88F5E3-181D-7EFF-91AC-19E12541291F}"/>
              </a:ext>
            </a:extLst>
          </p:cNvPr>
          <p:cNvSpPr txBox="1"/>
          <p:nvPr/>
        </p:nvSpPr>
        <p:spPr>
          <a:xfrm>
            <a:off x="1326937" y="3429000"/>
            <a:ext cx="8448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b="1" dirty="0"/>
              <a:t>BR 160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BC2C207-2438-BA74-9B53-9AC3FE0177B1}"/>
                  </a:ext>
                </a:extLst>
              </p14:cNvPr>
              <p14:cNvContentPartPr/>
              <p14:nvPr/>
            </p14:nvContentPartPr>
            <p14:xfrm>
              <a:off x="1013506" y="3808793"/>
              <a:ext cx="1595970" cy="10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BC2C207-2438-BA74-9B53-9AC3FE0177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5505" y="3790793"/>
                <a:ext cx="1631612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ACB280-3799-FDAD-917D-9F17DA14EACF}"/>
                  </a:ext>
                </a:extLst>
              </p14:cNvPr>
              <p14:cNvContentPartPr/>
              <p14:nvPr/>
            </p14:nvContentPartPr>
            <p14:xfrm>
              <a:off x="993526" y="3938123"/>
              <a:ext cx="1569780" cy="210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ACB280-3799-FDAD-917D-9F17DA14EA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5528" y="3920276"/>
                <a:ext cx="1605416" cy="56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B8A9641-5DF3-0CBE-32D4-8ECEEF8DEC32}"/>
                  </a:ext>
                </a:extLst>
              </p14:cNvPr>
              <p14:cNvContentPartPr/>
              <p14:nvPr/>
            </p14:nvContentPartPr>
            <p14:xfrm>
              <a:off x="1003246" y="4166813"/>
              <a:ext cx="1627830" cy="10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B8A9641-5DF3-0CBE-32D4-8ECEEF8DEC3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5247" y="4148813"/>
                <a:ext cx="1663468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964D8C59-5186-22DE-E714-1CA563C75A53}"/>
              </a:ext>
            </a:extLst>
          </p:cNvPr>
          <p:cNvGrpSpPr/>
          <p:nvPr/>
        </p:nvGrpSpPr>
        <p:grpSpPr>
          <a:xfrm>
            <a:off x="1237606" y="2736353"/>
            <a:ext cx="444960" cy="157680"/>
            <a:chOff x="1650141" y="2505470"/>
            <a:chExt cx="593280" cy="2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9815BAF-47BC-B5A0-3510-0BA15DAC3699}"/>
                    </a:ext>
                  </a:extLst>
                </p14:cNvPr>
                <p14:cNvContentPartPr/>
                <p14:nvPr/>
              </p14:nvContentPartPr>
              <p14:xfrm>
                <a:off x="1650141" y="2517350"/>
                <a:ext cx="32400" cy="165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9815BAF-47BC-B5A0-3510-0BA15DAC369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32501" y="2499710"/>
                  <a:ext cx="680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A26EF6A-EFFD-779C-C9BE-AB420DEA992B}"/>
                    </a:ext>
                  </a:extLst>
                </p14:cNvPr>
                <p14:cNvContentPartPr/>
                <p14:nvPr/>
              </p14:nvContentPartPr>
              <p14:xfrm>
                <a:off x="1682541" y="2517350"/>
                <a:ext cx="174240" cy="158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A26EF6A-EFFD-779C-C9BE-AB420DEA992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64541" y="2499710"/>
                  <a:ext cx="2098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85EEF20-7C2B-3ED6-D4D5-A15F181C41E9}"/>
                    </a:ext>
                  </a:extLst>
                </p14:cNvPr>
                <p14:cNvContentPartPr/>
                <p14:nvPr/>
              </p14:nvContentPartPr>
              <p14:xfrm>
                <a:off x="1960821" y="2543990"/>
                <a:ext cx="53640" cy="171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85EEF20-7C2B-3ED6-D4D5-A15F181C41E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43181" y="2526350"/>
                  <a:ext cx="892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D168693-4EA1-67D9-0538-0B53D39E0FE3}"/>
                    </a:ext>
                  </a:extLst>
                </p14:cNvPr>
                <p14:cNvContentPartPr/>
                <p14:nvPr/>
              </p14:nvContentPartPr>
              <p14:xfrm>
                <a:off x="1973781" y="2505470"/>
                <a:ext cx="269640" cy="169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D168693-4EA1-67D9-0538-0B53D39E0F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56141" y="2487830"/>
                  <a:ext cx="305280" cy="20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3293856-37DD-A1C9-E86B-6CA9CE355097}"/>
                  </a:ext>
                </a:extLst>
              </p14:cNvPr>
              <p14:cNvContentPartPr/>
              <p14:nvPr/>
            </p14:nvContentPartPr>
            <p14:xfrm>
              <a:off x="1003246" y="3251243"/>
              <a:ext cx="1561410" cy="113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3293856-37DD-A1C9-E86B-6CA9CE35509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5249" y="3233524"/>
                <a:ext cx="1597044" cy="46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26CB492-91F8-EE6A-C77B-130D4C4F3039}"/>
                  </a:ext>
                </a:extLst>
              </p14:cNvPr>
              <p14:cNvContentPartPr/>
              <p14:nvPr/>
            </p14:nvContentPartPr>
            <p14:xfrm>
              <a:off x="524536" y="3020933"/>
              <a:ext cx="81000" cy="183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26CB492-91F8-EE6A-C77B-130D4C4F303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6536" y="3002933"/>
                <a:ext cx="1166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642C273-C66B-B4A6-413B-F684DBCC37A1}"/>
                  </a:ext>
                </a:extLst>
              </p14:cNvPr>
              <p14:cNvContentPartPr/>
              <p14:nvPr/>
            </p14:nvContentPartPr>
            <p14:xfrm>
              <a:off x="672496" y="3014723"/>
              <a:ext cx="102600" cy="1560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642C273-C66B-B4A6-413B-F684DBCC37A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4496" y="2996744"/>
                <a:ext cx="138240" cy="191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3492773-BCF3-9D5F-44FD-E8AC89B291A8}"/>
                  </a:ext>
                </a:extLst>
              </p14:cNvPr>
              <p14:cNvContentPartPr/>
              <p14:nvPr/>
            </p14:nvContentPartPr>
            <p14:xfrm>
              <a:off x="1013506" y="3341423"/>
              <a:ext cx="1549530" cy="1917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3492773-BCF3-9D5F-44FD-E8AC89B291A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95505" y="3323673"/>
                <a:ext cx="1585172" cy="54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DF5A3C7-5939-9C24-E80D-98C48C503153}"/>
                  </a:ext>
                </a:extLst>
              </p14:cNvPr>
              <p14:cNvContentPartPr/>
              <p14:nvPr/>
            </p14:nvContentPartPr>
            <p14:xfrm>
              <a:off x="1182526" y="3411353"/>
              <a:ext cx="270" cy="27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DF5A3C7-5939-9C24-E80D-98C48C50315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69026" y="3397853"/>
                <a:ext cx="270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D41AC24-D883-818F-B1CB-934EB2805047}"/>
                  </a:ext>
                </a:extLst>
              </p14:cNvPr>
              <p14:cNvContentPartPr/>
              <p14:nvPr/>
            </p14:nvContentPartPr>
            <p14:xfrm>
              <a:off x="973816" y="3421073"/>
              <a:ext cx="1650240" cy="502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D41AC24-D883-818F-B1CB-934EB280504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55816" y="3403137"/>
                <a:ext cx="1685880" cy="85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0D5BDBE-2D5E-D910-7CA4-B9F799F72C79}"/>
                  </a:ext>
                </a:extLst>
              </p14:cNvPr>
              <p14:cNvContentPartPr/>
              <p14:nvPr/>
            </p14:nvContentPartPr>
            <p14:xfrm>
              <a:off x="2703166" y="3788813"/>
              <a:ext cx="270" cy="13581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0D5BDBE-2D5E-D910-7CA4-B9F799F72C7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89666" y="3770849"/>
                <a:ext cx="27000" cy="171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99FA1A6-C098-27FC-5C3B-E5018014DDB6}"/>
                  </a:ext>
                </a:extLst>
              </p14:cNvPr>
              <p14:cNvContentPartPr/>
              <p14:nvPr/>
            </p14:nvContentPartPr>
            <p14:xfrm>
              <a:off x="2799556" y="3808793"/>
              <a:ext cx="163620" cy="2089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99FA1A6-C098-27FC-5C3B-E5018014DDB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81576" y="3790808"/>
                <a:ext cx="199221" cy="244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D67089-99A0-7578-57AE-27D20DCEA7DF}"/>
                  </a:ext>
                </a:extLst>
              </p14:cNvPr>
              <p14:cNvContentPartPr/>
              <p14:nvPr/>
            </p14:nvContentPartPr>
            <p14:xfrm>
              <a:off x="2970736" y="3778823"/>
              <a:ext cx="151740" cy="1301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D67089-99A0-7578-57AE-27D20DCEA7D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52757" y="3760897"/>
                <a:ext cx="187338" cy="165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26AF7CE-A8BF-2ED1-8B02-A300175F63A1}"/>
                  </a:ext>
                </a:extLst>
              </p14:cNvPr>
              <p14:cNvContentPartPr/>
              <p14:nvPr/>
            </p14:nvContentPartPr>
            <p14:xfrm>
              <a:off x="813436" y="3510713"/>
              <a:ext cx="190080" cy="336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26AF7CE-A8BF-2ED1-8B02-A300175F63A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5436" y="3492713"/>
                <a:ext cx="22572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14AF0F0-EC73-E92F-7937-81F9B18BD529}"/>
                  </a:ext>
                </a:extLst>
              </p14:cNvPr>
              <p14:cNvContentPartPr/>
              <p14:nvPr/>
            </p14:nvContentPartPr>
            <p14:xfrm>
              <a:off x="839896" y="3776933"/>
              <a:ext cx="102060" cy="9747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14AF0F0-EC73-E92F-7937-81F9B18BD52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1928" y="3758950"/>
                <a:ext cx="137637" cy="1330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389C471-47FF-8E8A-7B7F-4E5408AB796D}"/>
                  </a:ext>
                </a:extLst>
              </p14:cNvPr>
              <p14:cNvContentPartPr/>
              <p14:nvPr/>
            </p14:nvContentPartPr>
            <p14:xfrm>
              <a:off x="1058326" y="3808793"/>
              <a:ext cx="44820" cy="11637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389C471-47FF-8E8A-7B7F-4E5408AB796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40398" y="3790835"/>
                <a:ext cx="80317" cy="151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5813192-EBC1-F104-2045-386E7C038302}"/>
                  </a:ext>
                </a:extLst>
              </p14:cNvPr>
              <p14:cNvContentPartPr/>
              <p14:nvPr/>
            </p14:nvContentPartPr>
            <p14:xfrm>
              <a:off x="1198456" y="3838493"/>
              <a:ext cx="14040" cy="92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5813192-EBC1-F104-2045-386E7C03830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80906" y="3820493"/>
                <a:ext cx="48789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8C8A61C-4E53-0FA8-01A7-8864EC2F8CB5}"/>
                  </a:ext>
                </a:extLst>
              </p14:cNvPr>
              <p14:cNvContentPartPr/>
              <p14:nvPr/>
            </p14:nvContentPartPr>
            <p14:xfrm>
              <a:off x="1329946" y="3878453"/>
              <a:ext cx="41310" cy="5751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8C8A61C-4E53-0FA8-01A7-8864EC2F8CB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11985" y="3860481"/>
                <a:ext cx="76873" cy="93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E22D1E0-F4D0-5FB2-3F1B-BAE74F64D220}"/>
                  </a:ext>
                </a:extLst>
              </p14:cNvPr>
              <p14:cNvContentPartPr/>
              <p14:nvPr/>
            </p14:nvContentPartPr>
            <p14:xfrm>
              <a:off x="1340476" y="3838493"/>
              <a:ext cx="41040" cy="2727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E22D1E0-F4D0-5FB2-3F1B-BAE74F64D22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22476" y="3820552"/>
                <a:ext cx="76680" cy="62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C9B53D4-FB28-95B6-C3E4-71129E60CFD9}"/>
                  </a:ext>
                </a:extLst>
              </p14:cNvPr>
              <p14:cNvContentPartPr/>
              <p14:nvPr/>
            </p14:nvContentPartPr>
            <p14:xfrm>
              <a:off x="1460626" y="3898163"/>
              <a:ext cx="10260" cy="162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C9B53D4-FB28-95B6-C3E4-71129E60CFD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442936" y="3880163"/>
                <a:ext cx="45286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8019FD9-5335-EFF3-8DC1-3389C7E2F3E1}"/>
                  </a:ext>
                </a:extLst>
              </p14:cNvPr>
              <p14:cNvContentPartPr/>
              <p14:nvPr/>
            </p14:nvContentPartPr>
            <p14:xfrm>
              <a:off x="1473586" y="3808793"/>
              <a:ext cx="46980" cy="102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8019FD9-5335-EFF3-8DC1-3389C7E2F3E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455517" y="3790793"/>
                <a:ext cx="82757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7C91A74-2F72-D398-1EEF-41B60C39BABA}"/>
                  </a:ext>
                </a:extLst>
              </p14:cNvPr>
              <p14:cNvContentPartPr/>
              <p14:nvPr/>
            </p14:nvContentPartPr>
            <p14:xfrm>
              <a:off x="1594276" y="3799073"/>
              <a:ext cx="25650" cy="10935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7C91A74-2F72-D398-1EEF-41B60C39BAB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76463" y="3781028"/>
                <a:ext cx="60919" cy="145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3FC1CA3-22A3-9012-3F59-933530FE6D7C}"/>
                  </a:ext>
                </a:extLst>
              </p14:cNvPr>
              <p14:cNvContentPartPr/>
              <p14:nvPr/>
            </p14:nvContentPartPr>
            <p14:xfrm>
              <a:off x="1724146" y="3808793"/>
              <a:ext cx="55080" cy="1188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3FC1CA3-22A3-9012-3F59-933530FE6D7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706146" y="3790793"/>
                <a:ext cx="907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72F8D0F-7AB4-40AA-9C24-7630E778496B}"/>
                  </a:ext>
                </a:extLst>
              </p14:cNvPr>
              <p14:cNvContentPartPr/>
              <p14:nvPr/>
            </p14:nvContentPartPr>
            <p14:xfrm>
              <a:off x="1852396" y="3808793"/>
              <a:ext cx="35910" cy="11961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72F8D0F-7AB4-40AA-9C24-7630E778496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834260" y="3790834"/>
                <a:ext cx="71820" cy="155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768A727-C551-7E24-97BD-A6D311EC9997}"/>
                  </a:ext>
                </a:extLst>
              </p14:cNvPr>
              <p14:cNvContentPartPr/>
              <p14:nvPr/>
            </p14:nvContentPartPr>
            <p14:xfrm>
              <a:off x="1979566" y="3808793"/>
              <a:ext cx="28080" cy="11151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768A727-C551-7E24-97BD-A6D311EC999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61566" y="3790749"/>
                <a:ext cx="63720" cy="147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1D9D235-D6BE-E543-E456-551A646280C8}"/>
                  </a:ext>
                </a:extLst>
              </p14:cNvPr>
              <p14:cNvContentPartPr/>
              <p14:nvPr/>
            </p14:nvContentPartPr>
            <p14:xfrm>
              <a:off x="2067316" y="3818513"/>
              <a:ext cx="49680" cy="1366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1D9D235-D6BE-E543-E456-551A646280C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49316" y="3800537"/>
                <a:ext cx="85320" cy="172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3F3FD1A-64EC-8AD8-F506-DFD5337291E2}"/>
                  </a:ext>
                </a:extLst>
              </p14:cNvPr>
              <p14:cNvContentPartPr/>
              <p14:nvPr/>
            </p14:nvContentPartPr>
            <p14:xfrm>
              <a:off x="2161816" y="3799073"/>
              <a:ext cx="54540" cy="1474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3F3FD1A-64EC-8AD8-F506-DFD5337291E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143875" y="3781051"/>
                <a:ext cx="90063" cy="183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5E17E6B-2754-A2E1-AE39-8387E78B0186}"/>
                  </a:ext>
                </a:extLst>
              </p14:cNvPr>
              <p14:cNvContentPartPr/>
              <p14:nvPr/>
            </p14:nvContentPartPr>
            <p14:xfrm>
              <a:off x="2279266" y="3799073"/>
              <a:ext cx="76140" cy="13203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5E17E6B-2754-A2E1-AE39-8387E78B018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261308" y="3781085"/>
                <a:ext cx="111696" cy="1676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7D0EFC4-9DCF-41B1-D308-DD6A2F440794}"/>
                  </a:ext>
                </a:extLst>
              </p14:cNvPr>
              <p14:cNvContentPartPr/>
              <p14:nvPr/>
            </p14:nvContentPartPr>
            <p14:xfrm>
              <a:off x="2371606" y="3818513"/>
              <a:ext cx="83430" cy="1085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7D0EFC4-9DCF-41B1-D308-DD6A2F44079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353625" y="3800543"/>
                <a:ext cx="119032" cy="144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634902C-F15E-7761-EE1D-472FE1E4D6A0}"/>
                  </a:ext>
                </a:extLst>
              </p14:cNvPr>
              <p14:cNvContentPartPr/>
              <p14:nvPr/>
            </p14:nvContentPartPr>
            <p14:xfrm>
              <a:off x="2436136" y="3828773"/>
              <a:ext cx="88560" cy="804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634902C-F15E-7761-EE1D-472FE1E4D6A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418136" y="3810813"/>
                <a:ext cx="124200" cy="116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D037911-078F-64F2-8E65-307BC222A003}"/>
                  </a:ext>
                </a:extLst>
              </p14:cNvPr>
              <p14:cNvContentPartPr/>
              <p14:nvPr/>
            </p14:nvContentPartPr>
            <p14:xfrm>
              <a:off x="2017366" y="3610073"/>
              <a:ext cx="270" cy="27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D037911-078F-64F2-8E65-307BC222A00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03866" y="3596573"/>
                <a:ext cx="270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1DC5AC5-B762-A661-7A5C-29BDECFD7808}"/>
                  </a:ext>
                </a:extLst>
              </p14:cNvPr>
              <p14:cNvContentPartPr/>
              <p14:nvPr/>
            </p14:nvContentPartPr>
            <p14:xfrm>
              <a:off x="2017366" y="3679733"/>
              <a:ext cx="270" cy="27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1DC5AC5-B762-A661-7A5C-29BDECFD780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03866" y="3666233"/>
                <a:ext cx="270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30489DF-725B-AC04-A811-0A927B21CB94}"/>
                  </a:ext>
                </a:extLst>
              </p14:cNvPr>
              <p14:cNvContentPartPr/>
              <p14:nvPr/>
            </p14:nvContentPartPr>
            <p14:xfrm>
              <a:off x="2047336" y="3769103"/>
              <a:ext cx="270" cy="27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30489DF-725B-AC04-A811-0A927B21CB9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33836" y="3755603"/>
                <a:ext cx="270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E78A249-5730-CFE1-D92C-D44A45B6A38D}"/>
                  </a:ext>
                </a:extLst>
              </p14:cNvPr>
              <p14:cNvContentPartPr/>
              <p14:nvPr/>
            </p14:nvContentPartPr>
            <p14:xfrm>
              <a:off x="2007376" y="3729143"/>
              <a:ext cx="1890" cy="27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E78A249-5730-CFE1-D92C-D44A45B6A38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991626" y="3715643"/>
                <a:ext cx="33075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C459BE6-EA55-E57D-E075-894356398C51}"/>
                  </a:ext>
                </a:extLst>
              </p14:cNvPr>
              <p14:cNvContentPartPr/>
              <p14:nvPr/>
            </p14:nvContentPartPr>
            <p14:xfrm>
              <a:off x="2007376" y="3550403"/>
              <a:ext cx="270" cy="27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C459BE6-EA55-E57D-E075-894356398C5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93876" y="3536903"/>
                <a:ext cx="270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79045AC-1239-5E43-3B79-AF106B834F8A}"/>
                  </a:ext>
                </a:extLst>
              </p14:cNvPr>
              <p14:cNvContentPartPr/>
              <p14:nvPr/>
            </p14:nvContentPartPr>
            <p14:xfrm>
              <a:off x="2007376" y="3500723"/>
              <a:ext cx="270" cy="27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79045AC-1239-5E43-3B79-AF106B834F8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93876" y="3487223"/>
                <a:ext cx="270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2D401CB-68D0-3C9B-FC54-335BA8E9DE2D}"/>
                  </a:ext>
                </a:extLst>
              </p14:cNvPr>
              <p14:cNvContentPartPr/>
              <p14:nvPr/>
            </p14:nvContentPartPr>
            <p14:xfrm>
              <a:off x="247786" y="3459683"/>
              <a:ext cx="130140" cy="31725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2D401CB-68D0-3C9B-FC54-335BA8E9DE2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29761" y="3441698"/>
                <a:ext cx="165829" cy="352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7F34D29-2043-3034-719E-1038581BF31F}"/>
                  </a:ext>
                </a:extLst>
              </p14:cNvPr>
              <p14:cNvContentPartPr/>
              <p14:nvPr/>
            </p14:nvContentPartPr>
            <p14:xfrm>
              <a:off x="467026" y="3401363"/>
              <a:ext cx="19440" cy="2678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7F34D29-2043-3034-719E-1038581BF31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49026" y="3383363"/>
                <a:ext cx="5508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1AD7C33-E11B-BBA9-3C7A-E758445D6E42}"/>
                  </a:ext>
                </a:extLst>
              </p14:cNvPr>
              <p14:cNvContentPartPr/>
              <p14:nvPr/>
            </p14:nvContentPartPr>
            <p14:xfrm>
              <a:off x="3816376" y="3331703"/>
              <a:ext cx="270" cy="27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1AD7C33-E11B-BBA9-3C7A-E758445D6E4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02876" y="3318203"/>
                <a:ext cx="270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3DAF9B6-0A40-B76C-40E2-F212BB5F7505}"/>
                  </a:ext>
                </a:extLst>
              </p14:cNvPr>
              <p14:cNvContentPartPr/>
              <p14:nvPr/>
            </p14:nvContentPartPr>
            <p14:xfrm>
              <a:off x="2563846" y="2983943"/>
              <a:ext cx="972270" cy="35775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3DAF9B6-0A40-B76C-40E2-F212BB5F750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45848" y="2965948"/>
                <a:ext cx="1007907" cy="393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D118134-C967-C195-474E-97897F7785D0}"/>
                  </a:ext>
                </a:extLst>
              </p14:cNvPr>
              <p14:cNvContentPartPr/>
              <p14:nvPr/>
            </p14:nvContentPartPr>
            <p14:xfrm>
              <a:off x="3398956" y="2983943"/>
              <a:ext cx="219240" cy="22707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D118134-C967-C195-474E-97897F7785D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380956" y="2965950"/>
                <a:ext cx="254880" cy="262696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A523A074-DD27-9B32-399C-EDD065AD0BF7}"/>
              </a:ext>
            </a:extLst>
          </p:cNvPr>
          <p:cNvGrpSpPr/>
          <p:nvPr/>
        </p:nvGrpSpPr>
        <p:grpSpPr>
          <a:xfrm>
            <a:off x="3806116" y="3152693"/>
            <a:ext cx="288900" cy="329670"/>
            <a:chOff x="5074821" y="3060590"/>
            <a:chExt cx="385200" cy="43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ECE15B1-8894-3703-AA12-F27FB088F85C}"/>
                    </a:ext>
                  </a:extLst>
                </p14:cNvPr>
                <p14:cNvContentPartPr/>
                <p14:nvPr/>
              </p14:nvContentPartPr>
              <p14:xfrm>
                <a:off x="5077341" y="3180110"/>
                <a:ext cx="38520" cy="299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ECE15B1-8894-3703-AA12-F27FB088F85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59701" y="3162470"/>
                  <a:ext cx="741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5FB7DE3-9B26-E9EF-7E67-BEAEA490C4EC}"/>
                    </a:ext>
                  </a:extLst>
                </p14:cNvPr>
                <p14:cNvContentPartPr/>
                <p14:nvPr/>
              </p14:nvContentPartPr>
              <p14:xfrm>
                <a:off x="5074821" y="3060590"/>
                <a:ext cx="237960" cy="190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5FB7DE3-9B26-E9EF-7E67-BEAEA490C4E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056821" y="3042590"/>
                  <a:ext cx="2736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B0D6788-4555-D1CB-6C0A-F7E7C62D89DF}"/>
                    </a:ext>
                  </a:extLst>
                </p14:cNvPr>
                <p14:cNvContentPartPr/>
                <p14:nvPr/>
              </p14:nvContentPartPr>
              <p14:xfrm>
                <a:off x="5419701" y="3073910"/>
                <a:ext cx="40320" cy="426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B0D6788-4555-D1CB-6C0A-F7E7C62D89D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01701" y="3056270"/>
                  <a:ext cx="75960" cy="46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D10531B-C3F4-3BAB-97B8-5D8E78A2C284}"/>
                  </a:ext>
                </a:extLst>
              </p14:cNvPr>
              <p14:cNvContentPartPr/>
              <p14:nvPr/>
            </p14:nvContentPartPr>
            <p14:xfrm>
              <a:off x="983806" y="4632833"/>
              <a:ext cx="1620270" cy="8073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D10531B-C3F4-3BAB-97B8-5D8E78A2C28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65803" y="4614893"/>
                <a:ext cx="1655916" cy="116251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4AD5E26-DF54-3EED-5773-1C5E6FB94BCA}"/>
              </a:ext>
            </a:extLst>
          </p:cNvPr>
          <p:cNvGrpSpPr/>
          <p:nvPr/>
        </p:nvGrpSpPr>
        <p:grpSpPr>
          <a:xfrm>
            <a:off x="352816" y="4166813"/>
            <a:ext cx="3483540" cy="1052460"/>
            <a:chOff x="470421" y="4412750"/>
            <a:chExt cx="4644720" cy="140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0B09E0-368C-DC67-F0F2-85BD60869ACA}"/>
                    </a:ext>
                  </a:extLst>
                </p14:cNvPr>
                <p14:cNvContentPartPr/>
                <p14:nvPr/>
              </p14:nvContentPartPr>
              <p14:xfrm>
                <a:off x="1351341" y="4531910"/>
                <a:ext cx="2065320" cy="41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0B09E0-368C-DC67-F0F2-85BD60869AC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33701" y="4514270"/>
                  <a:ext cx="21009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DB8330A-1EAF-EE13-0F91-039FA662226F}"/>
                    </a:ext>
                  </a:extLst>
                </p14:cNvPr>
                <p14:cNvContentPartPr/>
                <p14:nvPr/>
              </p14:nvContentPartPr>
              <p14:xfrm>
                <a:off x="503541" y="4412750"/>
                <a:ext cx="14040" cy="171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DB8330A-1EAF-EE13-0F91-039FA662226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5541" y="4395110"/>
                  <a:ext cx="496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0DD1A28-3695-EB8A-AD59-C4135F479DC5}"/>
                    </a:ext>
                  </a:extLst>
                </p14:cNvPr>
                <p14:cNvContentPartPr/>
                <p14:nvPr/>
              </p14:nvContentPartPr>
              <p14:xfrm>
                <a:off x="663021" y="4416710"/>
                <a:ext cx="105480" cy="322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0DD1A28-3695-EB8A-AD59-C4135F479DC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45381" y="4399070"/>
                  <a:ext cx="1411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B34D8E8-B527-979A-1D6A-F8A1199C7BD1}"/>
                    </a:ext>
                  </a:extLst>
                </p14:cNvPr>
                <p14:cNvContentPartPr/>
                <p14:nvPr/>
              </p14:nvContentPartPr>
              <p14:xfrm>
                <a:off x="878301" y="4425710"/>
                <a:ext cx="141840" cy="361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B34D8E8-B527-979A-1D6A-F8A1199C7B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60301" y="4408070"/>
                  <a:ext cx="1774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840D377-1460-6C5A-BCD6-C6D6F2C6C0B5}"/>
                    </a:ext>
                  </a:extLst>
                </p14:cNvPr>
                <p14:cNvContentPartPr/>
                <p14:nvPr/>
              </p14:nvContentPartPr>
              <p14:xfrm>
                <a:off x="476901" y="4412750"/>
                <a:ext cx="53640" cy="282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840D377-1460-6C5A-BCD6-C6D6F2C6C0B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58901" y="4395110"/>
                  <a:ext cx="892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FF417F1-1F5C-A731-7EE9-FC67EA4F1B18}"/>
                    </a:ext>
                  </a:extLst>
                </p14:cNvPr>
                <p14:cNvContentPartPr/>
                <p14:nvPr/>
              </p14:nvContentPartPr>
              <p14:xfrm>
                <a:off x="3790701" y="4876430"/>
                <a:ext cx="728280" cy="432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FF417F1-1F5C-A731-7EE9-FC67EA4F1B1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72701" y="4858790"/>
                  <a:ext cx="76392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CDC8D6C-6BA0-EEFE-A9D9-41742BF39706}"/>
                    </a:ext>
                  </a:extLst>
                </p14:cNvPr>
                <p14:cNvContentPartPr/>
                <p14:nvPr/>
              </p14:nvContentPartPr>
              <p14:xfrm>
                <a:off x="3700341" y="5141390"/>
                <a:ext cx="244800" cy="3214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CDC8D6C-6BA0-EEFE-A9D9-41742BF3970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82341" y="5123750"/>
                  <a:ext cx="2804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AF40568-E975-9195-1CE7-A49E5AA7D8EB}"/>
                    </a:ext>
                  </a:extLst>
                </p14:cNvPr>
                <p14:cNvContentPartPr/>
                <p14:nvPr/>
              </p14:nvContentPartPr>
              <p14:xfrm>
                <a:off x="4695021" y="4592390"/>
                <a:ext cx="357840" cy="3715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AF40568-E975-9195-1CE7-A49E5AA7D8E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77021" y="4574390"/>
                  <a:ext cx="3934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E4E0C62-7F44-83D4-DDBA-0514B9D6AFDB}"/>
                    </a:ext>
                  </a:extLst>
                </p14:cNvPr>
                <p14:cNvContentPartPr/>
                <p14:nvPr/>
              </p14:nvContentPartPr>
              <p14:xfrm>
                <a:off x="5114781" y="4598150"/>
                <a:ext cx="360" cy="290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E4E0C62-7F44-83D4-DDBA-0514B9D6AF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097141" y="4580150"/>
                  <a:ext cx="360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BDC34B4-D9DD-D956-1845-1AEC2EB68866}"/>
                    </a:ext>
                  </a:extLst>
                </p14:cNvPr>
                <p14:cNvContentPartPr/>
                <p14:nvPr/>
              </p14:nvContentPartPr>
              <p14:xfrm>
                <a:off x="470421" y="5538830"/>
                <a:ext cx="164520" cy="236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BDC34B4-D9DD-D956-1845-1AEC2EB6886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2781" y="5520830"/>
                  <a:ext cx="2001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60B9D90-AA44-BAB6-B1AE-61700A432D69}"/>
                    </a:ext>
                  </a:extLst>
                </p14:cNvPr>
                <p14:cNvContentPartPr/>
                <p14:nvPr/>
              </p14:nvContentPartPr>
              <p14:xfrm>
                <a:off x="582381" y="5671310"/>
                <a:ext cx="20520" cy="92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60B9D90-AA44-BAB6-B1AE-61700A432D6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64741" y="5653670"/>
                  <a:ext cx="561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3FC5796-BB02-650A-4D1B-1B0420CFEEBF}"/>
                    </a:ext>
                  </a:extLst>
                </p14:cNvPr>
                <p14:cNvContentPartPr/>
                <p14:nvPr/>
              </p14:nvContentPartPr>
              <p14:xfrm>
                <a:off x="596061" y="5724590"/>
                <a:ext cx="39240" cy="91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3FC5796-BB02-650A-4D1B-1B0420CFEEB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8061" y="5706590"/>
                  <a:ext cx="748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9022779-609E-AB0E-0682-32AA30BE382F}"/>
                    </a:ext>
                  </a:extLst>
                </p14:cNvPr>
                <p14:cNvContentPartPr/>
                <p14:nvPr/>
              </p14:nvContentPartPr>
              <p14:xfrm>
                <a:off x="714501" y="5441990"/>
                <a:ext cx="148680" cy="192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9022779-609E-AB0E-0682-32AA30BE382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6861" y="5424350"/>
                  <a:ext cx="1843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578AEAC-C85E-E983-0806-6D8B55D9B714}"/>
                    </a:ext>
                  </a:extLst>
                </p14:cNvPr>
                <p14:cNvContentPartPr/>
                <p14:nvPr/>
              </p14:nvContentPartPr>
              <p14:xfrm>
                <a:off x="888021" y="5319590"/>
                <a:ext cx="109440" cy="167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578AEAC-C85E-E983-0806-6D8B55D9B71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0021" y="5301590"/>
                  <a:ext cx="1450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E9FCADA-0CB9-D767-E1E8-8F4FA1784496}"/>
                    </a:ext>
                  </a:extLst>
                </p14:cNvPr>
                <p14:cNvContentPartPr/>
                <p14:nvPr/>
              </p14:nvContentPartPr>
              <p14:xfrm>
                <a:off x="1324701" y="5153990"/>
                <a:ext cx="2119320" cy="66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E9FCADA-0CB9-D767-E1E8-8F4FA178449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07061" y="5136350"/>
                  <a:ext cx="215496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AB1336AF-6D46-201C-1AEE-FC9065F9536F}"/>
              </a:ext>
            </a:extLst>
          </p:cNvPr>
          <p:cNvSpPr txBox="1"/>
          <p:nvPr/>
        </p:nvSpPr>
        <p:spPr>
          <a:xfrm>
            <a:off x="1361538" y="4765068"/>
            <a:ext cx="8448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b="1" dirty="0"/>
              <a:t>BR 160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D9570A9-54F6-02C6-011E-E9DD2B4B2DA3}"/>
                  </a:ext>
                </a:extLst>
              </p14:cNvPr>
              <p14:cNvContentPartPr/>
              <p14:nvPr/>
            </p14:nvContentPartPr>
            <p14:xfrm>
              <a:off x="9481516" y="975953"/>
              <a:ext cx="270" cy="27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D9570A9-54F6-02C6-011E-E9DD2B4B2DA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468016" y="962453"/>
                <a:ext cx="270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FDC6DEB-ED50-31A6-7F75-E27DA6A89809}"/>
                  </a:ext>
                </a:extLst>
              </p14:cNvPr>
              <p14:cNvContentPartPr/>
              <p14:nvPr/>
            </p14:nvContentPartPr>
            <p14:xfrm>
              <a:off x="1013506" y="5269763"/>
              <a:ext cx="1529820" cy="3105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FDC6DEB-ED50-31A6-7F75-E27DA6A89809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95504" y="5251918"/>
                <a:ext cx="1565464" cy="663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8E31437-2559-F7A2-DD72-A588A7EB3CF4}"/>
                  </a:ext>
                </a:extLst>
              </p14:cNvPr>
              <p14:cNvContentPartPr/>
              <p14:nvPr/>
            </p14:nvContentPartPr>
            <p14:xfrm>
              <a:off x="1003246" y="5339693"/>
              <a:ext cx="1629720" cy="9045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8E31437-2559-F7A2-DD72-A588A7EB3CF4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985246" y="5321747"/>
                <a:ext cx="1665360" cy="125984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CEC1303-79F3-D817-B878-28D12FC56EDF}"/>
              </a:ext>
            </a:extLst>
          </p:cNvPr>
          <p:cNvGrpSpPr/>
          <p:nvPr/>
        </p:nvGrpSpPr>
        <p:grpSpPr>
          <a:xfrm>
            <a:off x="407086" y="5523563"/>
            <a:ext cx="414450" cy="452790"/>
            <a:chOff x="542781" y="6221750"/>
            <a:chExt cx="55260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92E3132-E536-F7A9-2CA1-AE26A60DD455}"/>
                    </a:ext>
                  </a:extLst>
                </p14:cNvPr>
                <p14:cNvContentPartPr/>
                <p14:nvPr/>
              </p14:nvContentPartPr>
              <p14:xfrm>
                <a:off x="542781" y="6453230"/>
                <a:ext cx="241920" cy="3722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92E3132-E536-F7A9-2CA1-AE26A60DD45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25141" y="6435590"/>
                  <a:ext cx="27756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507F0B0-F9C0-0F61-1BCD-9A316CB03E3C}"/>
                    </a:ext>
                  </a:extLst>
                </p14:cNvPr>
                <p14:cNvContentPartPr/>
                <p14:nvPr/>
              </p14:nvContentPartPr>
              <p14:xfrm>
                <a:off x="806301" y="6320390"/>
                <a:ext cx="122400" cy="2404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507F0B0-F9C0-0F61-1BCD-9A316CB03E3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88661" y="6302750"/>
                  <a:ext cx="1580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B291E40-7BA0-9673-CDA4-971800780335}"/>
                    </a:ext>
                  </a:extLst>
                </p14:cNvPr>
                <p14:cNvContentPartPr/>
                <p14:nvPr/>
              </p14:nvContentPartPr>
              <p14:xfrm>
                <a:off x="982341" y="6221750"/>
                <a:ext cx="113040" cy="2318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B291E40-7BA0-9673-CDA4-97180078033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64701" y="6203750"/>
                  <a:ext cx="148680" cy="26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BE1B48F-36A6-37D3-3775-CEEAF1DE1949}"/>
                  </a:ext>
                </a:extLst>
              </p14:cNvPr>
              <p14:cNvContentPartPr/>
              <p14:nvPr/>
            </p14:nvContentPartPr>
            <p14:xfrm>
              <a:off x="9680506" y="1006193"/>
              <a:ext cx="270" cy="27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BE1B48F-36A6-37D3-3775-CEEAF1DE1949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667006" y="992693"/>
                <a:ext cx="2700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C0CFFA7-AFED-35C0-F1B9-BE336A390DEB}"/>
              </a:ext>
            </a:extLst>
          </p:cNvPr>
          <p:cNvGrpSpPr/>
          <p:nvPr/>
        </p:nvGrpSpPr>
        <p:grpSpPr>
          <a:xfrm>
            <a:off x="2285746" y="3769103"/>
            <a:ext cx="617760" cy="1114020"/>
            <a:chOff x="3047661" y="3882470"/>
            <a:chExt cx="823680" cy="148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7DB5873-5BAE-C30B-1806-DEC75BD8A89F}"/>
                    </a:ext>
                  </a:extLst>
                </p14:cNvPr>
                <p14:cNvContentPartPr/>
                <p14:nvPr/>
              </p14:nvContentPartPr>
              <p14:xfrm>
                <a:off x="3047661" y="4040510"/>
                <a:ext cx="823680" cy="13273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7DB5873-5BAE-C30B-1806-DEC75BD8A89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030021" y="4022510"/>
                  <a:ext cx="859320" cy="13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EA0C1E7-C829-5A76-F944-98F3CBF0E72A}"/>
                    </a:ext>
                  </a:extLst>
                </p14:cNvPr>
                <p14:cNvContentPartPr/>
                <p14:nvPr/>
              </p14:nvContentPartPr>
              <p14:xfrm>
                <a:off x="3365901" y="3882470"/>
                <a:ext cx="93960" cy="298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EA0C1E7-C829-5A76-F944-98F3CBF0E72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348261" y="3864470"/>
                  <a:ext cx="129600" cy="33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D56E918-BB24-5A38-133C-53F1130FD5A1}"/>
              </a:ext>
            </a:extLst>
          </p:cNvPr>
          <p:cNvGrpSpPr/>
          <p:nvPr/>
        </p:nvGrpSpPr>
        <p:grpSpPr>
          <a:xfrm>
            <a:off x="1086946" y="4881773"/>
            <a:ext cx="1477170" cy="531090"/>
            <a:chOff x="1449261" y="5366030"/>
            <a:chExt cx="1969560" cy="70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8B03E0C-A029-0AFA-33C4-8F94DBD7516E}"/>
                    </a:ext>
                  </a:extLst>
                </p14:cNvPr>
                <p14:cNvContentPartPr/>
                <p14:nvPr/>
              </p14:nvContentPartPr>
              <p14:xfrm>
                <a:off x="1466541" y="5366030"/>
                <a:ext cx="335880" cy="453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8B03E0C-A029-0AFA-33C4-8F94DBD7516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448541" y="5348390"/>
                  <a:ext cx="37152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D639673-269C-3EBC-B0A0-2ECC7076EE90}"/>
                    </a:ext>
                  </a:extLst>
                </p14:cNvPr>
                <p14:cNvContentPartPr/>
                <p14:nvPr/>
              </p14:nvContentPartPr>
              <p14:xfrm>
                <a:off x="1470501" y="5611910"/>
                <a:ext cx="131760" cy="1612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D639673-269C-3EBC-B0A0-2ECC7076EE9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452861" y="5594270"/>
                  <a:ext cx="1674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D3410DB-CFB7-1DCB-29D7-E3430E227A92}"/>
                    </a:ext>
                  </a:extLst>
                </p14:cNvPr>
                <p14:cNvContentPartPr/>
                <p14:nvPr/>
              </p14:nvContentPartPr>
              <p14:xfrm>
                <a:off x="1449261" y="5856710"/>
                <a:ext cx="167400" cy="150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D3410DB-CFB7-1DCB-29D7-E3430E227A9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431261" y="5838710"/>
                  <a:ext cx="2030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810C1DD-B6F9-A3BE-9B5E-F20BC5954AE8}"/>
                    </a:ext>
                  </a:extLst>
                </p14:cNvPr>
                <p14:cNvContentPartPr/>
                <p14:nvPr/>
              </p14:nvContentPartPr>
              <p14:xfrm>
                <a:off x="1534581" y="5856710"/>
                <a:ext cx="201600" cy="1875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810C1DD-B6F9-A3BE-9B5E-F20BC5954AE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516581" y="5839070"/>
                  <a:ext cx="2372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D83F30A-BC22-28E2-9270-BD0520065428}"/>
                    </a:ext>
                  </a:extLst>
                </p14:cNvPr>
                <p14:cNvContentPartPr/>
                <p14:nvPr/>
              </p14:nvContentPartPr>
              <p14:xfrm>
                <a:off x="1794861" y="5936270"/>
                <a:ext cx="113400" cy="1080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D83F30A-BC22-28E2-9270-BD052006542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776861" y="5918630"/>
                  <a:ext cx="1490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B2F0107-257A-B170-3793-B977F1D1CB81}"/>
                    </a:ext>
                  </a:extLst>
                </p14:cNvPr>
                <p14:cNvContentPartPr/>
                <p14:nvPr/>
              </p14:nvContentPartPr>
              <p14:xfrm>
                <a:off x="2011221" y="5909990"/>
                <a:ext cx="69120" cy="83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B2F0107-257A-B170-3793-B977F1D1CB8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993581" y="5891990"/>
                  <a:ext cx="1047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44CACA9-7625-FD69-EF08-6F61E13FC174}"/>
                    </a:ext>
                  </a:extLst>
                </p14:cNvPr>
                <p14:cNvContentPartPr/>
                <p14:nvPr/>
              </p14:nvContentPartPr>
              <p14:xfrm>
                <a:off x="2202381" y="5923310"/>
                <a:ext cx="90000" cy="684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44CACA9-7625-FD69-EF08-6F61E13FC17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184381" y="5905670"/>
                  <a:ext cx="1256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07B5E8A-A558-F484-8A9F-E4257E2D11B3}"/>
                    </a:ext>
                  </a:extLst>
                </p14:cNvPr>
                <p14:cNvContentPartPr/>
                <p14:nvPr/>
              </p14:nvContentPartPr>
              <p14:xfrm>
                <a:off x="2445021" y="5936270"/>
                <a:ext cx="113040" cy="78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07B5E8A-A558-F484-8A9F-E4257E2D11B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427021" y="5918630"/>
                  <a:ext cx="148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3A5B9CF-DF07-53BC-7988-0B9DCED1FDEF}"/>
                    </a:ext>
                  </a:extLst>
                </p14:cNvPr>
                <p14:cNvContentPartPr/>
                <p14:nvPr/>
              </p14:nvContentPartPr>
              <p14:xfrm>
                <a:off x="2708181" y="5936270"/>
                <a:ext cx="87840" cy="131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3A5B9CF-DF07-53BC-7988-0B9DCED1FDE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690541" y="5918630"/>
                  <a:ext cx="1234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4DA9924-BB6B-2332-C51E-91858364845C}"/>
                    </a:ext>
                  </a:extLst>
                </p14:cNvPr>
                <p14:cNvContentPartPr/>
                <p14:nvPr/>
              </p14:nvContentPartPr>
              <p14:xfrm>
                <a:off x="2887821" y="5989550"/>
                <a:ext cx="107280" cy="84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4DA9924-BB6B-2332-C51E-91858364845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869821" y="5971550"/>
                  <a:ext cx="142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6C483E5-97CD-CCDF-5161-66198615DC45}"/>
                    </a:ext>
                  </a:extLst>
                </p14:cNvPr>
                <p14:cNvContentPartPr/>
                <p14:nvPr/>
              </p14:nvContentPartPr>
              <p14:xfrm>
                <a:off x="3098781" y="5897030"/>
                <a:ext cx="55080" cy="1436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6C483E5-97CD-CCDF-5161-66198615DC4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081141" y="5879030"/>
                  <a:ext cx="90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99E416A-D642-0C99-03A0-05CD057036BC}"/>
                    </a:ext>
                  </a:extLst>
                </p14:cNvPr>
                <p14:cNvContentPartPr/>
                <p14:nvPr/>
              </p14:nvContentPartPr>
              <p14:xfrm>
                <a:off x="3186621" y="5897030"/>
                <a:ext cx="153000" cy="1440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99E416A-D642-0C99-03A0-05CD057036B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168981" y="5879030"/>
                  <a:ext cx="188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2EA906D-5863-04AB-36C2-077C62574A8E}"/>
                    </a:ext>
                  </a:extLst>
                </p14:cNvPr>
                <p14:cNvContentPartPr/>
                <p14:nvPr/>
              </p14:nvContentPartPr>
              <p14:xfrm>
                <a:off x="3347541" y="5897030"/>
                <a:ext cx="71280" cy="1749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2EA906D-5863-04AB-36C2-077C62574A8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329541" y="5879030"/>
                  <a:ext cx="10692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06C50A5-2C09-1F77-1814-025E484D42B0}"/>
              </a:ext>
            </a:extLst>
          </p:cNvPr>
          <p:cNvGrpSpPr/>
          <p:nvPr/>
        </p:nvGrpSpPr>
        <p:grpSpPr>
          <a:xfrm>
            <a:off x="1659616" y="4764053"/>
            <a:ext cx="667440" cy="300510"/>
            <a:chOff x="2212821" y="5209070"/>
            <a:chExt cx="88992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3FF8073-7460-146A-E8D1-4C4E4DC691C5}"/>
                    </a:ext>
                  </a:extLst>
                </p14:cNvPr>
                <p14:cNvContentPartPr/>
                <p14:nvPr/>
              </p14:nvContentPartPr>
              <p14:xfrm>
                <a:off x="2212821" y="5209070"/>
                <a:ext cx="394560" cy="329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3FF8073-7460-146A-E8D1-4C4E4DC691C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195181" y="5191430"/>
                  <a:ext cx="4302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E86D65B-ACC7-E77D-74E7-000B2A814E17}"/>
                    </a:ext>
                  </a:extLst>
                </p14:cNvPr>
                <p14:cNvContentPartPr/>
                <p14:nvPr/>
              </p14:nvContentPartPr>
              <p14:xfrm>
                <a:off x="2685501" y="5419310"/>
                <a:ext cx="163800" cy="1850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E86D65B-ACC7-E77D-74E7-000B2A814E1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667861" y="5401310"/>
                  <a:ext cx="1994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CE0F78F-9FC5-C3DA-786B-EF0F6C2372B7}"/>
                    </a:ext>
                  </a:extLst>
                </p14:cNvPr>
                <p14:cNvContentPartPr/>
                <p14:nvPr/>
              </p14:nvContentPartPr>
              <p14:xfrm>
                <a:off x="2938941" y="5454590"/>
                <a:ext cx="163800" cy="155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CE0F78F-9FC5-C3DA-786B-EF0F6C2372B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21301" y="5436590"/>
                  <a:ext cx="199440" cy="190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35B6835C-D968-D885-D364-AD357258D713}"/>
              </a:ext>
            </a:extLst>
          </p:cNvPr>
          <p:cNvSpPr txBox="1"/>
          <p:nvPr/>
        </p:nvSpPr>
        <p:spPr>
          <a:xfrm>
            <a:off x="5100466" y="3574410"/>
            <a:ext cx="3952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BR 60</a:t>
            </a:r>
          </a:p>
          <a:p>
            <a:endParaRPr lang="en-IN" dirty="0"/>
          </a:p>
          <a:p>
            <a:r>
              <a:rPr lang="en-IN" b="1" dirty="0"/>
              <a:t>EA = Base Register value + Displacement</a:t>
            </a:r>
          </a:p>
          <a:p>
            <a:r>
              <a:rPr lang="en-IN" dirty="0"/>
              <a:t>      = 400 +60 = 460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AE5D1-E729-85E2-FC70-6AB40CBEB820}"/>
              </a:ext>
            </a:extLst>
          </p:cNvPr>
          <p:cNvSpPr txBox="1"/>
          <p:nvPr/>
        </p:nvSpPr>
        <p:spPr>
          <a:xfrm>
            <a:off x="4586038" y="5249783"/>
            <a:ext cx="46096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/>
              <a:t>Base Register store the base address value.</a:t>
            </a:r>
          </a:p>
        </p:txBody>
      </p:sp>
    </p:spTree>
    <p:extLst>
      <p:ext uri="{BB962C8B-B14F-4D97-AF65-F5344CB8AC3E}">
        <p14:creationId xmlns:p14="http://schemas.microsoft.com/office/powerpoint/2010/main" val="3300449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5419-0F8E-708D-A02C-EBA32EE55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91458"/>
            <a:ext cx="7886700" cy="48153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10</a:t>
            </a:r>
            <a:r>
              <a:rPr lang="en-IN" sz="3300" b="1" dirty="0"/>
              <a:t>. Indexed </a:t>
            </a:r>
            <a:r>
              <a:rPr lang="en-IN" b="1" dirty="0"/>
              <a:t>Addressing</a:t>
            </a:r>
            <a:r>
              <a:rPr lang="en-IN" sz="3300" b="1" dirty="0"/>
              <a:t> Mode 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BA40-A98E-C78F-35EE-B44069899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232542"/>
            <a:ext cx="8763000" cy="5334000"/>
          </a:xfrm>
        </p:spPr>
        <p:txBody>
          <a:bodyPr/>
          <a:lstStyle/>
          <a:p>
            <a:r>
              <a:rPr lang="en-IN" dirty="0"/>
              <a:t>Use to access or implement array efficiently</a:t>
            </a:r>
          </a:p>
          <a:p>
            <a:r>
              <a:rPr lang="en-IN" dirty="0"/>
              <a:t>Multiple register required to implement</a:t>
            </a:r>
          </a:p>
          <a:p>
            <a:r>
              <a:rPr lang="en-IN" dirty="0"/>
              <a:t>Any element can be accessed without change in instruction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F61B6E-F25B-D7A4-34F2-D3DC8E1CD79E}"/>
              </a:ext>
            </a:extLst>
          </p:cNvPr>
          <p:cNvGraphicFramePr>
            <a:graphicFrameLocks noGrp="1"/>
          </p:cNvGraphicFramePr>
          <p:nvPr/>
        </p:nvGraphicFramePr>
        <p:xfrm>
          <a:off x="361122" y="4309165"/>
          <a:ext cx="6095999" cy="281940"/>
        </p:xfrm>
        <a:graphic>
          <a:graphicData uri="http://schemas.openxmlformats.org/drawingml/2006/table">
            <a:tbl>
              <a:tblPr firstRow="1" bandRow="1"/>
              <a:tblGrid>
                <a:gridCol w="870857">
                  <a:extLst>
                    <a:ext uri="{9D8B030D-6E8A-4147-A177-3AD203B41FA5}">
                      <a16:colId xmlns:a16="http://schemas.microsoft.com/office/drawing/2014/main" val="34903220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5089355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7094326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6759022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952006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350618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1166011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0899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7D6795-02DA-9BA3-5A4C-9A089B732DEC}"/>
              </a:ext>
            </a:extLst>
          </p:cNvPr>
          <p:cNvSpPr txBox="1"/>
          <p:nvPr/>
        </p:nvSpPr>
        <p:spPr>
          <a:xfrm>
            <a:off x="531746" y="4607173"/>
            <a:ext cx="6460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08BA5-80B1-0D6B-0D4B-1284B319E4BA}"/>
              </a:ext>
            </a:extLst>
          </p:cNvPr>
          <p:cNvSpPr txBox="1"/>
          <p:nvPr/>
        </p:nvSpPr>
        <p:spPr>
          <a:xfrm>
            <a:off x="1431652" y="4614890"/>
            <a:ext cx="6460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101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7A9CC-8B98-042B-D31C-00AD62832E66}"/>
              </a:ext>
            </a:extLst>
          </p:cNvPr>
          <p:cNvSpPr txBox="1"/>
          <p:nvPr/>
        </p:nvSpPr>
        <p:spPr>
          <a:xfrm>
            <a:off x="2224304" y="4585072"/>
            <a:ext cx="6460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102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93445-56DE-CA19-9903-CA10FB4D0D34}"/>
              </a:ext>
            </a:extLst>
          </p:cNvPr>
          <p:cNvSpPr txBox="1"/>
          <p:nvPr/>
        </p:nvSpPr>
        <p:spPr>
          <a:xfrm>
            <a:off x="3184668" y="4614890"/>
            <a:ext cx="6460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103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1F763-F63D-86CA-8570-5B655B10717D}"/>
              </a:ext>
            </a:extLst>
          </p:cNvPr>
          <p:cNvSpPr txBox="1"/>
          <p:nvPr/>
        </p:nvSpPr>
        <p:spPr>
          <a:xfrm>
            <a:off x="4096993" y="4575133"/>
            <a:ext cx="6460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104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D63259-5035-3916-D314-2231FC26FCC7}"/>
              </a:ext>
            </a:extLst>
          </p:cNvPr>
          <p:cNvSpPr txBox="1"/>
          <p:nvPr/>
        </p:nvSpPr>
        <p:spPr>
          <a:xfrm>
            <a:off x="5247861" y="5018974"/>
            <a:ext cx="353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 = Base + </a:t>
            </a:r>
            <a:r>
              <a:rPr lang="en-IN" b="1" dirty="0"/>
              <a:t>Indexed Register </a:t>
            </a:r>
            <a:r>
              <a:rPr lang="en-IN" dirty="0"/>
              <a:t>value</a:t>
            </a:r>
          </a:p>
          <a:p>
            <a:r>
              <a:rPr lang="en-IN" dirty="0"/>
              <a:t>      = 100 +4 = 104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07D6D97-F4E9-0DA9-1649-8375E8E42AB3}"/>
                  </a:ext>
                </a:extLst>
              </p14:cNvPr>
              <p14:cNvContentPartPr/>
              <p14:nvPr/>
            </p14:nvContentPartPr>
            <p14:xfrm>
              <a:off x="4034806" y="4365482"/>
              <a:ext cx="429300" cy="14067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07D6D97-F4E9-0DA9-1649-8375E8E42A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6814" y="4347494"/>
                <a:ext cx="464925" cy="176287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FBDD1B24-89CC-E035-DF15-57A97D4FAFA8}"/>
              </a:ext>
            </a:extLst>
          </p:cNvPr>
          <p:cNvGraphicFramePr>
            <a:graphicFrameLocks/>
          </p:cNvGraphicFramePr>
          <p:nvPr/>
        </p:nvGraphicFramePr>
        <p:xfrm>
          <a:off x="6105111" y="3520175"/>
          <a:ext cx="2293456" cy="281940"/>
        </p:xfrm>
        <a:graphic>
          <a:graphicData uri="http://schemas.openxmlformats.org/drawingml/2006/table">
            <a:tbl>
              <a:tblPr firstRow="1" bandRow="1"/>
              <a:tblGrid>
                <a:gridCol w="1146728">
                  <a:extLst>
                    <a:ext uri="{9D8B030D-6E8A-4147-A177-3AD203B41FA5}">
                      <a16:colId xmlns:a16="http://schemas.microsoft.com/office/drawing/2014/main" val="2417368736"/>
                    </a:ext>
                  </a:extLst>
                </a:gridCol>
                <a:gridCol w="1146728">
                  <a:extLst>
                    <a:ext uri="{9D8B030D-6E8A-4147-A177-3AD203B41FA5}">
                      <a16:colId xmlns:a16="http://schemas.microsoft.com/office/drawing/2014/main" val="229777297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Opcode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Address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1383642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95FA90A-5D91-8004-A693-A8220904FEF0}"/>
              </a:ext>
            </a:extLst>
          </p:cNvPr>
          <p:cNvSpPr txBox="1"/>
          <p:nvPr/>
        </p:nvSpPr>
        <p:spPr>
          <a:xfrm>
            <a:off x="7394713" y="3858220"/>
            <a:ext cx="10038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b="1" dirty="0"/>
              <a:t>BA = 100</a:t>
            </a:r>
          </a:p>
        </p:txBody>
      </p:sp>
    </p:spTree>
    <p:extLst>
      <p:ext uri="{BB962C8B-B14F-4D97-AF65-F5344CB8AC3E}">
        <p14:creationId xmlns:p14="http://schemas.microsoft.com/office/powerpoint/2010/main" val="3673274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3597F6-BE49-7817-3D7E-DB773B55E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9" y="1379521"/>
            <a:ext cx="4897724" cy="35627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119CE31-A338-E320-73B7-B3E6FB940BF4}"/>
                  </a:ext>
                </a:extLst>
              </p14:cNvPr>
              <p14:cNvContentPartPr/>
              <p14:nvPr/>
            </p14:nvContentPartPr>
            <p14:xfrm>
              <a:off x="2603536" y="1681682"/>
              <a:ext cx="102600" cy="519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119CE31-A338-E320-73B7-B3E6FB940B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5536" y="1663682"/>
                <a:ext cx="138240" cy="55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7173538-1CB9-39ED-2EE4-89A6518BD2E0}"/>
              </a:ext>
            </a:extLst>
          </p:cNvPr>
          <p:cNvGrpSpPr/>
          <p:nvPr/>
        </p:nvGrpSpPr>
        <p:grpSpPr>
          <a:xfrm>
            <a:off x="2691826" y="1651982"/>
            <a:ext cx="717120" cy="293220"/>
            <a:chOff x="3589101" y="1059642"/>
            <a:chExt cx="956160" cy="39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73DE39D-758F-3E20-C26F-A00879FDBE2C}"/>
                    </a:ext>
                  </a:extLst>
                </p14:cNvPr>
                <p14:cNvContentPartPr/>
                <p14:nvPr/>
              </p14:nvContentPartPr>
              <p14:xfrm>
                <a:off x="3589101" y="1173762"/>
                <a:ext cx="186480" cy="220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73DE39D-758F-3E20-C26F-A00879FDBE2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71101" y="1155762"/>
                  <a:ext cx="2221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4951B38-561D-87A3-D047-2B0C3881D326}"/>
                    </a:ext>
                  </a:extLst>
                </p14:cNvPr>
                <p14:cNvContentPartPr/>
                <p14:nvPr/>
              </p14:nvContentPartPr>
              <p14:xfrm>
                <a:off x="3710421" y="1165842"/>
                <a:ext cx="4644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4951B38-561D-87A3-D047-2B0C3881D32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92781" y="1148202"/>
                  <a:ext cx="82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929F36-C5DB-7323-9A64-653664716BD4}"/>
                    </a:ext>
                  </a:extLst>
                </p14:cNvPr>
                <p14:cNvContentPartPr/>
                <p14:nvPr/>
              </p14:nvContentPartPr>
              <p14:xfrm>
                <a:off x="3802941" y="1273482"/>
                <a:ext cx="176400" cy="177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3929F36-C5DB-7323-9A64-653664716BD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85301" y="1255842"/>
                  <a:ext cx="2120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5CAC338-708F-4F9D-BB65-10F27B928D97}"/>
                    </a:ext>
                  </a:extLst>
                </p14:cNvPr>
                <p14:cNvContentPartPr/>
                <p14:nvPr/>
              </p14:nvContentPartPr>
              <p14:xfrm>
                <a:off x="3869181" y="1297962"/>
                <a:ext cx="360" cy="77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5CAC338-708F-4F9D-BB65-10F27B928D9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51541" y="1280322"/>
                  <a:ext cx="36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311AE8A-9F16-2E5D-03F3-D22A4379A5D2}"/>
                    </a:ext>
                  </a:extLst>
                </p14:cNvPr>
                <p14:cNvContentPartPr/>
                <p14:nvPr/>
              </p14:nvContentPartPr>
              <p14:xfrm>
                <a:off x="4034421" y="1219122"/>
                <a:ext cx="87120" cy="200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311AE8A-9F16-2E5D-03F3-D22A4379A5D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16781" y="1201122"/>
                  <a:ext cx="1227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39F739-32AC-224F-0FD2-6A2CC52A3FB4}"/>
                    </a:ext>
                  </a:extLst>
                </p14:cNvPr>
                <p14:cNvContentPartPr/>
                <p14:nvPr/>
              </p14:nvContentPartPr>
              <p14:xfrm>
                <a:off x="4226661" y="1059642"/>
                <a:ext cx="221760" cy="362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39F739-32AC-224F-0FD2-6A2CC52A3FB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09021" y="1042002"/>
                  <a:ext cx="2574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DF5D476-AA23-159D-2D0A-7E041B22ECAC}"/>
                    </a:ext>
                  </a:extLst>
                </p14:cNvPr>
                <p14:cNvContentPartPr/>
                <p14:nvPr/>
              </p14:nvContentPartPr>
              <p14:xfrm>
                <a:off x="4279941" y="1245402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DF5D476-AA23-159D-2D0A-7E041B22ECA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61941" y="122776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4078D6D-865C-14F5-6605-DBFE5B6CEE96}"/>
                    </a:ext>
                  </a:extLst>
                </p14:cNvPr>
                <p14:cNvContentPartPr/>
                <p14:nvPr/>
              </p14:nvContentPartPr>
              <p14:xfrm>
                <a:off x="4160781" y="1232082"/>
                <a:ext cx="107280" cy="14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4078D6D-865C-14F5-6605-DBFE5B6CEE9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42781" y="1214082"/>
                  <a:ext cx="142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CCE8930-73EA-909B-361B-671EF52336F8}"/>
                    </a:ext>
                  </a:extLst>
                </p14:cNvPr>
                <p14:cNvContentPartPr/>
                <p14:nvPr/>
              </p14:nvContentPartPr>
              <p14:xfrm>
                <a:off x="4544901" y="1338282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CCE8930-73EA-909B-361B-671EF52336F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26901" y="132028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8B52305-46F8-7304-A10E-7611097BF7E1}"/>
                    </a:ext>
                  </a:extLst>
                </p14:cNvPr>
                <p14:cNvContentPartPr/>
                <p14:nvPr/>
              </p14:nvContentPartPr>
              <p14:xfrm>
                <a:off x="3683781" y="1151802"/>
                <a:ext cx="184320" cy="14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8B52305-46F8-7304-A10E-7611097BF7E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66141" y="1133802"/>
                  <a:ext cx="21996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DB497F-8B8B-E3C4-CDEA-EB8F8853DE98}"/>
              </a:ext>
            </a:extLst>
          </p:cNvPr>
          <p:cNvGrpSpPr/>
          <p:nvPr/>
        </p:nvGrpSpPr>
        <p:grpSpPr>
          <a:xfrm>
            <a:off x="307726" y="1453262"/>
            <a:ext cx="178200" cy="224640"/>
            <a:chOff x="410301" y="794682"/>
            <a:chExt cx="23760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0D8CAF0-CA05-9512-BB57-191ECE521D45}"/>
                    </a:ext>
                  </a:extLst>
                </p14:cNvPr>
                <p14:cNvContentPartPr/>
                <p14:nvPr/>
              </p14:nvContentPartPr>
              <p14:xfrm>
                <a:off x="410301" y="794682"/>
                <a:ext cx="106920" cy="225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0D8CAF0-CA05-9512-BB57-191ECE521D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2301" y="777042"/>
                  <a:ext cx="1425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1759371-C7A2-EA6F-9787-EA13DAFAB5BA}"/>
                    </a:ext>
                  </a:extLst>
                </p14:cNvPr>
                <p14:cNvContentPartPr/>
                <p14:nvPr/>
              </p14:nvContentPartPr>
              <p14:xfrm>
                <a:off x="410301" y="970002"/>
                <a:ext cx="237600" cy="124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1759371-C7A2-EA6F-9787-EA13DAFAB5B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2301" y="952002"/>
                  <a:ext cx="27324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63B1AC-D2E3-6D5D-4D40-381B24EB286E}"/>
              </a:ext>
            </a:extLst>
          </p:cNvPr>
          <p:cNvGrpSpPr/>
          <p:nvPr/>
        </p:nvGrpSpPr>
        <p:grpSpPr>
          <a:xfrm>
            <a:off x="177316" y="1107662"/>
            <a:ext cx="587790" cy="288630"/>
            <a:chOff x="236421" y="333882"/>
            <a:chExt cx="78372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6686A93-7850-1456-D177-71BE0121A904}"/>
                    </a:ext>
                  </a:extLst>
                </p14:cNvPr>
                <p14:cNvContentPartPr/>
                <p14:nvPr/>
              </p14:nvContentPartPr>
              <p14:xfrm>
                <a:off x="236421" y="516402"/>
                <a:ext cx="317880" cy="202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6686A93-7850-1456-D177-71BE0121A90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8421" y="498402"/>
                  <a:ext cx="3535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E2F4CB7-375F-9C2D-5C6E-D370F0E1C497}"/>
                    </a:ext>
                  </a:extLst>
                </p14:cNvPr>
                <p14:cNvContentPartPr/>
                <p14:nvPr/>
              </p14:nvContentPartPr>
              <p14:xfrm>
                <a:off x="618741" y="372042"/>
                <a:ext cx="120240" cy="283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E2F4CB7-375F-9C2D-5C6E-D370F0E1C49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1101" y="354402"/>
                  <a:ext cx="1558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4EA9C68-C902-7877-3575-70A61CB1CDC1}"/>
                    </a:ext>
                  </a:extLst>
                </p14:cNvPr>
                <p14:cNvContentPartPr/>
                <p14:nvPr/>
              </p14:nvContentPartPr>
              <p14:xfrm>
                <a:off x="792981" y="333882"/>
                <a:ext cx="132480" cy="264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4EA9C68-C902-7877-3575-70A61CB1CD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4981" y="315882"/>
                  <a:ext cx="1681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9D3C321-C0C3-37FD-5A39-B72135AA83EA}"/>
                    </a:ext>
                  </a:extLst>
                </p14:cNvPr>
                <p14:cNvContentPartPr/>
                <p14:nvPr/>
              </p14:nvContentPartPr>
              <p14:xfrm>
                <a:off x="1019781" y="503082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9D3C321-C0C3-37FD-5A39-B72135AA83E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01781" y="48544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30" name="Table 9">
            <a:extLst>
              <a:ext uri="{FF2B5EF4-FFF2-40B4-BE49-F238E27FC236}">
                <a16:creationId xmlns:a16="http://schemas.microsoft.com/office/drawing/2014/main" id="{A61D3DA7-0C07-FCC8-95E9-8C0C9CB049B3}"/>
              </a:ext>
            </a:extLst>
          </p:cNvPr>
          <p:cNvGraphicFramePr>
            <a:graphicFrameLocks noGrp="1"/>
          </p:cNvGraphicFramePr>
          <p:nvPr/>
        </p:nvGraphicFramePr>
        <p:xfrm>
          <a:off x="4680463" y="1234562"/>
          <a:ext cx="4234069" cy="281940"/>
        </p:xfrm>
        <a:graphic>
          <a:graphicData uri="http://schemas.openxmlformats.org/drawingml/2006/table">
            <a:tbl>
              <a:tblPr firstRow="1" bandRow="1"/>
              <a:tblGrid>
                <a:gridCol w="959347">
                  <a:extLst>
                    <a:ext uri="{9D8B030D-6E8A-4147-A177-3AD203B41FA5}">
                      <a16:colId xmlns:a16="http://schemas.microsoft.com/office/drawing/2014/main" val="3825097191"/>
                    </a:ext>
                  </a:extLst>
                </a:gridCol>
                <a:gridCol w="979040">
                  <a:extLst>
                    <a:ext uri="{9D8B030D-6E8A-4147-A177-3AD203B41FA5}">
                      <a16:colId xmlns:a16="http://schemas.microsoft.com/office/drawing/2014/main" val="3817454103"/>
                    </a:ext>
                  </a:extLst>
                </a:gridCol>
                <a:gridCol w="2295682">
                  <a:extLst>
                    <a:ext uri="{9D8B030D-6E8A-4147-A177-3AD203B41FA5}">
                      <a16:colId xmlns:a16="http://schemas.microsoft.com/office/drawing/2014/main" val="193276032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/>
                        <a:t>Opcode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Mode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/>
                        <a:t>Address (Operand)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28675657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5319CB11-2F2B-8E9E-1D17-42D76AE029A2}"/>
              </a:ext>
            </a:extLst>
          </p:cNvPr>
          <p:cNvSpPr txBox="1"/>
          <p:nvPr/>
        </p:nvSpPr>
        <p:spPr>
          <a:xfrm>
            <a:off x="7384774" y="1622281"/>
            <a:ext cx="11628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b="1" dirty="0"/>
              <a:t>500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AFBE0C-93FC-1ECB-1E0B-CF3028525D86}"/>
              </a:ext>
            </a:extLst>
          </p:cNvPr>
          <p:cNvSpPr txBox="1"/>
          <p:nvPr/>
        </p:nvSpPr>
        <p:spPr>
          <a:xfrm>
            <a:off x="3597965" y="3992204"/>
            <a:ext cx="15292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Index Register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D277230-10C0-295D-1115-464D57B860E5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938459" y="2193478"/>
            <a:ext cx="4205542" cy="3186077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EB0249EE-320E-8F5A-F318-EAECE1168E6C}"/>
              </a:ext>
            </a:extLst>
          </p:cNvPr>
          <p:cNvGrpSpPr/>
          <p:nvPr/>
        </p:nvGrpSpPr>
        <p:grpSpPr>
          <a:xfrm>
            <a:off x="4093936" y="2435522"/>
            <a:ext cx="480060" cy="370710"/>
            <a:chOff x="5458581" y="2104362"/>
            <a:chExt cx="640080" cy="49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6211F34-CA2F-4569-EAE7-E4A5E6CA98FB}"/>
                    </a:ext>
                  </a:extLst>
                </p14:cNvPr>
                <p14:cNvContentPartPr/>
                <p14:nvPr/>
              </p14:nvContentPartPr>
              <p14:xfrm>
                <a:off x="5539221" y="2104362"/>
                <a:ext cx="329760" cy="201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6211F34-CA2F-4569-EAE7-E4A5E6CA98F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21221" y="2086362"/>
                  <a:ext cx="3654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0F2D5AD-87A3-7272-BD65-E142BD52EB96}"/>
                    </a:ext>
                  </a:extLst>
                </p14:cNvPr>
                <p14:cNvContentPartPr/>
                <p14:nvPr/>
              </p14:nvContentPartPr>
              <p14:xfrm>
                <a:off x="5458581" y="2376882"/>
                <a:ext cx="145440" cy="221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0F2D5AD-87A3-7272-BD65-E142BD52EB9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40581" y="2359242"/>
                  <a:ext cx="1810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66E9C1A-21A9-05D6-19D6-963033C2C487}"/>
                    </a:ext>
                  </a:extLst>
                </p14:cNvPr>
                <p14:cNvContentPartPr/>
                <p14:nvPr/>
              </p14:nvContentPartPr>
              <p14:xfrm>
                <a:off x="5718141" y="2448882"/>
                <a:ext cx="201600" cy="147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66E9C1A-21A9-05D6-19D6-963033C2C48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00501" y="2431242"/>
                  <a:ext cx="2372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7D07EFD-DFCE-8D16-4084-FFE359C388A7}"/>
                    </a:ext>
                  </a:extLst>
                </p14:cNvPr>
                <p14:cNvContentPartPr/>
                <p14:nvPr/>
              </p14:nvContentPartPr>
              <p14:xfrm>
                <a:off x="5963661" y="2383362"/>
                <a:ext cx="135000" cy="215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7D07EFD-DFCE-8D16-4084-FFE359C388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46021" y="2365722"/>
                  <a:ext cx="170640" cy="250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C5D0F34-5E4E-6F74-BFC4-52A4635074A5}"/>
              </a:ext>
            </a:extLst>
          </p:cNvPr>
          <p:cNvSpPr txBox="1"/>
          <p:nvPr/>
        </p:nvSpPr>
        <p:spPr>
          <a:xfrm>
            <a:off x="6797497" y="2652633"/>
            <a:ext cx="9152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201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FB2DD0-0876-C49F-1F57-E54832CDEC42}"/>
              </a:ext>
            </a:extLst>
          </p:cNvPr>
          <p:cNvSpPr txBox="1"/>
          <p:nvPr/>
        </p:nvSpPr>
        <p:spPr>
          <a:xfrm>
            <a:off x="8161732" y="2639094"/>
            <a:ext cx="7865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500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793480-9DCE-D765-E8F3-15E5F1446297}"/>
              </a:ext>
            </a:extLst>
          </p:cNvPr>
          <p:cNvSpPr txBox="1"/>
          <p:nvPr/>
        </p:nvSpPr>
        <p:spPr>
          <a:xfrm>
            <a:off x="6790297" y="2973067"/>
            <a:ext cx="7865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500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1A7B33-A9E1-8543-CEC7-E39EFCBFB0A9}"/>
              </a:ext>
            </a:extLst>
          </p:cNvPr>
          <p:cNvSpPr txBox="1"/>
          <p:nvPr/>
        </p:nvSpPr>
        <p:spPr>
          <a:xfrm>
            <a:off x="8214167" y="2960393"/>
            <a:ext cx="7865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800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DA093E-3575-ED13-95C9-67B494CFF570}"/>
              </a:ext>
            </a:extLst>
          </p:cNvPr>
          <p:cNvSpPr txBox="1"/>
          <p:nvPr/>
        </p:nvSpPr>
        <p:spPr>
          <a:xfrm>
            <a:off x="6761321" y="3330935"/>
            <a:ext cx="7865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800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1DB1D1-5D2A-B561-3F58-1D7F6DB55420}"/>
              </a:ext>
            </a:extLst>
          </p:cNvPr>
          <p:cNvSpPr txBox="1"/>
          <p:nvPr/>
        </p:nvSpPr>
        <p:spPr>
          <a:xfrm>
            <a:off x="8197372" y="3282487"/>
            <a:ext cx="7865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300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DCC9C1-5A61-FE11-E6A1-C9EF8B43BA73}"/>
              </a:ext>
            </a:extLst>
          </p:cNvPr>
          <p:cNvSpPr txBox="1"/>
          <p:nvPr/>
        </p:nvSpPr>
        <p:spPr>
          <a:xfrm>
            <a:off x="8206277" y="3616771"/>
            <a:ext cx="7865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400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194737-C3B2-68A5-9381-9A082CF6E483}"/>
              </a:ext>
            </a:extLst>
          </p:cNvPr>
          <p:cNvSpPr txBox="1"/>
          <p:nvPr/>
        </p:nvSpPr>
        <p:spPr>
          <a:xfrm>
            <a:off x="6696832" y="3651370"/>
            <a:ext cx="7865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---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40B20C-62C1-A5E5-A368-BC77AE78FFB5}"/>
              </a:ext>
            </a:extLst>
          </p:cNvPr>
          <p:cNvSpPr txBox="1"/>
          <p:nvPr/>
        </p:nvSpPr>
        <p:spPr>
          <a:xfrm>
            <a:off x="6741278" y="3992204"/>
            <a:ext cx="7865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400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4CAAFA-0E26-599B-0425-B0BB111A4375}"/>
              </a:ext>
            </a:extLst>
          </p:cNvPr>
          <p:cNvSpPr txBox="1"/>
          <p:nvPr/>
        </p:nvSpPr>
        <p:spPr>
          <a:xfrm>
            <a:off x="8170637" y="3992204"/>
            <a:ext cx="7865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700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7525A56-1C13-AA62-802B-5A176778363D}"/>
              </a:ext>
            </a:extLst>
          </p:cNvPr>
          <p:cNvSpPr txBox="1"/>
          <p:nvPr/>
        </p:nvSpPr>
        <p:spPr>
          <a:xfrm>
            <a:off x="6709854" y="4355245"/>
            <a:ext cx="7865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399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3FACCE-AE75-90BA-0CDD-C3D03621670E}"/>
              </a:ext>
            </a:extLst>
          </p:cNvPr>
          <p:cNvSpPr txBox="1"/>
          <p:nvPr/>
        </p:nvSpPr>
        <p:spPr>
          <a:xfrm>
            <a:off x="8254543" y="4341479"/>
            <a:ext cx="7865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450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4A2DB0-8731-B91A-8045-2758FFFC6BF8}"/>
              </a:ext>
            </a:extLst>
          </p:cNvPr>
          <p:cNvSpPr txBox="1"/>
          <p:nvPr/>
        </p:nvSpPr>
        <p:spPr>
          <a:xfrm>
            <a:off x="6593023" y="4723459"/>
            <a:ext cx="13092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500+100 = 600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1E0612-B3D0-A440-A71F-67023222711D}"/>
              </a:ext>
            </a:extLst>
          </p:cNvPr>
          <p:cNvSpPr txBox="1"/>
          <p:nvPr/>
        </p:nvSpPr>
        <p:spPr>
          <a:xfrm>
            <a:off x="8170637" y="4723459"/>
            <a:ext cx="7865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900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387DFAC-F86A-7EFC-E71D-88F41AA583A9}"/>
              </a:ext>
            </a:extLst>
          </p:cNvPr>
          <p:cNvSpPr txBox="1"/>
          <p:nvPr/>
        </p:nvSpPr>
        <p:spPr>
          <a:xfrm>
            <a:off x="6593023" y="5004490"/>
            <a:ext cx="13092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202+500 = 702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2A5B7D1-3180-BFC3-643C-28CD917F6140}"/>
              </a:ext>
            </a:extLst>
          </p:cNvPr>
          <p:cNvSpPr txBox="1"/>
          <p:nvPr/>
        </p:nvSpPr>
        <p:spPr>
          <a:xfrm>
            <a:off x="8214167" y="5013273"/>
            <a:ext cx="7865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---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BB5802F-6F80-59BA-D32D-17AEF86A6A6B}"/>
                  </a:ext>
                </a:extLst>
              </p14:cNvPr>
              <p14:cNvContentPartPr/>
              <p14:nvPr/>
            </p14:nvContentPartPr>
            <p14:xfrm>
              <a:off x="1440916" y="4317692"/>
              <a:ext cx="249750" cy="3861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BB5802F-6F80-59BA-D32D-17AEF86A6A6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22922" y="4299817"/>
                <a:ext cx="285377" cy="74003"/>
              </a:xfrm>
              <a:prstGeom prst="rect">
                <a:avLst/>
              </a:prstGeom>
            </p:spPr>
          </p:pic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4464CCFD-2FAD-FACE-A0C5-F8F34F007420}"/>
              </a:ext>
            </a:extLst>
          </p:cNvPr>
          <p:cNvSpPr txBox="1"/>
          <p:nvPr/>
        </p:nvSpPr>
        <p:spPr>
          <a:xfrm>
            <a:off x="1759712" y="4179192"/>
            <a:ext cx="11954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Target Inst.</a:t>
            </a:r>
          </a:p>
        </p:txBody>
      </p:sp>
    </p:spTree>
    <p:extLst>
      <p:ext uri="{BB962C8B-B14F-4D97-AF65-F5344CB8AC3E}">
        <p14:creationId xmlns:p14="http://schemas.microsoft.com/office/powerpoint/2010/main" val="4058768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77000"/>
          </a:xfrm>
        </p:spPr>
        <p:txBody>
          <a:bodyPr>
            <a:noAutofit/>
          </a:bodyPr>
          <a:lstStyle/>
          <a:p>
            <a:r>
              <a:rPr lang="en-US" sz="9600" dirty="0"/>
              <a:t>Data transfer &amp; manipulation instructions</a:t>
            </a:r>
          </a:p>
        </p:txBody>
      </p:sp>
    </p:spTree>
    <p:extLst>
      <p:ext uri="{BB962C8B-B14F-4D97-AF65-F5344CB8AC3E}">
        <p14:creationId xmlns:p14="http://schemas.microsoft.com/office/powerpoint/2010/main" val="326068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1472CE-A15E-452B-8C1E-C085AB6863C4}"/>
              </a:ext>
            </a:extLst>
          </p:cNvPr>
          <p:cNvSpPr/>
          <p:nvPr/>
        </p:nvSpPr>
        <p:spPr>
          <a:xfrm>
            <a:off x="838200" y="457200"/>
            <a:ext cx="1524000" cy="38100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1F6311-7682-4BF4-878E-6D19544B598C}"/>
              </a:ext>
            </a:extLst>
          </p:cNvPr>
          <p:cNvSpPr/>
          <p:nvPr/>
        </p:nvSpPr>
        <p:spPr>
          <a:xfrm>
            <a:off x="838200" y="838200"/>
            <a:ext cx="1524000" cy="38100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FE016-2DA8-4957-891B-5EF76550E64B}"/>
              </a:ext>
            </a:extLst>
          </p:cNvPr>
          <p:cNvSpPr/>
          <p:nvPr/>
        </p:nvSpPr>
        <p:spPr>
          <a:xfrm>
            <a:off x="838200" y="1219200"/>
            <a:ext cx="1524000" cy="38100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696E87-3B73-4CA5-931B-11A791CE1A84}"/>
              </a:ext>
            </a:extLst>
          </p:cNvPr>
          <p:cNvSpPr/>
          <p:nvPr/>
        </p:nvSpPr>
        <p:spPr>
          <a:xfrm>
            <a:off x="838200" y="1600200"/>
            <a:ext cx="1524000" cy="38100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14E242-C54F-4D8F-8F0C-8878CA324F1C}"/>
              </a:ext>
            </a:extLst>
          </p:cNvPr>
          <p:cNvSpPr/>
          <p:nvPr/>
        </p:nvSpPr>
        <p:spPr>
          <a:xfrm>
            <a:off x="838200" y="1981200"/>
            <a:ext cx="1524000" cy="38100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67D35E-E459-4464-A3C4-37B53DE2D2A6}"/>
              </a:ext>
            </a:extLst>
          </p:cNvPr>
          <p:cNvSpPr/>
          <p:nvPr/>
        </p:nvSpPr>
        <p:spPr>
          <a:xfrm>
            <a:off x="838200" y="2362200"/>
            <a:ext cx="1524000" cy="38100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6ACA0-8A3E-479A-9781-6D0BB5660E4A}"/>
              </a:ext>
            </a:extLst>
          </p:cNvPr>
          <p:cNvSpPr/>
          <p:nvPr/>
        </p:nvSpPr>
        <p:spPr>
          <a:xfrm>
            <a:off x="838200" y="2743200"/>
            <a:ext cx="1524000" cy="38100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F78919-FE1C-4AEF-81C6-B823A2DE98BA}"/>
              </a:ext>
            </a:extLst>
          </p:cNvPr>
          <p:cNvSpPr/>
          <p:nvPr/>
        </p:nvSpPr>
        <p:spPr>
          <a:xfrm>
            <a:off x="3657600" y="3657600"/>
            <a:ext cx="1908000" cy="61200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MUX -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D8B02-3467-4A9D-8114-83E3FD05629E}"/>
              </a:ext>
            </a:extLst>
          </p:cNvPr>
          <p:cNvSpPr/>
          <p:nvPr/>
        </p:nvSpPr>
        <p:spPr>
          <a:xfrm>
            <a:off x="6093000" y="3657600"/>
            <a:ext cx="1908000" cy="61200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MUX -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BA870-3C35-428F-AB2A-4C52EF89CD7E}"/>
              </a:ext>
            </a:extLst>
          </p:cNvPr>
          <p:cNvSpPr/>
          <p:nvPr/>
        </p:nvSpPr>
        <p:spPr>
          <a:xfrm>
            <a:off x="4185000" y="4953000"/>
            <a:ext cx="3282600" cy="106680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Arithmetic Logic Unit</a:t>
            </a:r>
          </a:p>
          <a:p>
            <a:pPr algn="ctr"/>
            <a:r>
              <a:rPr lang="en-IN" dirty="0"/>
              <a:t>(ALU)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4297B1-E3DF-4BBF-A084-91B339EE29C6}"/>
              </a:ext>
            </a:extLst>
          </p:cNvPr>
          <p:cNvSpPr/>
          <p:nvPr/>
        </p:nvSpPr>
        <p:spPr>
          <a:xfrm>
            <a:off x="838200" y="4393095"/>
            <a:ext cx="1524000" cy="559905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3x8</a:t>
            </a:r>
          </a:p>
          <a:p>
            <a:pPr algn="ctr"/>
            <a:r>
              <a:rPr lang="en-IN" dirty="0"/>
              <a:t>decoder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43CF73-5E46-4EBE-9D3A-93F162BEFBF3}"/>
              </a:ext>
            </a:extLst>
          </p:cNvPr>
          <p:cNvCxnSpPr>
            <a:stCxn id="11" idx="2"/>
          </p:cNvCxnSpPr>
          <p:nvPr/>
        </p:nvCxnSpPr>
        <p:spPr>
          <a:xfrm>
            <a:off x="4611600" y="4269600"/>
            <a:ext cx="0" cy="68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E70703-C754-451C-B899-80709AC9F713}"/>
              </a:ext>
            </a:extLst>
          </p:cNvPr>
          <p:cNvCxnSpPr/>
          <p:nvPr/>
        </p:nvCxnSpPr>
        <p:spPr>
          <a:xfrm>
            <a:off x="7047000" y="4269600"/>
            <a:ext cx="0" cy="68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F8423D-FF5C-4B30-929B-65A031DD72C6}"/>
              </a:ext>
            </a:extLst>
          </p:cNvPr>
          <p:cNvCxnSpPr/>
          <p:nvPr/>
        </p:nvCxnSpPr>
        <p:spPr>
          <a:xfrm>
            <a:off x="5826300" y="6019800"/>
            <a:ext cx="0" cy="68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0C0160-6BCC-41D2-82EF-0FA7FBB3EE65}"/>
              </a:ext>
            </a:extLst>
          </p:cNvPr>
          <p:cNvCxnSpPr/>
          <p:nvPr/>
        </p:nvCxnSpPr>
        <p:spPr>
          <a:xfrm>
            <a:off x="2057400" y="9720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6C87EAA-7A32-4A77-8228-AED784B676A0}"/>
              </a:ext>
            </a:extLst>
          </p:cNvPr>
          <p:cNvSpPr txBox="1"/>
          <p:nvPr/>
        </p:nvSpPr>
        <p:spPr>
          <a:xfrm>
            <a:off x="2057406" y="-76200"/>
            <a:ext cx="76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Clock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6DA4C-FF40-4E64-B009-78A604E2C451}"/>
              </a:ext>
            </a:extLst>
          </p:cNvPr>
          <p:cNvCxnSpPr/>
          <p:nvPr/>
        </p:nvCxnSpPr>
        <p:spPr>
          <a:xfrm>
            <a:off x="7841973" y="152400"/>
            <a:ext cx="0" cy="3506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B6E0AE9-CFC2-4CA5-907B-0996030AA71A}"/>
              </a:ext>
            </a:extLst>
          </p:cNvPr>
          <p:cNvCxnSpPr>
            <a:stCxn id="4" idx="3"/>
          </p:cNvCxnSpPr>
          <p:nvPr/>
        </p:nvCxnSpPr>
        <p:spPr>
          <a:xfrm>
            <a:off x="2362200" y="647700"/>
            <a:ext cx="525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C0A1DA-0034-4EB2-8B06-57E073E0F73E}"/>
              </a:ext>
            </a:extLst>
          </p:cNvPr>
          <p:cNvCxnSpPr/>
          <p:nvPr/>
        </p:nvCxnSpPr>
        <p:spPr>
          <a:xfrm>
            <a:off x="2362200" y="1046922"/>
            <a:ext cx="5029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51E61A-0DF5-4B34-BA2E-CB816A83D2FB}"/>
              </a:ext>
            </a:extLst>
          </p:cNvPr>
          <p:cNvCxnSpPr/>
          <p:nvPr/>
        </p:nvCxnSpPr>
        <p:spPr>
          <a:xfrm>
            <a:off x="2362200" y="1429578"/>
            <a:ext cx="478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1CAC65-E53C-42CB-A03F-24F24127E970}"/>
              </a:ext>
            </a:extLst>
          </p:cNvPr>
          <p:cNvCxnSpPr/>
          <p:nvPr/>
        </p:nvCxnSpPr>
        <p:spPr>
          <a:xfrm>
            <a:off x="2362200" y="1828800"/>
            <a:ext cx="457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2AE18FC-4FB0-4222-AA4A-DA6D883BAF01}"/>
              </a:ext>
            </a:extLst>
          </p:cNvPr>
          <p:cNvCxnSpPr/>
          <p:nvPr/>
        </p:nvCxnSpPr>
        <p:spPr>
          <a:xfrm>
            <a:off x="2362200" y="2191578"/>
            <a:ext cx="433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FEBFD9-E9C4-43B7-8F31-D9248C0137C3}"/>
              </a:ext>
            </a:extLst>
          </p:cNvPr>
          <p:cNvCxnSpPr/>
          <p:nvPr/>
        </p:nvCxnSpPr>
        <p:spPr>
          <a:xfrm>
            <a:off x="2362200" y="2590800"/>
            <a:ext cx="410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528193-915F-45A9-BF3E-ED25FE73CC58}"/>
              </a:ext>
            </a:extLst>
          </p:cNvPr>
          <p:cNvCxnSpPr/>
          <p:nvPr/>
        </p:nvCxnSpPr>
        <p:spPr>
          <a:xfrm>
            <a:off x="2362200" y="2971800"/>
            <a:ext cx="388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1304009-DF6D-45F3-B01D-43773B48E412}"/>
              </a:ext>
            </a:extLst>
          </p:cNvPr>
          <p:cNvCxnSpPr/>
          <p:nvPr/>
        </p:nvCxnSpPr>
        <p:spPr>
          <a:xfrm>
            <a:off x="7613373" y="639783"/>
            <a:ext cx="0" cy="3013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D039F8-0FA5-4FC1-B639-68C341A6577A}"/>
              </a:ext>
            </a:extLst>
          </p:cNvPr>
          <p:cNvCxnSpPr/>
          <p:nvPr/>
        </p:nvCxnSpPr>
        <p:spPr>
          <a:xfrm>
            <a:off x="7384773" y="1053600"/>
            <a:ext cx="0" cy="2599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BDCCF0-84E7-4191-BF19-088DB5748950}"/>
              </a:ext>
            </a:extLst>
          </p:cNvPr>
          <p:cNvCxnSpPr/>
          <p:nvPr/>
        </p:nvCxnSpPr>
        <p:spPr>
          <a:xfrm>
            <a:off x="7156173" y="1434600"/>
            <a:ext cx="0" cy="2221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01C0972-CF92-4750-8BCA-98C6CFAF1CE6}"/>
              </a:ext>
            </a:extLst>
          </p:cNvPr>
          <p:cNvCxnSpPr/>
          <p:nvPr/>
        </p:nvCxnSpPr>
        <p:spPr>
          <a:xfrm>
            <a:off x="6927573" y="1815600"/>
            <a:ext cx="0" cy="183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95785C-67BB-4D77-BB28-C59FCA192063}"/>
              </a:ext>
            </a:extLst>
          </p:cNvPr>
          <p:cNvCxnSpPr/>
          <p:nvPr/>
        </p:nvCxnSpPr>
        <p:spPr>
          <a:xfrm>
            <a:off x="6698973" y="2176722"/>
            <a:ext cx="0" cy="147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F981B7-3BD9-43A3-B76C-1AA70FE1BB1E}"/>
              </a:ext>
            </a:extLst>
          </p:cNvPr>
          <p:cNvCxnSpPr/>
          <p:nvPr/>
        </p:nvCxnSpPr>
        <p:spPr>
          <a:xfrm>
            <a:off x="6470373" y="2587539"/>
            <a:ext cx="0" cy="1065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2931A81-6B6E-4A87-858F-6BD318A080E0}"/>
              </a:ext>
            </a:extLst>
          </p:cNvPr>
          <p:cNvCxnSpPr/>
          <p:nvPr/>
        </p:nvCxnSpPr>
        <p:spPr>
          <a:xfrm>
            <a:off x="6241773" y="2958600"/>
            <a:ext cx="0" cy="68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C84688-103C-476B-88A8-36117A19D442}"/>
              </a:ext>
            </a:extLst>
          </p:cNvPr>
          <p:cNvCxnSpPr/>
          <p:nvPr/>
        </p:nvCxnSpPr>
        <p:spPr>
          <a:xfrm>
            <a:off x="5410200" y="291600"/>
            <a:ext cx="0" cy="336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6B99FF-CD1D-4113-8680-23ADD6E1EAB7}"/>
              </a:ext>
            </a:extLst>
          </p:cNvPr>
          <p:cNvCxnSpPr/>
          <p:nvPr/>
        </p:nvCxnSpPr>
        <p:spPr>
          <a:xfrm>
            <a:off x="5410200" y="291600"/>
            <a:ext cx="2431773" cy="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AC0330-ADBC-4EAA-9089-D36BFB400972}"/>
              </a:ext>
            </a:extLst>
          </p:cNvPr>
          <p:cNvCxnSpPr/>
          <p:nvPr/>
        </p:nvCxnSpPr>
        <p:spPr>
          <a:xfrm>
            <a:off x="5181600" y="641583"/>
            <a:ext cx="0" cy="3013200"/>
          </a:xfrm>
          <a:prstGeom prst="straightConnector1">
            <a:avLst/>
          </a:prstGeom>
          <a:ln w="190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436345-417A-4F07-84E5-BC231D011F6D}"/>
              </a:ext>
            </a:extLst>
          </p:cNvPr>
          <p:cNvCxnSpPr/>
          <p:nvPr/>
        </p:nvCxnSpPr>
        <p:spPr>
          <a:xfrm>
            <a:off x="4953000" y="1055400"/>
            <a:ext cx="0" cy="2599200"/>
          </a:xfrm>
          <a:prstGeom prst="straightConnector1">
            <a:avLst/>
          </a:prstGeom>
          <a:ln w="190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4AAD53D-5C95-4776-878D-556DFF84B3D7}"/>
              </a:ext>
            </a:extLst>
          </p:cNvPr>
          <p:cNvCxnSpPr/>
          <p:nvPr/>
        </p:nvCxnSpPr>
        <p:spPr>
          <a:xfrm>
            <a:off x="4724400" y="1436400"/>
            <a:ext cx="0" cy="2221200"/>
          </a:xfrm>
          <a:prstGeom prst="straightConnector1">
            <a:avLst/>
          </a:prstGeom>
          <a:ln w="190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2C55E7C-7EE5-40A2-A284-4E12F4841B28}"/>
              </a:ext>
            </a:extLst>
          </p:cNvPr>
          <p:cNvCxnSpPr/>
          <p:nvPr/>
        </p:nvCxnSpPr>
        <p:spPr>
          <a:xfrm>
            <a:off x="4495800" y="1817400"/>
            <a:ext cx="0" cy="1836000"/>
          </a:xfrm>
          <a:prstGeom prst="straightConnector1">
            <a:avLst/>
          </a:prstGeom>
          <a:ln w="190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42B5A8-557E-48DF-B9A5-30B17004C36A}"/>
              </a:ext>
            </a:extLst>
          </p:cNvPr>
          <p:cNvCxnSpPr/>
          <p:nvPr/>
        </p:nvCxnSpPr>
        <p:spPr>
          <a:xfrm>
            <a:off x="4267200" y="2178522"/>
            <a:ext cx="0" cy="1476000"/>
          </a:xfrm>
          <a:prstGeom prst="straightConnector1">
            <a:avLst/>
          </a:prstGeom>
          <a:ln w="190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0B4526-0B2B-4E97-8977-DCC54DE21B99}"/>
              </a:ext>
            </a:extLst>
          </p:cNvPr>
          <p:cNvCxnSpPr/>
          <p:nvPr/>
        </p:nvCxnSpPr>
        <p:spPr>
          <a:xfrm>
            <a:off x="4038600" y="2589339"/>
            <a:ext cx="0" cy="1065600"/>
          </a:xfrm>
          <a:prstGeom prst="straightConnector1">
            <a:avLst/>
          </a:prstGeom>
          <a:ln w="190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D6AB15A-C085-4C44-BF95-6A742D630BB0}"/>
              </a:ext>
            </a:extLst>
          </p:cNvPr>
          <p:cNvCxnSpPr/>
          <p:nvPr/>
        </p:nvCxnSpPr>
        <p:spPr>
          <a:xfrm>
            <a:off x="3810000" y="2960400"/>
            <a:ext cx="0" cy="684000"/>
          </a:xfrm>
          <a:prstGeom prst="straightConnector1">
            <a:avLst/>
          </a:prstGeom>
          <a:ln w="190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0CE0DFB-3528-4A12-82D1-DBEE3A560324}"/>
              </a:ext>
            </a:extLst>
          </p:cNvPr>
          <p:cNvSpPr txBox="1"/>
          <p:nvPr/>
        </p:nvSpPr>
        <p:spPr>
          <a:xfrm>
            <a:off x="7832034" y="-1122"/>
            <a:ext cx="76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E3EFFD7-68D6-4623-8F18-30F807211D9A}"/>
              </a:ext>
            </a:extLst>
          </p:cNvPr>
          <p:cNvCxnSpPr>
            <a:cxnSpLocks/>
          </p:cNvCxnSpPr>
          <p:nvPr/>
        </p:nvCxnSpPr>
        <p:spPr>
          <a:xfrm rot="16200000">
            <a:off x="-2531374" y="3520800"/>
            <a:ext cx="576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F210BF7-0771-4D66-821B-5A4D7AEB8268}"/>
              </a:ext>
            </a:extLst>
          </p:cNvPr>
          <p:cNvCxnSpPr/>
          <p:nvPr/>
        </p:nvCxnSpPr>
        <p:spPr>
          <a:xfrm>
            <a:off x="348624" y="6388056"/>
            <a:ext cx="5472000" cy="0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6BBD3AE-2AD2-40AF-B97C-F350645A5C44}"/>
              </a:ext>
            </a:extLst>
          </p:cNvPr>
          <p:cNvSpPr txBox="1"/>
          <p:nvPr/>
        </p:nvSpPr>
        <p:spPr>
          <a:xfrm>
            <a:off x="5879278" y="6400800"/>
            <a:ext cx="90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9B093CD-24A8-4153-9A0F-E7B8B4B1FA16}"/>
              </a:ext>
            </a:extLst>
          </p:cNvPr>
          <p:cNvCxnSpPr>
            <a:cxnSpLocks/>
          </p:cNvCxnSpPr>
          <p:nvPr/>
        </p:nvCxnSpPr>
        <p:spPr>
          <a:xfrm rot="16200000">
            <a:off x="594600" y="387783"/>
            <a:ext cx="0" cy="50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65DF2FF-363A-4BA8-97D9-4CEEE41B88AD}"/>
              </a:ext>
            </a:extLst>
          </p:cNvPr>
          <p:cNvCxnSpPr>
            <a:cxnSpLocks/>
          </p:cNvCxnSpPr>
          <p:nvPr/>
        </p:nvCxnSpPr>
        <p:spPr>
          <a:xfrm rot="16200000">
            <a:off x="587165" y="794922"/>
            <a:ext cx="0" cy="504000"/>
          </a:xfrm>
          <a:prstGeom prst="straightConnector1">
            <a:avLst/>
          </a:prstGeom>
          <a:ln w="190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9FE5AE1-4C13-4D3D-91AE-2E3AFEBF2653}"/>
              </a:ext>
            </a:extLst>
          </p:cNvPr>
          <p:cNvCxnSpPr>
            <a:cxnSpLocks/>
          </p:cNvCxnSpPr>
          <p:nvPr/>
        </p:nvCxnSpPr>
        <p:spPr>
          <a:xfrm rot="16200000">
            <a:off x="586200" y="1157700"/>
            <a:ext cx="0" cy="504000"/>
          </a:xfrm>
          <a:prstGeom prst="straightConnector1">
            <a:avLst/>
          </a:prstGeom>
          <a:ln w="190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8F049B6-8C8B-483F-9C2F-26204DEA6ACE}"/>
              </a:ext>
            </a:extLst>
          </p:cNvPr>
          <p:cNvCxnSpPr>
            <a:cxnSpLocks/>
          </p:cNvCxnSpPr>
          <p:nvPr/>
        </p:nvCxnSpPr>
        <p:spPr>
          <a:xfrm rot="16200000">
            <a:off x="587165" y="1553661"/>
            <a:ext cx="0" cy="504000"/>
          </a:xfrm>
          <a:prstGeom prst="straightConnector1">
            <a:avLst/>
          </a:prstGeom>
          <a:ln w="190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F2B619F-91F0-4BD6-A24F-577FE1E7CE80}"/>
              </a:ext>
            </a:extLst>
          </p:cNvPr>
          <p:cNvCxnSpPr>
            <a:cxnSpLocks/>
          </p:cNvCxnSpPr>
          <p:nvPr/>
        </p:nvCxnSpPr>
        <p:spPr>
          <a:xfrm rot="16200000">
            <a:off x="586200" y="1916439"/>
            <a:ext cx="0" cy="504000"/>
          </a:xfrm>
          <a:prstGeom prst="straightConnector1">
            <a:avLst/>
          </a:prstGeom>
          <a:ln w="190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F7D2F60-E6AF-4CDC-8CA6-FD6CD862B511}"/>
              </a:ext>
            </a:extLst>
          </p:cNvPr>
          <p:cNvCxnSpPr>
            <a:cxnSpLocks/>
          </p:cNvCxnSpPr>
          <p:nvPr/>
        </p:nvCxnSpPr>
        <p:spPr>
          <a:xfrm rot="16200000">
            <a:off x="587165" y="2299148"/>
            <a:ext cx="0" cy="504000"/>
          </a:xfrm>
          <a:prstGeom prst="straightConnector1">
            <a:avLst/>
          </a:prstGeom>
          <a:ln w="190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8150050-F914-41F7-8B87-6E2BFA67BA9D}"/>
              </a:ext>
            </a:extLst>
          </p:cNvPr>
          <p:cNvCxnSpPr>
            <a:cxnSpLocks/>
          </p:cNvCxnSpPr>
          <p:nvPr/>
        </p:nvCxnSpPr>
        <p:spPr>
          <a:xfrm rot="16200000">
            <a:off x="586200" y="2661926"/>
            <a:ext cx="0" cy="504000"/>
          </a:xfrm>
          <a:prstGeom prst="straightConnector1">
            <a:avLst/>
          </a:prstGeom>
          <a:ln w="190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504634-60A2-4666-A661-9193A94BEFD9}"/>
              </a:ext>
            </a:extLst>
          </p:cNvPr>
          <p:cNvCxnSpPr>
            <a:cxnSpLocks/>
          </p:cNvCxnSpPr>
          <p:nvPr/>
        </p:nvCxnSpPr>
        <p:spPr>
          <a:xfrm rot="10800000">
            <a:off x="1600200" y="3123156"/>
            <a:ext cx="0" cy="12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7B41096-554B-4098-8B45-74CA64FDEB25}"/>
              </a:ext>
            </a:extLst>
          </p:cNvPr>
          <p:cNvCxnSpPr>
            <a:cxnSpLocks/>
          </p:cNvCxnSpPr>
          <p:nvPr/>
        </p:nvCxnSpPr>
        <p:spPr>
          <a:xfrm rot="16200000">
            <a:off x="3406566" y="3577878"/>
            <a:ext cx="0" cy="50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87C9852-9CD3-4E6A-93B7-19FDFB42862B}"/>
              </a:ext>
            </a:extLst>
          </p:cNvPr>
          <p:cNvCxnSpPr>
            <a:cxnSpLocks/>
          </p:cNvCxnSpPr>
          <p:nvPr/>
        </p:nvCxnSpPr>
        <p:spPr>
          <a:xfrm rot="16200000">
            <a:off x="3406566" y="3730278"/>
            <a:ext cx="0" cy="50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CEC5E96-2B9D-47E6-89F6-D44E6479AFCB}"/>
              </a:ext>
            </a:extLst>
          </p:cNvPr>
          <p:cNvCxnSpPr>
            <a:cxnSpLocks/>
          </p:cNvCxnSpPr>
          <p:nvPr/>
        </p:nvCxnSpPr>
        <p:spPr>
          <a:xfrm rot="16200000">
            <a:off x="3405600" y="3882678"/>
            <a:ext cx="0" cy="50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4EDB8C1-51DF-4C42-AFC7-763C6262E2DD}"/>
              </a:ext>
            </a:extLst>
          </p:cNvPr>
          <p:cNvCxnSpPr>
            <a:cxnSpLocks/>
          </p:cNvCxnSpPr>
          <p:nvPr/>
        </p:nvCxnSpPr>
        <p:spPr>
          <a:xfrm rot="5400000" flipH="1">
            <a:off x="8253000" y="3577878"/>
            <a:ext cx="0" cy="50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18ADE8-7C3B-4A61-9FA0-5F62F716E5FB}"/>
              </a:ext>
            </a:extLst>
          </p:cNvPr>
          <p:cNvCxnSpPr>
            <a:cxnSpLocks/>
          </p:cNvCxnSpPr>
          <p:nvPr/>
        </p:nvCxnSpPr>
        <p:spPr>
          <a:xfrm rot="5400000" flipH="1">
            <a:off x="8253000" y="3730278"/>
            <a:ext cx="0" cy="50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0E3DFF-BA66-4578-AED7-46D53B614519}"/>
              </a:ext>
            </a:extLst>
          </p:cNvPr>
          <p:cNvCxnSpPr>
            <a:cxnSpLocks/>
          </p:cNvCxnSpPr>
          <p:nvPr/>
        </p:nvCxnSpPr>
        <p:spPr>
          <a:xfrm rot="5400000" flipH="1">
            <a:off x="8252034" y="3882678"/>
            <a:ext cx="0" cy="50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9134B6F-0F26-4BB3-878D-949C93FFC85F}"/>
              </a:ext>
            </a:extLst>
          </p:cNvPr>
          <p:cNvCxnSpPr>
            <a:cxnSpLocks/>
          </p:cNvCxnSpPr>
          <p:nvPr/>
        </p:nvCxnSpPr>
        <p:spPr>
          <a:xfrm rot="16200000">
            <a:off x="3933966" y="4951134"/>
            <a:ext cx="0" cy="50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7734654-545F-4902-B408-AA80B55F179F}"/>
              </a:ext>
            </a:extLst>
          </p:cNvPr>
          <p:cNvCxnSpPr>
            <a:cxnSpLocks/>
          </p:cNvCxnSpPr>
          <p:nvPr/>
        </p:nvCxnSpPr>
        <p:spPr>
          <a:xfrm rot="16200000">
            <a:off x="3933966" y="5103534"/>
            <a:ext cx="0" cy="50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6BD54D4-1C23-4140-A1AD-1E4AF3D85ADC}"/>
              </a:ext>
            </a:extLst>
          </p:cNvPr>
          <p:cNvCxnSpPr>
            <a:cxnSpLocks/>
          </p:cNvCxnSpPr>
          <p:nvPr/>
        </p:nvCxnSpPr>
        <p:spPr>
          <a:xfrm rot="16200000">
            <a:off x="3933000" y="5255934"/>
            <a:ext cx="0" cy="50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352C187-7000-425A-BE57-B1BD67357262}"/>
              </a:ext>
            </a:extLst>
          </p:cNvPr>
          <p:cNvCxnSpPr>
            <a:cxnSpLocks/>
          </p:cNvCxnSpPr>
          <p:nvPr/>
        </p:nvCxnSpPr>
        <p:spPr>
          <a:xfrm rot="16200000">
            <a:off x="3933966" y="5400051"/>
            <a:ext cx="0" cy="50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989242F-942D-4C2A-AA7E-B0099733C2F5}"/>
              </a:ext>
            </a:extLst>
          </p:cNvPr>
          <p:cNvCxnSpPr>
            <a:cxnSpLocks/>
          </p:cNvCxnSpPr>
          <p:nvPr/>
        </p:nvCxnSpPr>
        <p:spPr>
          <a:xfrm rot="16200000">
            <a:off x="3933966" y="5552451"/>
            <a:ext cx="0" cy="50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4834495-4CB0-43B1-A665-B53978EA49A1}"/>
              </a:ext>
            </a:extLst>
          </p:cNvPr>
          <p:cNvCxnSpPr>
            <a:cxnSpLocks/>
          </p:cNvCxnSpPr>
          <p:nvPr/>
        </p:nvCxnSpPr>
        <p:spPr>
          <a:xfrm rot="10800000">
            <a:off x="1368285" y="4953000"/>
            <a:ext cx="0" cy="50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597655A-9F9D-43F9-9EF4-5ABBE926BB81}"/>
              </a:ext>
            </a:extLst>
          </p:cNvPr>
          <p:cNvCxnSpPr>
            <a:cxnSpLocks/>
          </p:cNvCxnSpPr>
          <p:nvPr/>
        </p:nvCxnSpPr>
        <p:spPr>
          <a:xfrm rot="10800000">
            <a:off x="1596885" y="4953000"/>
            <a:ext cx="0" cy="50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0BA412D-D7CD-402B-A620-E7432B69E9B9}"/>
              </a:ext>
            </a:extLst>
          </p:cNvPr>
          <p:cNvCxnSpPr>
            <a:cxnSpLocks/>
          </p:cNvCxnSpPr>
          <p:nvPr/>
        </p:nvCxnSpPr>
        <p:spPr>
          <a:xfrm rot="10800000">
            <a:off x="1825485" y="4953000"/>
            <a:ext cx="0" cy="50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0F0091A-D2D5-4446-A6C0-10C9BA7C390A}"/>
              </a:ext>
            </a:extLst>
          </p:cNvPr>
          <p:cNvSpPr txBox="1"/>
          <p:nvPr/>
        </p:nvSpPr>
        <p:spPr>
          <a:xfrm>
            <a:off x="8504034" y="3778934"/>
            <a:ext cx="76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 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95D7EF-F923-418E-BF34-70BB1A0AD98E}"/>
              </a:ext>
            </a:extLst>
          </p:cNvPr>
          <p:cNvSpPr txBox="1"/>
          <p:nvPr/>
        </p:nvSpPr>
        <p:spPr>
          <a:xfrm>
            <a:off x="2499421" y="3778934"/>
            <a:ext cx="76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 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04B17E-3013-4CD6-A0F0-5A760795FF70}"/>
              </a:ext>
            </a:extLst>
          </p:cNvPr>
          <p:cNvSpPr txBox="1"/>
          <p:nvPr/>
        </p:nvSpPr>
        <p:spPr>
          <a:xfrm>
            <a:off x="1295406" y="5409123"/>
            <a:ext cx="76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 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926919-5358-4419-AD7E-CB3D57E78AA4}"/>
              </a:ext>
            </a:extLst>
          </p:cNvPr>
          <p:cNvSpPr txBox="1"/>
          <p:nvPr/>
        </p:nvSpPr>
        <p:spPr>
          <a:xfrm>
            <a:off x="3118206" y="5323267"/>
            <a:ext cx="76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839F921-EC78-418E-BBF7-66E8907099FF}"/>
              </a:ext>
            </a:extLst>
          </p:cNvPr>
          <p:cNvSpPr txBox="1"/>
          <p:nvPr/>
        </p:nvSpPr>
        <p:spPr>
          <a:xfrm>
            <a:off x="667812" y="3531925"/>
            <a:ext cx="977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Load</a:t>
            </a:r>
          </a:p>
          <a:p>
            <a:pPr algn="r"/>
            <a:r>
              <a:rPr lang="en-IN" dirty="0"/>
              <a:t>(7 lines)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C7570B9-C78F-4FCE-A680-24AFB3A35890}"/>
              </a:ext>
            </a:extLst>
          </p:cNvPr>
          <p:cNvSpPr txBox="1"/>
          <p:nvPr/>
        </p:nvSpPr>
        <p:spPr>
          <a:xfrm>
            <a:off x="4572000" y="4433668"/>
            <a:ext cx="90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- bus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78D17E6-74E4-4571-BB0B-E57465D5AF9C}"/>
              </a:ext>
            </a:extLst>
          </p:cNvPr>
          <p:cNvSpPr txBox="1"/>
          <p:nvPr/>
        </p:nvSpPr>
        <p:spPr>
          <a:xfrm>
            <a:off x="7016346" y="4433668"/>
            <a:ext cx="90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 - bus</a:t>
            </a:r>
          </a:p>
        </p:txBody>
      </p:sp>
    </p:spTree>
    <p:extLst>
      <p:ext uri="{BB962C8B-B14F-4D97-AF65-F5344CB8AC3E}">
        <p14:creationId xmlns:p14="http://schemas.microsoft.com/office/powerpoint/2010/main" val="9054388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828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Data transfer instructions move data from one place in the computer to another without changing the data content. </a:t>
            </a:r>
          </a:p>
          <a:p>
            <a:pPr algn="just"/>
            <a:r>
              <a:rPr lang="en-US" dirty="0"/>
              <a:t>The most common transfers are between memory and processor registers, between processor registers and input or output, and between the processor registers themselves.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2274899"/>
              </p:ext>
            </p:extLst>
          </p:nvPr>
        </p:nvGraphicFramePr>
        <p:xfrm>
          <a:off x="1828800" y="2743200"/>
          <a:ext cx="6515100" cy="3566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Mnemonic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30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manipulation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Data manipulation instructions perform operations on data and provide the computational capabilities for the computer. </a:t>
            </a:r>
          </a:p>
          <a:p>
            <a:pPr algn="just"/>
            <a:r>
              <a:rPr lang="en-US" dirty="0"/>
              <a:t>The data manipulation instructions in a typical computer are usually divided into three basic types:</a:t>
            </a:r>
          </a:p>
          <a:p>
            <a:pPr algn="just"/>
            <a:endParaRPr lang="en-US" dirty="0"/>
          </a:p>
          <a:p>
            <a:pPr marL="857230" lvl="1" indent="-457200">
              <a:buFont typeface="+mj-lt"/>
              <a:buAutoNum type="arabicPeriod"/>
            </a:pPr>
            <a:r>
              <a:rPr lang="en-US" sz="2800" b="1" dirty="0"/>
              <a:t>Arithmetic instructions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sz="2800" b="1" dirty="0"/>
              <a:t>Logical and bit manipulation instructions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sz="2800" b="1" dirty="0"/>
              <a:t>Shift instructions</a:t>
            </a:r>
          </a:p>
        </p:txBody>
      </p:sp>
    </p:spTree>
    <p:extLst>
      <p:ext uri="{BB962C8B-B14F-4D97-AF65-F5344CB8AC3E}">
        <p14:creationId xmlns:p14="http://schemas.microsoft.com/office/powerpoint/2010/main" val="97655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Arithmetic Instructions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705957"/>
              </p:ext>
            </p:extLst>
          </p:nvPr>
        </p:nvGraphicFramePr>
        <p:xfrm>
          <a:off x="1447800" y="1295400"/>
          <a:ext cx="6515100" cy="3962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Mnemonic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Decrement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Subtract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Multiply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Divide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Add</a:t>
                      </a:r>
                      <a:r>
                        <a:rPr lang="en-US" sz="2000" baseline="0" dirty="0"/>
                        <a:t> with carry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Subtract with</a:t>
                      </a:r>
                      <a:r>
                        <a:rPr lang="en-US" sz="2000" baseline="0" dirty="0"/>
                        <a:t> borrow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Negate (2’s complement)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32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Logical &amp; Bit Manipulation Instructions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756321"/>
              </p:ext>
            </p:extLst>
          </p:nvPr>
        </p:nvGraphicFramePr>
        <p:xfrm>
          <a:off x="1447800" y="1295400"/>
          <a:ext cx="6515100" cy="43586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Mnemonic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CLR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Complement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Exclusive-OR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Clear carry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CLRC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Set carry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Complement carry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Enable interrupt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Disable</a:t>
                      </a:r>
                      <a:r>
                        <a:rPr lang="en-US" sz="2000" baseline="0" dirty="0"/>
                        <a:t> interrupt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7583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Shift Instructions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9159875"/>
              </p:ext>
            </p:extLst>
          </p:nvPr>
        </p:nvGraphicFramePr>
        <p:xfrm>
          <a:off x="1447800" y="1295400"/>
          <a:ext cx="6515100" cy="3566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Mnemonic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Logical</a:t>
                      </a:r>
                      <a:r>
                        <a:rPr lang="en-US" sz="2000" baseline="0" dirty="0"/>
                        <a:t> shift right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Logical</a:t>
                      </a:r>
                      <a:r>
                        <a:rPr lang="en-US" sz="2000" baseline="0" dirty="0"/>
                        <a:t> shift left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Arithmetic</a:t>
                      </a:r>
                      <a:r>
                        <a:rPr lang="en-US" sz="2000" baseline="0" dirty="0"/>
                        <a:t> shift right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Arithmetic shift left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Rotate</a:t>
                      </a:r>
                      <a:r>
                        <a:rPr lang="en-US" sz="2000" baseline="0" dirty="0"/>
                        <a:t> right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Rotate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Rotate right through carry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RORC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Rotate left through carry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ROLC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5905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77000"/>
          </a:xfrm>
        </p:spPr>
        <p:txBody>
          <a:bodyPr>
            <a:noAutofit/>
          </a:bodyPr>
          <a:lstStyle/>
          <a:p>
            <a:r>
              <a:rPr lang="en-US" sz="9600" dirty="0"/>
              <a:t>Program Control</a:t>
            </a:r>
          </a:p>
        </p:txBody>
      </p:sp>
    </p:spTree>
    <p:extLst>
      <p:ext uri="{BB962C8B-B14F-4D97-AF65-F5344CB8AC3E}">
        <p14:creationId xmlns:p14="http://schemas.microsoft.com/office/powerpoint/2010/main" val="15032832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133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 program control type of instruction, when executed, </a:t>
            </a:r>
            <a:r>
              <a:rPr lang="en-US" b="1" dirty="0"/>
              <a:t>may change the address value in the program counter </a:t>
            </a:r>
            <a:r>
              <a:rPr lang="en-US" dirty="0"/>
              <a:t>and cause the </a:t>
            </a:r>
            <a:r>
              <a:rPr lang="en-US" b="1" dirty="0"/>
              <a:t>flow of control to be altered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change in value of the program counter as a result of the execution of a program control instruction causes a break in the sequence of instruction execution.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7519882"/>
              </p:ext>
            </p:extLst>
          </p:nvPr>
        </p:nvGraphicFramePr>
        <p:xfrm>
          <a:off x="1314450" y="3124200"/>
          <a:ext cx="6515100" cy="31699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Mnemonic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BUN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Jump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Skip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SKP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Call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Compare (by</a:t>
                      </a:r>
                      <a:r>
                        <a:rPr lang="en-US" sz="2000" baseline="0" dirty="0"/>
                        <a:t> subtraction)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Test (by </a:t>
                      </a:r>
                      <a:r>
                        <a:rPr lang="en-US" sz="2000" dirty="0" err="1"/>
                        <a:t>ANDing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19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Bit Conditions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81600" y="1676400"/>
            <a:ext cx="2286000" cy="1524000"/>
            <a:chOff x="5181600" y="1676400"/>
            <a:chExt cx="2286000" cy="1524000"/>
          </a:xfrm>
        </p:grpSpPr>
        <p:sp>
          <p:nvSpPr>
            <p:cNvPr id="5" name="Rectangle 4"/>
            <p:cNvSpPr/>
            <p:nvPr/>
          </p:nvSpPr>
          <p:spPr>
            <a:xfrm>
              <a:off x="5181600" y="1676400"/>
              <a:ext cx="2286000" cy="1524000"/>
            </a:xfrm>
            <a:prstGeom prst="rect">
              <a:avLst/>
            </a:prstGeom>
            <a:solidFill>
              <a:schemeClr val="accent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81600" y="1676400"/>
              <a:ext cx="2286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8-bit ALU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181600" y="2819400"/>
                  <a:ext cx="2286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819400"/>
                  <a:ext cx="22860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/>
          <p:cNvSpPr txBox="1"/>
          <p:nvPr/>
        </p:nvSpPr>
        <p:spPr>
          <a:xfrm>
            <a:off x="5410200" y="838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</a:t>
            </a: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5638800" y="1207532"/>
            <a:ext cx="0" cy="46886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05600" y="838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6934200" y="1207532"/>
            <a:ext cx="0" cy="46886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562600" y="1295400"/>
            <a:ext cx="152400" cy="202561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858000" y="1295400"/>
            <a:ext cx="152400" cy="202561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14446" y="1154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11416" y="11397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8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875934"/>
              </p:ext>
            </p:extLst>
          </p:nvPr>
        </p:nvGraphicFramePr>
        <p:xfrm>
          <a:off x="685800" y="2438400"/>
          <a:ext cx="288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2667000" y="4800600"/>
            <a:ext cx="2502816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Check for zero output</a:t>
            </a:r>
          </a:p>
        </p:txBody>
      </p:sp>
      <p:cxnSp>
        <p:nvCxnSpPr>
          <p:cNvPr id="18" name="Straight Arrow Connector 17"/>
          <p:cNvCxnSpPr>
            <a:stCxn id="5" idx="2"/>
          </p:cNvCxnSpPr>
          <p:nvPr/>
        </p:nvCxnSpPr>
        <p:spPr>
          <a:xfrm>
            <a:off x="6324600" y="3200400"/>
            <a:ext cx="0" cy="2971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7" idx="3"/>
          </p:cNvCxnSpPr>
          <p:nvPr/>
        </p:nvCxnSpPr>
        <p:spPr>
          <a:xfrm flipH="1">
            <a:off x="5169816" y="4953000"/>
            <a:ext cx="1154784" cy="0"/>
          </a:xfrm>
          <a:prstGeom prst="straightConnector1">
            <a:avLst/>
          </a:prstGeom>
          <a:ln w="254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>
            <a:off x="2514601" y="2819401"/>
            <a:ext cx="3810003" cy="1143003"/>
          </a:xfrm>
          <a:prstGeom prst="bentConnector3">
            <a:avLst>
              <a:gd name="adj1" fmla="val 99979"/>
            </a:avLst>
          </a:prstGeom>
          <a:ln w="254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248400" y="5562600"/>
            <a:ext cx="152400" cy="202561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24597" y="547921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38800" y="6096000"/>
            <a:ext cx="131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Output 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581400" y="3593073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593073"/>
                <a:ext cx="6858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Elbow Connector 24"/>
          <p:cNvCxnSpPr>
            <a:stCxn id="17" idx="1"/>
          </p:cNvCxnSpPr>
          <p:nvPr/>
        </p:nvCxnSpPr>
        <p:spPr>
          <a:xfrm rot="10800000">
            <a:off x="1752604" y="2819400"/>
            <a:ext cx="914396" cy="2133600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 rot="10800000">
            <a:off x="1066800" y="1760055"/>
            <a:ext cx="4114800" cy="449745"/>
            <a:chOff x="-497384" y="5435203"/>
            <a:chExt cx="6626919" cy="724319"/>
          </a:xfrm>
        </p:grpSpPr>
        <p:cxnSp>
          <p:nvCxnSpPr>
            <p:cNvPr id="27" name="Straight Connector 26"/>
            <p:cNvCxnSpPr/>
            <p:nvPr/>
          </p:nvCxnSpPr>
          <p:spPr>
            <a:xfrm rot="10800000" flipH="1">
              <a:off x="-478406" y="5984023"/>
              <a:ext cx="4568632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 flipH="1">
              <a:off x="-497384" y="5620676"/>
              <a:ext cx="458761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 flipH="1">
              <a:off x="5010435" y="5800932"/>
              <a:ext cx="11191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1066800" y="1982711"/>
            <a:ext cx="0" cy="4556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200400" y="2097741"/>
            <a:ext cx="0" cy="376603"/>
          </a:xfrm>
          <a:prstGeom prst="straightConnector1">
            <a:avLst/>
          </a:prstGeom>
          <a:ln w="254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657600" y="1524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524000"/>
                <a:ext cx="68580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657600" y="20690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069068"/>
                <a:ext cx="68580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58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5" grpId="0"/>
      <p:bldP spid="17" grpId="0" animBg="1"/>
      <p:bldP spid="22" grpId="0"/>
      <p:bldP spid="23" grpId="0"/>
      <p:bldP spid="24" grpId="0" animBg="1"/>
      <p:bldP spid="42" grpId="0" animBg="1"/>
      <p:bldP spid="4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Bit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Bit C (carry) is set to 1 if the end carry </a:t>
            </a:r>
            <a:r>
              <a:rPr lang="en-US" i="1" dirty="0"/>
              <a:t>C</a:t>
            </a:r>
            <a:r>
              <a:rPr lang="en-US" baseline="-25000" dirty="0"/>
              <a:t>8</a:t>
            </a:r>
            <a:r>
              <a:rPr lang="en-US" dirty="0"/>
              <a:t> is 1. It is cleared to 0 if the carry is 0.</a:t>
            </a:r>
          </a:p>
          <a:p>
            <a:pPr algn="just"/>
            <a:r>
              <a:rPr lang="en-US" dirty="0"/>
              <a:t>Bit S (sign) is set to 1 if the highest-order bit </a:t>
            </a:r>
            <a:r>
              <a:rPr lang="en-US" i="1" dirty="0"/>
              <a:t>F</a:t>
            </a:r>
            <a:r>
              <a:rPr lang="en-US" baseline="-25000" dirty="0"/>
              <a:t>7</a:t>
            </a:r>
            <a:r>
              <a:rPr lang="en-US" dirty="0"/>
              <a:t> is 1. It is set to 0 if the bit is 0.</a:t>
            </a:r>
          </a:p>
          <a:p>
            <a:pPr algn="just"/>
            <a:r>
              <a:rPr lang="en-US" dirty="0"/>
              <a:t>Bit Z (zero) is set to 1 if the output is zero and Z = 0 if the output is not zero.</a:t>
            </a:r>
          </a:p>
          <a:p>
            <a:pPr algn="just"/>
            <a:r>
              <a:rPr lang="en-US" dirty="0"/>
              <a:t>Bit V (overflow) is set to 1 if the exclusive-OR of the last two carries is equal to 1, and cleared to 0 otherwise. This is the condition for an overflow when negative numbers are in 2’s complement.</a:t>
            </a:r>
          </a:p>
        </p:txBody>
      </p:sp>
    </p:spTree>
    <p:extLst>
      <p:ext uri="{BB962C8B-B14F-4D97-AF65-F5344CB8AC3E}">
        <p14:creationId xmlns:p14="http://schemas.microsoft.com/office/powerpoint/2010/main" val="313514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Branch Instructions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718283"/>
              </p:ext>
            </p:extLst>
          </p:nvPr>
        </p:nvGraphicFramePr>
        <p:xfrm>
          <a:off x="1314450" y="1066800"/>
          <a:ext cx="6515100" cy="5151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29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2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Mnemonic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Branch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Tested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BZ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Branch</a:t>
                      </a:r>
                      <a:r>
                        <a:rPr lang="en-US" sz="2000" baseline="0" dirty="0"/>
                        <a:t> if zero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Z =</a:t>
                      </a:r>
                      <a:r>
                        <a:rPr lang="en-US" sz="2000" baseline="0" dirty="0"/>
                        <a:t> 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BNZ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Branch if not 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Z =</a:t>
                      </a:r>
                      <a:r>
                        <a:rPr lang="en-US" sz="2000" baseline="0" dirty="0"/>
                        <a:t> 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Branch if carry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BNC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Branch if no carry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Branch if 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Branch if minus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Branch if overflow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BNV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Branch if no overflow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V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667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Unsigned compare conditions (A – B)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BHI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Branch if higher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&gt;</a:t>
                      </a:r>
                      <a:r>
                        <a:rPr lang="en-US" sz="2000" baseline="0" dirty="0"/>
                        <a:t> B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BHE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Branch if higher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≥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BLO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Branch if 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&lt;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43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Register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Example: </a:t>
            </a:r>
            <a:r>
              <a:rPr lang="en-US" i="1" dirty="0">
                <a:solidFill>
                  <a:schemeClr val="tx2"/>
                </a:solidFill>
              </a:rPr>
              <a:t>R1        R2 + R3</a:t>
            </a:r>
          </a:p>
          <a:p>
            <a:pPr algn="just"/>
            <a:r>
              <a:rPr lang="en-US" dirty="0"/>
              <a:t>To perform the above operation, the control must provide binary selection variables to the following selector inputs:</a:t>
            </a:r>
          </a:p>
          <a:p>
            <a:pPr marL="357188" indent="-357188" algn="just">
              <a:buFont typeface="+mj-lt"/>
              <a:buAutoNum type="arabicPeriod"/>
            </a:pPr>
            <a:r>
              <a:rPr lang="en-US" dirty="0"/>
              <a:t>MUX A selector (</a:t>
            </a:r>
            <a:r>
              <a:rPr lang="en-US" dirty="0">
                <a:solidFill>
                  <a:schemeClr val="tx2"/>
                </a:solidFill>
              </a:rPr>
              <a:t>SELA</a:t>
            </a:r>
            <a:r>
              <a:rPr lang="en-US" dirty="0"/>
              <a:t>): to place the content of R2 into bus A.</a:t>
            </a:r>
          </a:p>
          <a:p>
            <a:pPr marL="357188" indent="-357188" algn="just">
              <a:buFont typeface="+mj-lt"/>
              <a:buAutoNum type="arabicPeriod"/>
            </a:pPr>
            <a:r>
              <a:rPr lang="en-US" dirty="0"/>
              <a:t>MUX B selector (</a:t>
            </a:r>
            <a:r>
              <a:rPr lang="en-US" dirty="0">
                <a:solidFill>
                  <a:schemeClr val="tx2"/>
                </a:solidFill>
              </a:rPr>
              <a:t>SELB</a:t>
            </a:r>
            <a:r>
              <a:rPr lang="en-US" dirty="0"/>
              <a:t>): to place the content of R3 into bus B. </a:t>
            </a:r>
          </a:p>
          <a:p>
            <a:pPr marL="357188" indent="-357188" algn="just">
              <a:buFont typeface="+mj-lt"/>
              <a:buAutoNum type="arabicPeriod"/>
            </a:pPr>
            <a:r>
              <a:rPr lang="en-US" dirty="0"/>
              <a:t>ALU operation selector (</a:t>
            </a:r>
            <a:r>
              <a:rPr lang="en-US" dirty="0">
                <a:solidFill>
                  <a:schemeClr val="tx2"/>
                </a:solidFill>
              </a:rPr>
              <a:t>OPR</a:t>
            </a:r>
            <a:r>
              <a:rPr lang="en-US" dirty="0"/>
              <a:t>): to provide the arithmetic addition A + B.</a:t>
            </a:r>
          </a:p>
          <a:p>
            <a:pPr marL="357188" indent="-357188" algn="just">
              <a:buFont typeface="+mj-lt"/>
              <a:buAutoNum type="arabicPeriod"/>
            </a:pPr>
            <a:r>
              <a:rPr lang="en-US" dirty="0"/>
              <a:t>Decoder destination selector (</a:t>
            </a:r>
            <a:r>
              <a:rPr lang="en-US" dirty="0">
                <a:solidFill>
                  <a:schemeClr val="tx2"/>
                </a:solidFill>
              </a:rPr>
              <a:t>SELD</a:t>
            </a:r>
            <a:r>
              <a:rPr lang="en-US" dirty="0"/>
              <a:t>): to transfer the content of the output bus into R1.</a:t>
            </a:r>
          </a:p>
          <a:p>
            <a:pPr algn="just"/>
            <a:r>
              <a:rPr lang="en-US" i="1" dirty="0"/>
              <a:t>Control Word:</a:t>
            </a:r>
          </a:p>
          <a:p>
            <a:pPr marL="0" indent="0" algn="just">
              <a:buNone/>
            </a:pPr>
            <a:endParaRPr lang="en-US" i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3F2249A-BD51-4B89-BABF-B1367E4663FD}"/>
              </a:ext>
            </a:extLst>
          </p:cNvPr>
          <p:cNvCxnSpPr>
            <a:cxnSpLocks/>
          </p:cNvCxnSpPr>
          <p:nvPr/>
        </p:nvCxnSpPr>
        <p:spPr>
          <a:xfrm flipH="1">
            <a:off x="2169495" y="1239078"/>
            <a:ext cx="4572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8587FB7-8F90-4FDC-85ED-5374ACC7DFBB}"/>
              </a:ext>
            </a:extLst>
          </p:cNvPr>
          <p:cNvSpPr/>
          <p:nvPr/>
        </p:nvSpPr>
        <p:spPr>
          <a:xfrm>
            <a:off x="2016821" y="5791200"/>
            <a:ext cx="1259505" cy="38100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61E096-1EE3-48ED-A2FD-66258090194C}"/>
              </a:ext>
            </a:extLst>
          </p:cNvPr>
          <p:cNvSpPr/>
          <p:nvPr/>
        </p:nvSpPr>
        <p:spPr>
          <a:xfrm>
            <a:off x="3282129" y="5791200"/>
            <a:ext cx="1259505" cy="38100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A9EC0A-0A7B-4973-8CF8-FEB24A60E01B}"/>
              </a:ext>
            </a:extLst>
          </p:cNvPr>
          <p:cNvSpPr/>
          <p:nvPr/>
        </p:nvSpPr>
        <p:spPr>
          <a:xfrm>
            <a:off x="4557651" y="5791200"/>
            <a:ext cx="1259505" cy="38100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8C9A90-A2FD-4099-87B2-24021248DA29}"/>
              </a:ext>
            </a:extLst>
          </p:cNvPr>
          <p:cNvSpPr/>
          <p:nvPr/>
        </p:nvSpPr>
        <p:spPr>
          <a:xfrm>
            <a:off x="5827095" y="5791200"/>
            <a:ext cx="1259505" cy="38100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OPR</a:t>
            </a:r>
          </a:p>
        </p:txBody>
      </p:sp>
    </p:spTree>
    <p:extLst>
      <p:ext uri="{BB962C8B-B14F-4D97-AF65-F5344CB8AC3E}">
        <p14:creationId xmlns:p14="http://schemas.microsoft.com/office/powerpoint/2010/main" val="307749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Branch Instructions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4393716"/>
              </p:ext>
            </p:extLst>
          </p:nvPr>
        </p:nvGraphicFramePr>
        <p:xfrm>
          <a:off x="1314450" y="1066800"/>
          <a:ext cx="6515100" cy="43586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29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5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Mnemonic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Branch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Tested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BLOE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Branch if lower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≤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Branch if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=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BNE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Branch if 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≠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667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Signed</a:t>
                      </a:r>
                      <a:r>
                        <a:rPr lang="en-US" sz="2000" b="1" baseline="0" dirty="0"/>
                        <a:t> compare conditions (A – B)</a:t>
                      </a:r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BGT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Branch if 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&gt;</a:t>
                      </a:r>
                      <a:r>
                        <a:rPr lang="en-US" sz="2000" baseline="0" dirty="0"/>
                        <a:t> B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BGE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Branch if greater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≥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BLT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Branch if 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&lt;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Branch if less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≤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Branch if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=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sz="2000" dirty="0"/>
                        <a:t>BNE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Branch if 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≠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9775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Interrupt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interrupt procedure is, in principle, quite similar to a subroutine call except for three variations: 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The interrupt is usually initiated by an </a:t>
            </a:r>
            <a:r>
              <a:rPr lang="en-US" b="1" dirty="0"/>
              <a:t>internal or external signal </a:t>
            </a:r>
            <a:r>
              <a:rPr lang="en-US" dirty="0"/>
              <a:t>rather than from the </a:t>
            </a:r>
            <a:r>
              <a:rPr lang="en-US" b="1" dirty="0"/>
              <a:t>execution of an instruction. 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The address of the interrupt service program is determined by the </a:t>
            </a:r>
            <a:r>
              <a:rPr lang="en-US" b="1" dirty="0"/>
              <a:t>hardware rather than from the address field of an instruction.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An interrupt procedure usually stores all the information necessary to define </a:t>
            </a:r>
            <a:r>
              <a:rPr lang="en-US" b="1" dirty="0"/>
              <a:t>the state of the CPU rather than storing only the program counter. </a:t>
            </a:r>
          </a:p>
          <a:p>
            <a:pPr marL="457200" indent="-457200" algn="just"/>
            <a:r>
              <a:rPr lang="en-US" dirty="0"/>
              <a:t>After a program has been interrupted and the service routine been executed, the CPU </a:t>
            </a:r>
            <a:r>
              <a:rPr lang="en-US" b="1" dirty="0"/>
              <a:t>must return to exactly the same state </a:t>
            </a:r>
            <a:r>
              <a:rPr lang="en-US" dirty="0"/>
              <a:t>that it was when the interrupt occurred. Only if this happens will the interrupted program be able to resume exactly as if nothing had happened. </a:t>
            </a:r>
          </a:p>
        </p:txBody>
      </p:sp>
    </p:spTree>
    <p:extLst>
      <p:ext uri="{BB962C8B-B14F-4D97-AF65-F5344CB8AC3E}">
        <p14:creationId xmlns:p14="http://schemas.microsoft.com/office/powerpoint/2010/main" val="7128526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Interrupt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/>
            <a:r>
              <a:rPr lang="en-US" dirty="0"/>
              <a:t>The state of the CPU at the end of the execute cycle (when the interrupt is recognized) is determined from: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b="1" dirty="0"/>
              <a:t>The content of the program counter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b="1" dirty="0"/>
              <a:t>The content of all processor registers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b="1" dirty="0"/>
              <a:t>The content of certain status conditions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30978-4491-87DA-F744-14E0A0D44979}"/>
              </a:ext>
            </a:extLst>
          </p:cNvPr>
          <p:cNvSpPr txBox="1"/>
          <p:nvPr/>
        </p:nvSpPr>
        <p:spPr>
          <a:xfrm>
            <a:off x="381000" y="3620631"/>
            <a:ext cx="838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The interrupt facility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allows the running program to proceed until the input or output device sets its ready flag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 Whenever a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flag is set to 1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, the computer completes the execution of the instruction in progress and then acknowledges the interrupt.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algn="just"/>
            <a:r>
              <a:rPr lang="en-US" sz="20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The result of this action is that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return address is started in location 0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instruction in location 1 is then performed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; this initiates a service routine for the input or output transfer. The 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service routine can be stored in location 1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77759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A87E14-0794-52C1-53C1-A1C9206BE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73322"/>
            <a:ext cx="7391400" cy="572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781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1972F7-A23B-8AC4-2987-407A633849B4}"/>
              </a:ext>
            </a:extLst>
          </p:cNvPr>
          <p:cNvSpPr txBox="1"/>
          <p:nvPr/>
        </p:nvSpPr>
        <p:spPr>
          <a:xfrm>
            <a:off x="533400" y="457200"/>
            <a:ext cx="7467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Symbol" panose="05050102010706020507" pitchFamily="18" charset="2"/>
              <a:buChar char="·"/>
            </a:pPr>
            <a:r>
              <a:rPr lang="en-US" sz="2400" b="1" i="0" u="none" strike="noStrike" baseline="0" dirty="0">
                <a:latin typeface="Calibri" panose="020F0502020204030204" pitchFamily="34" charset="0"/>
              </a:rPr>
              <a:t>The service routine must have instructions to perform the following tasks:</a:t>
            </a:r>
          </a:p>
          <a:p>
            <a:pPr marL="285750" indent="-285750" algn="just">
              <a:buFont typeface="Symbol" panose="05050102010706020507" pitchFamily="18" charset="2"/>
              <a:buChar char="·"/>
            </a:pPr>
            <a:endParaRPr lang="en-US" sz="2400" b="0" i="0" u="none" strike="noStrike" baseline="0" dirty="0">
              <a:latin typeface="Calibri" panose="020F0502020204030204" pitchFamily="34" charset="0"/>
            </a:endParaRPr>
          </a:p>
          <a:p>
            <a:pPr algn="just"/>
            <a:r>
              <a:rPr lang="en-US" sz="2400" b="0" i="0" u="none" strike="noStrike" baseline="0" dirty="0">
                <a:latin typeface="Calibri" panose="020F0502020204030204" pitchFamily="34" charset="0"/>
              </a:rPr>
              <a:t>1. Save contents of processor registers.</a:t>
            </a:r>
          </a:p>
          <a:p>
            <a:pPr algn="just"/>
            <a:r>
              <a:rPr lang="en-US" sz="2400" b="0" i="0" u="none" strike="noStrike" baseline="0" dirty="0">
                <a:latin typeface="Calibri" panose="020F0502020204030204" pitchFamily="34" charset="0"/>
              </a:rPr>
              <a:t>2. Check which flag is set.</a:t>
            </a:r>
          </a:p>
          <a:p>
            <a:pPr algn="just"/>
            <a:r>
              <a:rPr lang="en-US" sz="2400" b="0" i="0" u="none" strike="noStrike" baseline="0" dirty="0">
                <a:latin typeface="Calibri" panose="020F0502020204030204" pitchFamily="34" charset="0"/>
              </a:rPr>
              <a:t>3. Service the device whose flag is set.</a:t>
            </a:r>
          </a:p>
          <a:p>
            <a:pPr algn="just"/>
            <a:r>
              <a:rPr lang="en-US" sz="2400" b="0" i="0" u="none" strike="noStrike" baseline="0" dirty="0">
                <a:latin typeface="Calibri" panose="020F0502020204030204" pitchFamily="34" charset="0"/>
              </a:rPr>
              <a:t>4. Restore contents of processor registers.</a:t>
            </a:r>
          </a:p>
          <a:p>
            <a:pPr algn="just"/>
            <a:r>
              <a:rPr lang="en-US" sz="2400" b="0" i="0" u="none" strike="noStrike" baseline="0" dirty="0">
                <a:latin typeface="Calibri" panose="020F0502020204030204" pitchFamily="34" charset="0"/>
              </a:rPr>
              <a:t>5. Turn the interrupt facility on.</a:t>
            </a:r>
          </a:p>
          <a:p>
            <a:pPr algn="just"/>
            <a:r>
              <a:rPr lang="en-US" sz="2400" b="0" i="0" u="none" strike="noStrike" baseline="0" dirty="0">
                <a:latin typeface="Calibri" panose="020F0502020204030204" pitchFamily="34" charset="0"/>
              </a:rPr>
              <a:t>6. Return to the running program.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711625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Status Word (PSW)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collection of all status bit conditions in the CPU is sometimes called a program status word or PSW.</a:t>
            </a:r>
          </a:p>
          <a:p>
            <a:pPr algn="just"/>
            <a:r>
              <a:rPr lang="en-US" dirty="0"/>
              <a:t>The PSW is stored in a separate hardware register and contains the status information that characterizes the state of the CPU.</a:t>
            </a:r>
          </a:p>
        </p:txBody>
      </p:sp>
    </p:spTree>
    <p:extLst>
      <p:ext uri="{BB962C8B-B14F-4D97-AF65-F5344CB8AC3E}">
        <p14:creationId xmlns:p14="http://schemas.microsoft.com/office/powerpoint/2010/main" val="41594977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three major types of interrupts that cause a break in the normal execution of a program. They can be classified as:</a:t>
            </a:r>
          </a:p>
          <a:p>
            <a:endParaRPr lang="en-US" dirty="0"/>
          </a:p>
          <a:p>
            <a:pPr marL="857230" lvl="1" indent="-457200">
              <a:buFont typeface="+mj-lt"/>
              <a:buAutoNum type="arabicPeriod"/>
            </a:pPr>
            <a:r>
              <a:rPr lang="en-US" sz="2400" b="1" dirty="0"/>
              <a:t>External interrupts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sz="2400" b="1" dirty="0"/>
              <a:t>Internal interrupts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sz="2400" b="1" dirty="0"/>
              <a:t>Software interrupts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4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External Interrupt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External interrupts </a:t>
            </a:r>
            <a:r>
              <a:rPr lang="en-US" b="1" dirty="0"/>
              <a:t>come from </a:t>
            </a:r>
          </a:p>
          <a:p>
            <a:pPr lvl="1"/>
            <a:r>
              <a:rPr lang="en-US" dirty="0"/>
              <a:t>Input-output (I/O) devices</a:t>
            </a:r>
          </a:p>
          <a:p>
            <a:pPr lvl="1"/>
            <a:r>
              <a:rPr lang="en-US" dirty="0"/>
              <a:t>Timing device</a:t>
            </a:r>
          </a:p>
          <a:p>
            <a:pPr lvl="1"/>
            <a:r>
              <a:rPr lang="en-US" dirty="0"/>
              <a:t>Circuit monitoring the power supply</a:t>
            </a:r>
          </a:p>
          <a:p>
            <a:pPr lvl="1"/>
            <a:r>
              <a:rPr lang="en-US" dirty="0"/>
              <a:t>Any other external source</a:t>
            </a:r>
          </a:p>
          <a:p>
            <a:pPr algn="just"/>
            <a:r>
              <a:rPr lang="en-US" b="1" dirty="0"/>
              <a:t>Examples that cause external interrupts are </a:t>
            </a:r>
          </a:p>
          <a:p>
            <a:pPr lvl="1"/>
            <a:r>
              <a:rPr lang="en-US" dirty="0"/>
              <a:t>I/O device requesting transfer of data</a:t>
            </a:r>
          </a:p>
          <a:p>
            <a:pPr lvl="1"/>
            <a:r>
              <a:rPr lang="en-US" dirty="0"/>
              <a:t>I/O device finished transfer of data</a:t>
            </a:r>
          </a:p>
          <a:p>
            <a:pPr lvl="1"/>
            <a:r>
              <a:rPr lang="en-US" dirty="0"/>
              <a:t>Elapsed time of an event</a:t>
            </a:r>
          </a:p>
          <a:p>
            <a:pPr lvl="1"/>
            <a:r>
              <a:rPr lang="en-US" dirty="0"/>
              <a:t>Power failure</a:t>
            </a:r>
          </a:p>
          <a:p>
            <a:pPr algn="just"/>
            <a:r>
              <a:rPr lang="en-US" dirty="0"/>
              <a:t>External interrupts are </a:t>
            </a:r>
            <a:r>
              <a:rPr lang="en-US" b="1" dirty="0"/>
              <a:t>asynchronous.</a:t>
            </a:r>
          </a:p>
          <a:p>
            <a:pPr algn="just"/>
            <a:r>
              <a:rPr lang="en-US" dirty="0"/>
              <a:t>External interrupts </a:t>
            </a:r>
            <a:r>
              <a:rPr lang="en-US" b="1" dirty="0"/>
              <a:t>depend on external conditions </a:t>
            </a:r>
            <a:r>
              <a:rPr lang="en-US" dirty="0"/>
              <a:t>that are </a:t>
            </a:r>
            <a:r>
              <a:rPr lang="en-US" b="1" dirty="0"/>
              <a:t>independent of the program </a:t>
            </a:r>
            <a:r>
              <a:rPr lang="en-US" dirty="0"/>
              <a:t>being executed at the time.</a:t>
            </a:r>
          </a:p>
        </p:txBody>
      </p:sp>
    </p:spTree>
    <p:extLst>
      <p:ext uri="{BB962C8B-B14F-4D97-AF65-F5344CB8AC3E}">
        <p14:creationId xmlns:p14="http://schemas.microsoft.com/office/powerpoint/2010/main" val="290297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Internal interrupts (Traps)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599"/>
            <a:ext cx="8763000" cy="576103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Internal interrupts </a:t>
            </a:r>
            <a:r>
              <a:rPr lang="en-US" b="1" dirty="0"/>
              <a:t>arise from Illegal or erroneous use of an instruction or data</a:t>
            </a:r>
            <a:r>
              <a:rPr lang="en-US" dirty="0"/>
              <a:t>. </a:t>
            </a:r>
            <a:r>
              <a:rPr lang="en-IN" dirty="0"/>
              <a:t>Internal </a:t>
            </a:r>
            <a:r>
              <a:rPr lang="en-US" dirty="0"/>
              <a:t>interrupts are also </a:t>
            </a:r>
            <a:r>
              <a:rPr lang="en-US" b="1" dirty="0"/>
              <a:t>called traps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Examples of interrupts caused by internal error conditions </a:t>
            </a:r>
            <a:r>
              <a:rPr lang="en-US" dirty="0"/>
              <a:t>like</a:t>
            </a:r>
          </a:p>
          <a:p>
            <a:pPr lvl="1"/>
            <a:r>
              <a:rPr lang="en-US" dirty="0"/>
              <a:t>Register overflow</a:t>
            </a:r>
          </a:p>
          <a:p>
            <a:pPr lvl="1"/>
            <a:r>
              <a:rPr lang="en-US" dirty="0"/>
              <a:t>Attempt to divide by zero</a:t>
            </a:r>
          </a:p>
          <a:p>
            <a:pPr lvl="1"/>
            <a:r>
              <a:rPr lang="en-US" dirty="0"/>
              <a:t>invalid operation code</a:t>
            </a:r>
          </a:p>
          <a:p>
            <a:pPr lvl="1"/>
            <a:r>
              <a:rPr lang="en-US" dirty="0"/>
              <a:t>stack overflow</a:t>
            </a:r>
          </a:p>
          <a:p>
            <a:pPr lvl="1"/>
            <a:r>
              <a:rPr lang="en-US" dirty="0"/>
              <a:t>protection violation.</a:t>
            </a:r>
          </a:p>
          <a:p>
            <a:pPr algn="just"/>
            <a:r>
              <a:rPr lang="en-US" dirty="0"/>
              <a:t>These error conditions usually occur as </a:t>
            </a:r>
            <a:r>
              <a:rPr lang="en-US" b="1" dirty="0"/>
              <a:t>a result of a premature termination of the instruction execution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Internal interrupts are </a:t>
            </a:r>
            <a:r>
              <a:rPr lang="en-US" b="1" dirty="0"/>
              <a:t>synchronous with the program</a:t>
            </a:r>
            <a:r>
              <a:rPr lang="en-US" dirty="0"/>
              <a:t>. If the program is rerun, the internal interrupts will occur in the </a:t>
            </a:r>
            <a:r>
              <a:rPr lang="en-US" b="1" dirty="0"/>
              <a:t>same place each time.</a:t>
            </a:r>
          </a:p>
        </p:txBody>
      </p:sp>
    </p:spTree>
    <p:extLst>
      <p:ext uri="{BB962C8B-B14F-4D97-AF65-F5344CB8AC3E}">
        <p14:creationId xmlns:p14="http://schemas.microsoft.com/office/powerpoint/2010/main" val="417998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Software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software interrupt is a </a:t>
            </a:r>
            <a:r>
              <a:rPr lang="en-US" b="1" dirty="0"/>
              <a:t>special call instruction</a:t>
            </a:r>
            <a:r>
              <a:rPr lang="en-US" dirty="0"/>
              <a:t> that </a:t>
            </a:r>
            <a:r>
              <a:rPr lang="en-US" b="1" dirty="0"/>
              <a:t>behaves like an interrupt rather than a subroutine call. </a:t>
            </a:r>
          </a:p>
          <a:p>
            <a:pPr algn="just"/>
            <a:r>
              <a:rPr lang="en-US" dirty="0"/>
              <a:t>The most common use of software interrupt is </a:t>
            </a:r>
            <a:r>
              <a:rPr lang="en-US" b="1" dirty="0"/>
              <a:t>associated with a supervisor call instruction</a:t>
            </a:r>
            <a:r>
              <a:rPr lang="en-US" dirty="0"/>
              <a:t>. This instruction provides means for switching from a </a:t>
            </a:r>
            <a:r>
              <a:rPr lang="en-US" b="1" dirty="0"/>
              <a:t>CPU user mode to the supervisor mode. </a:t>
            </a:r>
          </a:p>
          <a:p>
            <a:pPr algn="just"/>
            <a:r>
              <a:rPr lang="en-US" dirty="0"/>
              <a:t>When an </a:t>
            </a:r>
            <a:r>
              <a:rPr lang="en-US" b="1" dirty="0"/>
              <a:t>input or output transfer is required</a:t>
            </a:r>
            <a:r>
              <a:rPr lang="en-US" dirty="0"/>
              <a:t>, the </a:t>
            </a:r>
            <a:r>
              <a:rPr lang="en-US" b="1" dirty="0"/>
              <a:t>supervisor mode is requested</a:t>
            </a:r>
            <a:r>
              <a:rPr lang="en-US" dirty="0"/>
              <a:t> by means of a </a:t>
            </a:r>
            <a:r>
              <a:rPr lang="en-US" b="1" dirty="0"/>
              <a:t>supervisor call instruction</a:t>
            </a:r>
            <a:r>
              <a:rPr lang="en-US" dirty="0"/>
              <a:t>. This instruction causes a </a:t>
            </a:r>
            <a:r>
              <a:rPr lang="en-US" b="1" dirty="0"/>
              <a:t>software interrupt </a:t>
            </a:r>
            <a:r>
              <a:rPr lang="en-US" dirty="0"/>
              <a:t>that </a:t>
            </a:r>
            <a:r>
              <a:rPr lang="en-US" b="1" dirty="0"/>
              <a:t>stores the old CPU state</a:t>
            </a:r>
            <a:r>
              <a:rPr lang="en-US" dirty="0"/>
              <a:t> and </a:t>
            </a:r>
            <a:r>
              <a:rPr lang="en-US" b="1" dirty="0"/>
              <a:t>brings in a new PSW that belongs to the supervisor mode.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calling program must pass information</a:t>
            </a:r>
            <a:r>
              <a:rPr lang="en-US" dirty="0"/>
              <a:t> to the </a:t>
            </a:r>
            <a:r>
              <a:rPr lang="en-US" b="1" dirty="0"/>
              <a:t>operating system</a:t>
            </a:r>
            <a:r>
              <a:rPr lang="en-US" dirty="0"/>
              <a:t> in order to specify the </a:t>
            </a:r>
            <a:r>
              <a:rPr lang="en-US" b="1" dirty="0"/>
              <a:t>particular task requested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400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C5F4-D461-49C2-8D63-41B72CAC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Register Organization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1BDE40-B3A2-4023-9FA4-7EFB299BB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211014"/>
              </p:ext>
            </p:extLst>
          </p:nvPr>
        </p:nvGraphicFramePr>
        <p:xfrm>
          <a:off x="583880" y="1295400"/>
          <a:ext cx="337852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630">
                  <a:extLst>
                    <a:ext uri="{9D8B030D-6E8A-4147-A177-3AD203B41FA5}">
                      <a16:colId xmlns:a16="http://schemas.microsoft.com/office/drawing/2014/main" val="863895947"/>
                    </a:ext>
                  </a:extLst>
                </a:gridCol>
                <a:gridCol w="844630">
                  <a:extLst>
                    <a:ext uri="{9D8B030D-6E8A-4147-A177-3AD203B41FA5}">
                      <a16:colId xmlns:a16="http://schemas.microsoft.com/office/drawing/2014/main" val="599151477"/>
                    </a:ext>
                  </a:extLst>
                </a:gridCol>
                <a:gridCol w="844630">
                  <a:extLst>
                    <a:ext uri="{9D8B030D-6E8A-4147-A177-3AD203B41FA5}">
                      <a16:colId xmlns:a16="http://schemas.microsoft.com/office/drawing/2014/main" val="3280662952"/>
                    </a:ext>
                  </a:extLst>
                </a:gridCol>
                <a:gridCol w="844630">
                  <a:extLst>
                    <a:ext uri="{9D8B030D-6E8A-4147-A177-3AD203B41FA5}">
                      <a16:colId xmlns:a16="http://schemas.microsoft.com/office/drawing/2014/main" val="1946589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Binary Code</a:t>
                      </a:r>
                      <a:endParaRPr lang="en-IN" sz="1800" dirty="0"/>
                    </a:p>
                  </a:txBody>
                  <a:tcPr marL="35254" marR="35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SELA</a:t>
                      </a:r>
                      <a:endParaRPr lang="en-IN" sz="1800" dirty="0"/>
                    </a:p>
                  </a:txBody>
                  <a:tcPr marL="35254" marR="35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SELB</a:t>
                      </a:r>
                      <a:endParaRPr lang="en-IN" sz="1800" dirty="0"/>
                    </a:p>
                  </a:txBody>
                  <a:tcPr marL="35254" marR="35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SELD</a:t>
                      </a:r>
                      <a:endParaRPr lang="en-IN" sz="1800" dirty="0"/>
                    </a:p>
                  </a:txBody>
                  <a:tcPr marL="35254" marR="35254" anchor="ctr"/>
                </a:tc>
                <a:extLst>
                  <a:ext uri="{0D108BD9-81ED-4DB2-BD59-A6C34878D82A}">
                    <a16:rowId xmlns:a16="http://schemas.microsoft.com/office/drawing/2014/main" val="87497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000</a:t>
                      </a:r>
                      <a:endParaRPr lang="en-IN" sz="1800" dirty="0"/>
                    </a:p>
                  </a:txBody>
                  <a:tcPr marL="35254" marR="35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Input</a:t>
                      </a:r>
                      <a:endParaRPr lang="en-IN" sz="1800" dirty="0"/>
                    </a:p>
                  </a:txBody>
                  <a:tcPr marL="35254" marR="35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Input</a:t>
                      </a:r>
                      <a:endParaRPr lang="en-IN" sz="1800" dirty="0"/>
                    </a:p>
                  </a:txBody>
                  <a:tcPr marL="35254" marR="35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None</a:t>
                      </a:r>
                      <a:endParaRPr lang="en-IN" sz="1800" dirty="0"/>
                    </a:p>
                  </a:txBody>
                  <a:tcPr marL="35254" marR="35254" anchor="ctr"/>
                </a:tc>
                <a:extLst>
                  <a:ext uri="{0D108BD9-81ED-4DB2-BD59-A6C34878D82A}">
                    <a16:rowId xmlns:a16="http://schemas.microsoft.com/office/drawing/2014/main" val="3633331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001</a:t>
                      </a:r>
                      <a:endParaRPr lang="en-IN" sz="1800" dirty="0"/>
                    </a:p>
                  </a:txBody>
                  <a:tcPr marL="35254" marR="35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R1</a:t>
                      </a:r>
                      <a:endParaRPr lang="en-IN" sz="1800" dirty="0"/>
                    </a:p>
                  </a:txBody>
                  <a:tcPr marL="35254" marR="35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R1</a:t>
                      </a:r>
                      <a:endParaRPr lang="en-IN" sz="1800" dirty="0"/>
                    </a:p>
                  </a:txBody>
                  <a:tcPr marL="35254" marR="35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R1</a:t>
                      </a:r>
                      <a:endParaRPr lang="en-IN" sz="1800" dirty="0"/>
                    </a:p>
                  </a:txBody>
                  <a:tcPr marL="35254" marR="35254" anchor="ctr"/>
                </a:tc>
                <a:extLst>
                  <a:ext uri="{0D108BD9-81ED-4DB2-BD59-A6C34878D82A}">
                    <a16:rowId xmlns:a16="http://schemas.microsoft.com/office/drawing/2014/main" val="245228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010</a:t>
                      </a:r>
                      <a:endParaRPr lang="en-IN" sz="1800" dirty="0"/>
                    </a:p>
                  </a:txBody>
                  <a:tcPr marL="35254" marR="35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R2</a:t>
                      </a:r>
                      <a:endParaRPr lang="en-IN" sz="1800" dirty="0"/>
                    </a:p>
                  </a:txBody>
                  <a:tcPr marL="35254" marR="35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R2</a:t>
                      </a:r>
                      <a:endParaRPr lang="en-IN" sz="1800" dirty="0"/>
                    </a:p>
                  </a:txBody>
                  <a:tcPr marL="35254" marR="35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R2</a:t>
                      </a:r>
                      <a:endParaRPr lang="en-IN" sz="1800" dirty="0"/>
                    </a:p>
                  </a:txBody>
                  <a:tcPr marL="35254" marR="35254" anchor="ctr"/>
                </a:tc>
                <a:extLst>
                  <a:ext uri="{0D108BD9-81ED-4DB2-BD59-A6C34878D82A}">
                    <a16:rowId xmlns:a16="http://schemas.microsoft.com/office/drawing/2014/main" val="4119244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011</a:t>
                      </a:r>
                      <a:endParaRPr lang="en-IN" sz="1800" dirty="0"/>
                    </a:p>
                  </a:txBody>
                  <a:tcPr marL="35254" marR="35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R3</a:t>
                      </a:r>
                      <a:endParaRPr lang="en-IN" sz="1800" dirty="0"/>
                    </a:p>
                  </a:txBody>
                  <a:tcPr marL="35254" marR="35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R3</a:t>
                      </a:r>
                      <a:endParaRPr lang="en-IN" sz="1800" dirty="0"/>
                    </a:p>
                  </a:txBody>
                  <a:tcPr marL="35254" marR="35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R3</a:t>
                      </a:r>
                      <a:endParaRPr lang="en-IN" sz="1800" dirty="0"/>
                    </a:p>
                  </a:txBody>
                  <a:tcPr marL="35254" marR="35254" anchor="ctr"/>
                </a:tc>
                <a:extLst>
                  <a:ext uri="{0D108BD9-81ED-4DB2-BD59-A6C34878D82A}">
                    <a16:rowId xmlns:a16="http://schemas.microsoft.com/office/drawing/2014/main" val="261638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  <a:endParaRPr lang="en-IN" sz="1800" dirty="0"/>
                    </a:p>
                  </a:txBody>
                  <a:tcPr marL="35254" marR="35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R4</a:t>
                      </a:r>
                      <a:endParaRPr lang="en-IN" sz="1800" dirty="0"/>
                    </a:p>
                  </a:txBody>
                  <a:tcPr marL="35254" marR="35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R4</a:t>
                      </a:r>
                      <a:endParaRPr lang="en-IN" sz="1800" dirty="0"/>
                    </a:p>
                  </a:txBody>
                  <a:tcPr marL="35254" marR="35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R4</a:t>
                      </a:r>
                      <a:endParaRPr lang="en-IN" sz="1800" dirty="0"/>
                    </a:p>
                  </a:txBody>
                  <a:tcPr marL="35254" marR="35254" anchor="ctr"/>
                </a:tc>
                <a:extLst>
                  <a:ext uri="{0D108BD9-81ED-4DB2-BD59-A6C34878D82A}">
                    <a16:rowId xmlns:a16="http://schemas.microsoft.com/office/drawing/2014/main" val="321213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101</a:t>
                      </a:r>
                      <a:endParaRPr lang="en-IN" sz="1800" dirty="0"/>
                    </a:p>
                  </a:txBody>
                  <a:tcPr marL="35254" marR="35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R5</a:t>
                      </a:r>
                      <a:endParaRPr lang="en-IN" sz="1800" dirty="0"/>
                    </a:p>
                  </a:txBody>
                  <a:tcPr marL="35254" marR="35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R5</a:t>
                      </a:r>
                      <a:endParaRPr lang="en-IN" sz="1800" dirty="0"/>
                    </a:p>
                  </a:txBody>
                  <a:tcPr marL="35254" marR="35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R5</a:t>
                      </a:r>
                      <a:endParaRPr lang="en-IN" sz="1800" dirty="0"/>
                    </a:p>
                  </a:txBody>
                  <a:tcPr marL="35254" marR="35254" anchor="ctr"/>
                </a:tc>
                <a:extLst>
                  <a:ext uri="{0D108BD9-81ED-4DB2-BD59-A6C34878D82A}">
                    <a16:rowId xmlns:a16="http://schemas.microsoft.com/office/drawing/2014/main" val="88158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110</a:t>
                      </a:r>
                      <a:endParaRPr lang="en-IN" sz="1800" dirty="0"/>
                    </a:p>
                  </a:txBody>
                  <a:tcPr marL="35254" marR="35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R6</a:t>
                      </a:r>
                      <a:endParaRPr lang="en-IN" sz="1800" dirty="0"/>
                    </a:p>
                  </a:txBody>
                  <a:tcPr marL="35254" marR="35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R6</a:t>
                      </a:r>
                      <a:endParaRPr lang="en-IN" sz="1800" dirty="0"/>
                    </a:p>
                  </a:txBody>
                  <a:tcPr marL="35254" marR="35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R6</a:t>
                      </a:r>
                      <a:endParaRPr lang="en-IN" sz="1800" dirty="0"/>
                    </a:p>
                  </a:txBody>
                  <a:tcPr marL="35254" marR="35254" anchor="ctr"/>
                </a:tc>
                <a:extLst>
                  <a:ext uri="{0D108BD9-81ED-4DB2-BD59-A6C34878D82A}">
                    <a16:rowId xmlns:a16="http://schemas.microsoft.com/office/drawing/2014/main" val="3848617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111</a:t>
                      </a:r>
                      <a:endParaRPr lang="en-IN" sz="1800" dirty="0"/>
                    </a:p>
                  </a:txBody>
                  <a:tcPr marL="35254" marR="35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R7</a:t>
                      </a:r>
                      <a:endParaRPr lang="en-IN" sz="1800" dirty="0"/>
                    </a:p>
                  </a:txBody>
                  <a:tcPr marL="35254" marR="35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R7</a:t>
                      </a:r>
                      <a:endParaRPr lang="en-IN" sz="1800" dirty="0"/>
                    </a:p>
                  </a:txBody>
                  <a:tcPr marL="35254" marR="35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R7</a:t>
                      </a:r>
                      <a:endParaRPr lang="en-IN" sz="1800" dirty="0"/>
                    </a:p>
                  </a:txBody>
                  <a:tcPr marL="35254" marR="35254" anchor="ctr"/>
                </a:tc>
                <a:extLst>
                  <a:ext uri="{0D108BD9-81ED-4DB2-BD59-A6C34878D82A}">
                    <a16:rowId xmlns:a16="http://schemas.microsoft.com/office/drawing/2014/main" val="263741441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AEAF850-8898-4E10-A3A3-90BA8E868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499922"/>
              </p:ext>
            </p:extLst>
          </p:nvPr>
        </p:nvGraphicFramePr>
        <p:xfrm>
          <a:off x="4572000" y="1295400"/>
          <a:ext cx="3793854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808">
                  <a:extLst>
                    <a:ext uri="{9D8B030D-6E8A-4147-A177-3AD203B41FA5}">
                      <a16:colId xmlns:a16="http://schemas.microsoft.com/office/drawing/2014/main" val="3569638638"/>
                    </a:ext>
                  </a:extLst>
                </a:gridCol>
                <a:gridCol w="1592082">
                  <a:extLst>
                    <a:ext uri="{9D8B030D-6E8A-4147-A177-3AD203B41FA5}">
                      <a16:colId xmlns:a16="http://schemas.microsoft.com/office/drawing/2014/main" val="2580408981"/>
                    </a:ext>
                  </a:extLst>
                </a:gridCol>
                <a:gridCol w="901964">
                  <a:extLst>
                    <a:ext uri="{9D8B030D-6E8A-4147-A177-3AD203B41FA5}">
                      <a16:colId xmlns:a16="http://schemas.microsoft.com/office/drawing/2014/main" val="3833285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OPR Select</a:t>
                      </a:r>
                      <a:endParaRPr lang="en-IN" dirty="0"/>
                    </a:p>
                  </a:txBody>
                  <a:tcPr marL="75570" marR="7557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  <a:endParaRPr lang="en-IN" dirty="0"/>
                    </a:p>
                  </a:txBody>
                  <a:tcPr marL="75570" marR="7557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  <a:endParaRPr lang="en-IN" dirty="0"/>
                    </a:p>
                  </a:txBody>
                  <a:tcPr marL="75570" marR="75570" anchor="ctr"/>
                </a:tc>
                <a:extLst>
                  <a:ext uri="{0D108BD9-81ED-4DB2-BD59-A6C34878D82A}">
                    <a16:rowId xmlns:a16="http://schemas.microsoft.com/office/drawing/2014/main" val="152747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</a:t>
                      </a:r>
                      <a:endParaRPr lang="en-IN" dirty="0"/>
                    </a:p>
                  </a:txBody>
                  <a:tcPr marL="75570" marR="7557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Transfer A</a:t>
                      </a:r>
                      <a:endParaRPr lang="en-IN" dirty="0"/>
                    </a:p>
                  </a:txBody>
                  <a:tcPr marL="75570" marR="7557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TSFA</a:t>
                      </a:r>
                      <a:endParaRPr lang="en-IN" dirty="0"/>
                    </a:p>
                  </a:txBody>
                  <a:tcPr marL="75570" marR="75570" anchor="ctr"/>
                </a:tc>
                <a:extLst>
                  <a:ext uri="{0D108BD9-81ED-4DB2-BD59-A6C34878D82A}">
                    <a16:rowId xmlns:a16="http://schemas.microsoft.com/office/drawing/2014/main" val="371928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</a:t>
                      </a:r>
                      <a:endParaRPr lang="en-IN" dirty="0"/>
                    </a:p>
                  </a:txBody>
                  <a:tcPr marL="75570" marR="7557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Increment A</a:t>
                      </a:r>
                      <a:endParaRPr lang="en-IN" dirty="0"/>
                    </a:p>
                  </a:txBody>
                  <a:tcPr marL="75570" marR="7557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INCA</a:t>
                      </a:r>
                      <a:endParaRPr lang="en-IN" dirty="0"/>
                    </a:p>
                  </a:txBody>
                  <a:tcPr marL="75570" marR="75570" anchor="ctr"/>
                </a:tc>
                <a:extLst>
                  <a:ext uri="{0D108BD9-81ED-4DB2-BD59-A6C34878D82A}">
                    <a16:rowId xmlns:a16="http://schemas.microsoft.com/office/drawing/2014/main" val="222073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00010</a:t>
                      </a:r>
                      <a:endParaRPr lang="en-IN" dirty="0"/>
                    </a:p>
                  </a:txBody>
                  <a:tcPr marL="75570" marR="7557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+ B</a:t>
                      </a:r>
                      <a:endParaRPr lang="en-IN" dirty="0"/>
                    </a:p>
                  </a:txBody>
                  <a:tcPr marL="75570" marR="7557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  <a:endParaRPr lang="en-IN" dirty="0"/>
                    </a:p>
                  </a:txBody>
                  <a:tcPr marL="75570" marR="75570" anchor="ctr"/>
                </a:tc>
                <a:extLst>
                  <a:ext uri="{0D108BD9-81ED-4DB2-BD59-A6C34878D82A}">
                    <a16:rowId xmlns:a16="http://schemas.microsoft.com/office/drawing/2014/main" val="1427419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</a:t>
                      </a:r>
                      <a:endParaRPr lang="en-IN" dirty="0"/>
                    </a:p>
                  </a:txBody>
                  <a:tcPr marL="75570" marR="7557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– B</a:t>
                      </a:r>
                      <a:endParaRPr lang="en-IN" dirty="0"/>
                    </a:p>
                  </a:txBody>
                  <a:tcPr marL="75570" marR="7557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  <a:endParaRPr lang="en-IN" dirty="0"/>
                    </a:p>
                  </a:txBody>
                  <a:tcPr marL="75570" marR="75570" anchor="ctr"/>
                </a:tc>
                <a:extLst>
                  <a:ext uri="{0D108BD9-81ED-4DB2-BD59-A6C34878D82A}">
                    <a16:rowId xmlns:a16="http://schemas.microsoft.com/office/drawing/2014/main" val="38993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00110</a:t>
                      </a:r>
                      <a:endParaRPr lang="en-IN" dirty="0"/>
                    </a:p>
                  </a:txBody>
                  <a:tcPr marL="75570" marR="7557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Decrement A</a:t>
                      </a:r>
                      <a:endParaRPr lang="en-IN" dirty="0"/>
                    </a:p>
                  </a:txBody>
                  <a:tcPr marL="75570" marR="7557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DECA</a:t>
                      </a:r>
                      <a:endParaRPr lang="en-IN" dirty="0"/>
                    </a:p>
                  </a:txBody>
                  <a:tcPr marL="75570" marR="75570" anchor="ctr"/>
                </a:tc>
                <a:extLst>
                  <a:ext uri="{0D108BD9-81ED-4DB2-BD59-A6C34878D82A}">
                    <a16:rowId xmlns:a16="http://schemas.microsoft.com/office/drawing/2014/main" val="307248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</a:t>
                      </a:r>
                      <a:endParaRPr lang="en-IN" dirty="0"/>
                    </a:p>
                  </a:txBody>
                  <a:tcPr marL="75570" marR="7557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and B</a:t>
                      </a:r>
                      <a:endParaRPr lang="en-IN" dirty="0"/>
                    </a:p>
                  </a:txBody>
                  <a:tcPr marL="75570" marR="7557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en-IN" dirty="0"/>
                    </a:p>
                  </a:txBody>
                  <a:tcPr marL="75570" marR="75570" anchor="ctr"/>
                </a:tc>
                <a:extLst>
                  <a:ext uri="{0D108BD9-81ED-4DB2-BD59-A6C34878D82A}">
                    <a16:rowId xmlns:a16="http://schemas.microsoft.com/office/drawing/2014/main" val="259841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01010</a:t>
                      </a:r>
                      <a:endParaRPr lang="en-IN" dirty="0"/>
                    </a:p>
                  </a:txBody>
                  <a:tcPr marL="75570" marR="7557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or B</a:t>
                      </a:r>
                      <a:endParaRPr lang="en-IN" dirty="0"/>
                    </a:p>
                  </a:txBody>
                  <a:tcPr marL="75570" marR="7557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  <a:endParaRPr lang="en-IN" dirty="0"/>
                    </a:p>
                  </a:txBody>
                  <a:tcPr marL="75570" marR="75570" anchor="ctr"/>
                </a:tc>
                <a:extLst>
                  <a:ext uri="{0D108BD9-81ED-4DB2-BD59-A6C34878D82A}">
                    <a16:rowId xmlns:a16="http://schemas.microsoft.com/office/drawing/2014/main" val="301970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01100</a:t>
                      </a:r>
                      <a:endParaRPr lang="en-IN" dirty="0"/>
                    </a:p>
                  </a:txBody>
                  <a:tcPr marL="75570" marR="7557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dirty="0" err="1"/>
                        <a:t>xor</a:t>
                      </a:r>
                      <a:r>
                        <a:rPr lang="en-US" dirty="0"/>
                        <a:t> B</a:t>
                      </a:r>
                      <a:endParaRPr lang="en-IN" dirty="0"/>
                    </a:p>
                  </a:txBody>
                  <a:tcPr marL="75570" marR="7557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XOR</a:t>
                      </a:r>
                      <a:endParaRPr lang="en-IN" dirty="0"/>
                    </a:p>
                  </a:txBody>
                  <a:tcPr marL="75570" marR="75570" anchor="ctr"/>
                </a:tc>
                <a:extLst>
                  <a:ext uri="{0D108BD9-81ED-4DB2-BD59-A6C34878D82A}">
                    <a16:rowId xmlns:a16="http://schemas.microsoft.com/office/drawing/2014/main" val="213954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en-IN" dirty="0"/>
                    </a:p>
                  </a:txBody>
                  <a:tcPr marL="75570" marR="7557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Complement A</a:t>
                      </a:r>
                      <a:endParaRPr lang="en-IN" dirty="0"/>
                    </a:p>
                  </a:txBody>
                  <a:tcPr marL="75570" marR="7557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COMA</a:t>
                      </a:r>
                      <a:endParaRPr lang="en-IN" dirty="0"/>
                    </a:p>
                  </a:txBody>
                  <a:tcPr marL="75570" marR="75570" anchor="ctr"/>
                </a:tc>
                <a:extLst>
                  <a:ext uri="{0D108BD9-81ED-4DB2-BD59-A6C34878D82A}">
                    <a16:rowId xmlns:a16="http://schemas.microsoft.com/office/drawing/2014/main" val="966597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  <a:endParaRPr lang="en-IN" dirty="0"/>
                    </a:p>
                  </a:txBody>
                  <a:tcPr marL="75570" marR="7557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right A</a:t>
                      </a:r>
                      <a:endParaRPr lang="en-IN" dirty="0"/>
                    </a:p>
                  </a:txBody>
                  <a:tcPr marL="75570" marR="7557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SHRA</a:t>
                      </a:r>
                      <a:endParaRPr lang="en-IN" dirty="0"/>
                    </a:p>
                  </a:txBody>
                  <a:tcPr marL="75570" marR="75570" anchor="ctr"/>
                </a:tc>
                <a:extLst>
                  <a:ext uri="{0D108BD9-81ED-4DB2-BD59-A6C34878D82A}">
                    <a16:rowId xmlns:a16="http://schemas.microsoft.com/office/drawing/2014/main" val="3057420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  <a:endParaRPr lang="en-IN" dirty="0"/>
                    </a:p>
                  </a:txBody>
                  <a:tcPr marL="75570" marR="7557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left A</a:t>
                      </a:r>
                      <a:endParaRPr lang="en-IN" dirty="0"/>
                    </a:p>
                  </a:txBody>
                  <a:tcPr marL="75570" marR="7557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SHLA</a:t>
                      </a:r>
                      <a:endParaRPr lang="en-IN" dirty="0"/>
                    </a:p>
                  </a:txBody>
                  <a:tcPr marL="75570" marR="75570" anchor="ctr"/>
                </a:tc>
                <a:extLst>
                  <a:ext uri="{0D108BD9-81ED-4DB2-BD59-A6C34878D82A}">
                    <a16:rowId xmlns:a16="http://schemas.microsoft.com/office/drawing/2014/main" val="5522995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84C203D-D0A1-49A1-B920-DAC57C7C8034}"/>
              </a:ext>
            </a:extLst>
          </p:cNvPr>
          <p:cNvSpPr txBox="1"/>
          <p:nvPr/>
        </p:nvSpPr>
        <p:spPr>
          <a:xfrm>
            <a:off x="481092" y="4959552"/>
            <a:ext cx="3570061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Encoding of Register Selection Fields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4E39A-9D9B-41E0-AD59-BF7445BD1C4B}"/>
              </a:ext>
            </a:extLst>
          </p:cNvPr>
          <p:cNvSpPr txBox="1"/>
          <p:nvPr/>
        </p:nvSpPr>
        <p:spPr>
          <a:xfrm>
            <a:off x="4994214" y="5771339"/>
            <a:ext cx="2950464" cy="33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Encoding of ALU Operations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92971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77000"/>
          </a:xfrm>
        </p:spPr>
        <p:txBody>
          <a:bodyPr>
            <a:noAutofit/>
          </a:bodyPr>
          <a:lstStyle/>
          <a:p>
            <a:r>
              <a:rPr lang="en-US" sz="9600" dirty="0"/>
              <a:t>Reduced Instruction Set Computer (RISC)</a:t>
            </a:r>
          </a:p>
        </p:txBody>
      </p:sp>
    </p:spTree>
    <p:extLst>
      <p:ext uri="{BB962C8B-B14F-4D97-AF65-F5344CB8AC3E}">
        <p14:creationId xmlns:p14="http://schemas.microsoft.com/office/powerpoint/2010/main" val="20367903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Reduced Instruction Set Computer (RISC)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Characteristics of RISC are as follows:</a:t>
            </a:r>
          </a:p>
          <a:p>
            <a:pPr lvl="1"/>
            <a:r>
              <a:rPr lang="en-US" dirty="0"/>
              <a:t>Relatively </a:t>
            </a:r>
            <a:r>
              <a:rPr lang="en-US" b="1" dirty="0"/>
              <a:t>few instructions</a:t>
            </a:r>
          </a:p>
          <a:p>
            <a:pPr lvl="1"/>
            <a:r>
              <a:rPr lang="en-US" dirty="0"/>
              <a:t>Relatively </a:t>
            </a:r>
            <a:r>
              <a:rPr lang="en-US" b="1" dirty="0"/>
              <a:t>few addressing modes</a:t>
            </a:r>
          </a:p>
          <a:p>
            <a:pPr lvl="1"/>
            <a:r>
              <a:rPr lang="en-US" dirty="0"/>
              <a:t>Memory access limited to </a:t>
            </a:r>
            <a:r>
              <a:rPr lang="en-US" b="1" dirty="0"/>
              <a:t>load and store </a:t>
            </a:r>
            <a:r>
              <a:rPr lang="en-US" dirty="0"/>
              <a:t>instructions</a:t>
            </a:r>
          </a:p>
          <a:p>
            <a:pPr lvl="1"/>
            <a:r>
              <a:rPr lang="en-US" dirty="0"/>
              <a:t>All operations done </a:t>
            </a:r>
            <a:r>
              <a:rPr lang="en-US" b="1" dirty="0"/>
              <a:t>within the registers of the CPU</a:t>
            </a:r>
          </a:p>
          <a:p>
            <a:pPr lvl="1"/>
            <a:r>
              <a:rPr lang="en-US" b="1" dirty="0"/>
              <a:t>Fixed-length</a:t>
            </a:r>
            <a:r>
              <a:rPr lang="en-US" dirty="0"/>
              <a:t>, easily decoded instruction format</a:t>
            </a:r>
          </a:p>
          <a:p>
            <a:pPr lvl="1"/>
            <a:r>
              <a:rPr lang="en-US" b="1" dirty="0"/>
              <a:t>Single-cycle instruction execution</a:t>
            </a:r>
          </a:p>
          <a:p>
            <a:pPr lvl="1"/>
            <a:r>
              <a:rPr lang="en-US" b="1" dirty="0"/>
              <a:t>Hardwired</a:t>
            </a:r>
            <a:r>
              <a:rPr lang="en-US" dirty="0"/>
              <a:t> rather than microprogrammed control</a:t>
            </a:r>
          </a:p>
          <a:p>
            <a:pPr lvl="1"/>
            <a:r>
              <a:rPr lang="en-US" dirty="0"/>
              <a:t>A relatively </a:t>
            </a:r>
            <a:r>
              <a:rPr lang="en-US" b="1" dirty="0"/>
              <a:t>large number of registers </a:t>
            </a:r>
            <a:r>
              <a:rPr lang="en-US" dirty="0"/>
              <a:t>in the processor unit</a:t>
            </a:r>
          </a:p>
          <a:p>
            <a:pPr lvl="1"/>
            <a:r>
              <a:rPr lang="en-US" dirty="0"/>
              <a:t>Use of </a:t>
            </a:r>
            <a:r>
              <a:rPr lang="en-US" b="1" dirty="0"/>
              <a:t>overlapped register windows </a:t>
            </a:r>
            <a:r>
              <a:rPr lang="en-US" dirty="0"/>
              <a:t>to speed-up procedure call and return</a:t>
            </a:r>
          </a:p>
          <a:p>
            <a:pPr lvl="1"/>
            <a:r>
              <a:rPr lang="en-US" b="1" dirty="0"/>
              <a:t>Efficient instruction pipeline</a:t>
            </a:r>
          </a:p>
          <a:p>
            <a:pPr lvl="1"/>
            <a:r>
              <a:rPr lang="en-US" b="1" dirty="0"/>
              <a:t>Compiler support </a:t>
            </a:r>
            <a:r>
              <a:rPr lang="en-US" dirty="0"/>
              <a:t>for efficient translation of high-level language programs into machine language programs</a:t>
            </a:r>
          </a:p>
        </p:txBody>
      </p:sp>
    </p:spTree>
    <p:extLst>
      <p:ext uri="{BB962C8B-B14F-4D97-AF65-F5344CB8AC3E}">
        <p14:creationId xmlns:p14="http://schemas.microsoft.com/office/powerpoint/2010/main" val="216680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77000"/>
          </a:xfrm>
        </p:spPr>
        <p:txBody>
          <a:bodyPr>
            <a:noAutofit/>
          </a:bodyPr>
          <a:lstStyle/>
          <a:p>
            <a:r>
              <a:rPr lang="en-US" sz="9600" dirty="0"/>
              <a:t>Complex Instruction Set Computer (CISC)</a:t>
            </a:r>
          </a:p>
        </p:txBody>
      </p:sp>
    </p:spTree>
    <p:extLst>
      <p:ext uri="{BB962C8B-B14F-4D97-AF65-F5344CB8AC3E}">
        <p14:creationId xmlns:p14="http://schemas.microsoft.com/office/powerpoint/2010/main" val="27164039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 Instruction Set Computer (CISC)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Characteristics of CISC are as follows:</a:t>
            </a:r>
          </a:p>
          <a:p>
            <a:pPr lvl="1"/>
            <a:r>
              <a:rPr lang="en-US" b="1" dirty="0"/>
              <a:t>A larger number of instructions </a:t>
            </a:r>
            <a:r>
              <a:rPr lang="en-US" dirty="0"/>
              <a:t>– typically from 100 to 250 instructions</a:t>
            </a:r>
          </a:p>
          <a:p>
            <a:pPr lvl="1"/>
            <a:r>
              <a:rPr lang="en-US" dirty="0"/>
              <a:t>Some instructions that perform specialized tasks and are used infrequently</a:t>
            </a:r>
          </a:p>
          <a:p>
            <a:pPr lvl="1"/>
            <a:r>
              <a:rPr lang="en-US" b="1" dirty="0"/>
              <a:t>A large variety of addressing modes </a:t>
            </a:r>
            <a:r>
              <a:rPr lang="en-US" dirty="0"/>
              <a:t>– typically from 5 to 20 different modes</a:t>
            </a:r>
          </a:p>
          <a:p>
            <a:pPr lvl="1"/>
            <a:r>
              <a:rPr lang="en-US" b="1" dirty="0"/>
              <a:t>Variable-length instruction </a:t>
            </a:r>
            <a:r>
              <a:rPr lang="en-US" dirty="0"/>
              <a:t>formats</a:t>
            </a:r>
          </a:p>
          <a:p>
            <a:pPr lvl="1"/>
            <a:r>
              <a:rPr lang="en-US" dirty="0"/>
              <a:t>Instructions that </a:t>
            </a:r>
            <a:r>
              <a:rPr lang="en-US" b="1" dirty="0"/>
              <a:t>manipulate operands in memory</a:t>
            </a:r>
          </a:p>
        </p:txBody>
      </p:sp>
    </p:spTree>
    <p:extLst>
      <p:ext uri="{BB962C8B-B14F-4D97-AF65-F5344CB8AC3E}">
        <p14:creationId xmlns:p14="http://schemas.microsoft.com/office/powerpoint/2010/main" val="259291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Overlapped Register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characteristic of some RISC processors is their </a:t>
            </a:r>
            <a:r>
              <a:rPr lang="en-US" b="1" dirty="0"/>
              <a:t>use of overlapped register windows </a:t>
            </a:r>
            <a:r>
              <a:rPr lang="en-US" dirty="0"/>
              <a:t>to provide the </a:t>
            </a:r>
            <a:r>
              <a:rPr lang="en-US" b="1" dirty="0"/>
              <a:t>passing of parameters </a:t>
            </a:r>
            <a:r>
              <a:rPr lang="en-US" dirty="0"/>
              <a:t>and </a:t>
            </a:r>
            <a:r>
              <a:rPr lang="en-US" b="1" dirty="0"/>
              <a:t>avoid the need for saving and restoring register values.</a:t>
            </a:r>
          </a:p>
          <a:p>
            <a:pPr algn="just"/>
            <a:r>
              <a:rPr lang="en-US" dirty="0"/>
              <a:t>Each procedure call results in the allocation of a new window consisting of a set of registers from the register file for use by the new procedure. </a:t>
            </a:r>
          </a:p>
          <a:p>
            <a:pPr algn="just"/>
            <a:r>
              <a:rPr lang="en-US" dirty="0"/>
              <a:t>Windows for adjacent procedures have </a:t>
            </a:r>
            <a:r>
              <a:rPr lang="en-US" b="1" dirty="0"/>
              <a:t>overlapping registers</a:t>
            </a:r>
            <a:r>
              <a:rPr lang="en-US" dirty="0"/>
              <a:t> that </a:t>
            </a:r>
            <a:r>
              <a:rPr lang="en-US" b="1" dirty="0"/>
              <a:t>are shared </a:t>
            </a:r>
            <a:r>
              <a:rPr lang="en-US" dirty="0"/>
              <a:t>to provide the </a:t>
            </a:r>
            <a:r>
              <a:rPr lang="en-US" b="1" dirty="0"/>
              <a:t>passing of parameters and results.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9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Overlapped Register Window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08231" y="885935"/>
            <a:ext cx="900000" cy="644242"/>
            <a:chOff x="2208231" y="947036"/>
            <a:chExt cx="914400" cy="675574"/>
          </a:xfrm>
        </p:grpSpPr>
        <p:sp>
          <p:nvSpPr>
            <p:cNvPr id="5" name="Rectangle 4"/>
            <p:cNvSpPr/>
            <p:nvPr/>
          </p:nvSpPr>
          <p:spPr>
            <a:xfrm>
              <a:off x="2208231" y="995756"/>
              <a:ext cx="914400" cy="5957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08231" y="947036"/>
              <a:ext cx="9144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</a:rPr>
                <a:t>R15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08231" y="1284055"/>
              <a:ext cx="914400" cy="3385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</a:rPr>
                <a:t>R10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08231" y="1472349"/>
            <a:ext cx="900000" cy="644244"/>
            <a:chOff x="2208231" y="1542279"/>
            <a:chExt cx="914400" cy="690129"/>
          </a:xfrm>
        </p:grpSpPr>
        <p:sp>
          <p:nvSpPr>
            <p:cNvPr id="9" name="Rectangle 8"/>
            <p:cNvSpPr/>
            <p:nvPr/>
          </p:nvSpPr>
          <p:spPr>
            <a:xfrm>
              <a:off x="2208231" y="1591508"/>
              <a:ext cx="914400" cy="6073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08231" y="1542279"/>
              <a:ext cx="9144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</a:rPr>
                <a:t>R73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08231" y="1893854"/>
              <a:ext cx="9144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</a:rPr>
                <a:t>R64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02219" y="2073957"/>
            <a:ext cx="2052000" cy="644244"/>
            <a:chOff x="2212159" y="2167733"/>
            <a:chExt cx="2055043" cy="626751"/>
          </a:xfrm>
        </p:grpSpPr>
        <p:sp>
          <p:nvSpPr>
            <p:cNvPr id="13" name="Rectangle 12"/>
            <p:cNvSpPr/>
            <p:nvPr/>
          </p:nvSpPr>
          <p:spPr>
            <a:xfrm>
              <a:off x="2213730" y="2198866"/>
              <a:ext cx="2053472" cy="539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12159" y="2167733"/>
              <a:ext cx="20534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</a:rPr>
                <a:t>R63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12159" y="2455930"/>
              <a:ext cx="20534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</a:rPr>
                <a:t>R58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49661" y="2638991"/>
            <a:ext cx="900000" cy="644245"/>
            <a:chOff x="3349661" y="2698911"/>
            <a:chExt cx="915970" cy="670663"/>
          </a:xfrm>
        </p:grpSpPr>
        <p:sp>
          <p:nvSpPr>
            <p:cNvPr id="17" name="Rectangle 16"/>
            <p:cNvSpPr/>
            <p:nvPr/>
          </p:nvSpPr>
          <p:spPr>
            <a:xfrm>
              <a:off x="3351231" y="2743200"/>
              <a:ext cx="914400" cy="5671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51231" y="2698911"/>
              <a:ext cx="9144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</a:rPr>
                <a:t>R57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49661" y="3031020"/>
              <a:ext cx="9144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</a:rPr>
                <a:t>R48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51231" y="3181897"/>
            <a:ext cx="2052000" cy="608246"/>
            <a:chOff x="3351231" y="3201944"/>
            <a:chExt cx="2057400" cy="674558"/>
          </a:xfrm>
        </p:grpSpPr>
        <p:sp>
          <p:nvSpPr>
            <p:cNvPr id="21" name="Rectangle 20"/>
            <p:cNvSpPr/>
            <p:nvPr/>
          </p:nvSpPr>
          <p:spPr>
            <a:xfrm>
              <a:off x="3351231" y="3276600"/>
              <a:ext cx="2057400" cy="5671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51231" y="3201944"/>
              <a:ext cx="20574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</a:rPr>
                <a:t>R47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1231" y="3537948"/>
              <a:ext cx="20574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</a:rPr>
                <a:t>R42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510200" y="3733806"/>
            <a:ext cx="900000" cy="654183"/>
            <a:chOff x="4265629" y="3788149"/>
            <a:chExt cx="1144572" cy="740964"/>
          </a:xfrm>
        </p:grpSpPr>
        <p:sp>
          <p:nvSpPr>
            <p:cNvPr id="25" name="Rectangle 24"/>
            <p:cNvSpPr/>
            <p:nvPr/>
          </p:nvSpPr>
          <p:spPr>
            <a:xfrm>
              <a:off x="4265630" y="3841512"/>
              <a:ext cx="1144571" cy="6798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65629" y="3788149"/>
              <a:ext cx="114300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</a:rPr>
                <a:t>R41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65629" y="4190559"/>
              <a:ext cx="114300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</a:rPr>
                <a:t>R32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15678" y="4361319"/>
            <a:ext cx="2052000" cy="654184"/>
            <a:chOff x="4265629" y="4456669"/>
            <a:chExt cx="2057400" cy="671936"/>
          </a:xfrm>
        </p:grpSpPr>
        <p:sp>
          <p:nvSpPr>
            <p:cNvPr id="29" name="Rectangle 28"/>
            <p:cNvSpPr/>
            <p:nvPr/>
          </p:nvSpPr>
          <p:spPr>
            <a:xfrm>
              <a:off x="4265629" y="4495800"/>
              <a:ext cx="2057400" cy="5904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65629" y="4456669"/>
              <a:ext cx="20574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</a:rPr>
                <a:t>R31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65629" y="4790051"/>
              <a:ext cx="20574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</a:rPr>
                <a:t>R26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73078" y="4941095"/>
            <a:ext cx="900000" cy="654182"/>
            <a:chOff x="5407061" y="5038372"/>
            <a:chExt cx="915970" cy="672776"/>
          </a:xfrm>
        </p:grpSpPr>
        <p:sp>
          <p:nvSpPr>
            <p:cNvPr id="33" name="Rectangle 32"/>
            <p:cNvSpPr/>
            <p:nvPr/>
          </p:nvSpPr>
          <p:spPr>
            <a:xfrm>
              <a:off x="5407061" y="5086281"/>
              <a:ext cx="914400" cy="5525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08631" y="5038372"/>
              <a:ext cx="9144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</a:rPr>
                <a:t>R25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07061" y="5372594"/>
              <a:ext cx="9144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</a:rPr>
                <a:t>R16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665305" y="5512893"/>
            <a:ext cx="900000" cy="733692"/>
            <a:chOff x="5406277" y="5613778"/>
            <a:chExt cx="918323" cy="644565"/>
          </a:xfrm>
        </p:grpSpPr>
        <p:sp>
          <p:nvSpPr>
            <p:cNvPr id="37" name="Rectangle 36"/>
            <p:cNvSpPr/>
            <p:nvPr/>
          </p:nvSpPr>
          <p:spPr>
            <a:xfrm>
              <a:off x="5408630" y="5638800"/>
              <a:ext cx="915970" cy="53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06277" y="5613778"/>
              <a:ext cx="9159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</a:rPr>
                <a:t>R15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07061" y="5919789"/>
              <a:ext cx="91596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</a:rPr>
                <a:t>R10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04800" y="4806315"/>
            <a:ext cx="990600" cy="1024354"/>
            <a:chOff x="304800" y="4806315"/>
            <a:chExt cx="990600" cy="1024354"/>
          </a:xfrm>
        </p:grpSpPr>
        <p:sp>
          <p:nvSpPr>
            <p:cNvPr id="41" name="Rectangle 40"/>
            <p:cNvSpPr/>
            <p:nvPr/>
          </p:nvSpPr>
          <p:spPr>
            <a:xfrm>
              <a:off x="304800" y="4840069"/>
              <a:ext cx="990600" cy="9669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4800" y="4806315"/>
              <a:ext cx="9906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</a:rPr>
                <a:t>R9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4800" y="5492115"/>
              <a:ext cx="9906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</a:rPr>
                <a:t>R0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04800" y="5754469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Global registers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95400" y="5041290"/>
            <a:ext cx="1635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Common to all procedures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24200" y="1018834"/>
            <a:ext cx="223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Common to D and 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16415" y="1598617"/>
            <a:ext cx="200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Local to 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67200" y="2206488"/>
            <a:ext cx="223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Common to C and 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10200" y="3318085"/>
            <a:ext cx="223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Common to B and 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73078" y="4495800"/>
            <a:ext cx="223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Common to A and 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573078" y="5638800"/>
            <a:ext cx="223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Common to A and 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67200" y="2762387"/>
            <a:ext cx="200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Local to 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10200" y="3886200"/>
            <a:ext cx="200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Local to 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73078" y="5068956"/>
            <a:ext cx="200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Local to 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14855" y="6096000"/>
            <a:ext cx="83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Proc</a:t>
            </a:r>
            <a:r>
              <a:rPr lang="en-IN" dirty="0"/>
              <a:t> 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12445" y="2600739"/>
            <a:ext cx="83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Proc</a:t>
            </a:r>
            <a:r>
              <a:rPr lang="en-IN" dirty="0"/>
              <a:t> 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65385" y="3720549"/>
            <a:ext cx="83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Proc</a:t>
            </a:r>
            <a:r>
              <a:rPr lang="en-IN" dirty="0"/>
              <a:t> C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44829" y="4933122"/>
            <a:ext cx="83555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Proc</a:t>
            </a:r>
            <a:r>
              <a:rPr lang="en-IN" dirty="0"/>
              <a:t>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50C05-D63C-4FEB-BFE9-6305D1A69675}"/>
              </a:ext>
            </a:extLst>
          </p:cNvPr>
          <p:cNvSpPr txBox="1"/>
          <p:nvPr/>
        </p:nvSpPr>
        <p:spPr>
          <a:xfrm>
            <a:off x="158017" y="3551505"/>
            <a:ext cx="2569615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Window size = L + 2C + 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88BA8C-9377-45E6-91A1-106665239ACA}"/>
              </a:ext>
            </a:extLst>
          </p:cNvPr>
          <p:cNvSpPr txBox="1"/>
          <p:nvPr/>
        </p:nvSpPr>
        <p:spPr>
          <a:xfrm>
            <a:off x="152400" y="3886200"/>
            <a:ext cx="2826577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Register file = (L + C) W + G</a:t>
            </a:r>
          </a:p>
        </p:txBody>
      </p:sp>
    </p:spTree>
    <p:extLst>
      <p:ext uri="{BB962C8B-B14F-4D97-AF65-F5344CB8AC3E}">
        <p14:creationId xmlns:p14="http://schemas.microsoft.com/office/powerpoint/2010/main" val="174239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3" grpId="0"/>
      <p:bldP spid="5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Overlapped Register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Suppose that </a:t>
            </a:r>
            <a:r>
              <a:rPr lang="en-US" b="1" dirty="0"/>
              <a:t>procedure A calls procedure B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Registers </a:t>
            </a:r>
            <a:r>
              <a:rPr lang="en-US" b="1" dirty="0"/>
              <a:t>R26 through R31 are common to both procedures</a:t>
            </a:r>
            <a:r>
              <a:rPr lang="en-US" dirty="0"/>
              <a:t>, and therefore </a:t>
            </a:r>
            <a:r>
              <a:rPr lang="en-US" b="1" dirty="0"/>
              <a:t>procedure A stores the parameters for procedure B in these registers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Procedure B uses local registers R32 through R41 for local variable storage. </a:t>
            </a:r>
          </a:p>
          <a:p>
            <a:pPr algn="just"/>
            <a:r>
              <a:rPr lang="en-US" dirty="0"/>
              <a:t>If procedure </a:t>
            </a:r>
            <a:r>
              <a:rPr lang="en-US" b="1" dirty="0"/>
              <a:t>B calls procedure C</a:t>
            </a:r>
            <a:r>
              <a:rPr lang="en-US" dirty="0"/>
              <a:t>, it will </a:t>
            </a:r>
            <a:r>
              <a:rPr lang="en-US" b="1" dirty="0"/>
              <a:t>pass the parameters through registers R42 through R47. </a:t>
            </a:r>
          </a:p>
          <a:p>
            <a:pPr algn="just"/>
            <a:r>
              <a:rPr lang="en-US" dirty="0"/>
              <a:t>When procedure B is ready to return at the end of its computation, the program </a:t>
            </a:r>
            <a:r>
              <a:rPr lang="en-US" b="1" dirty="0"/>
              <a:t>stores results of the computation in registers R26 through R31 </a:t>
            </a:r>
            <a:r>
              <a:rPr lang="en-US" dirty="0"/>
              <a:t>and </a:t>
            </a:r>
            <a:r>
              <a:rPr lang="en-US" b="1" dirty="0"/>
              <a:t>transfers back to the register window of procedure A. </a:t>
            </a:r>
          </a:p>
          <a:p>
            <a:pPr algn="just"/>
            <a:r>
              <a:rPr lang="en-US" dirty="0"/>
              <a:t>Note that registers R10 through R15 are common to procedures A and D because the </a:t>
            </a:r>
            <a:r>
              <a:rPr lang="en-US" b="1" dirty="0"/>
              <a:t>four windows have a circular organization </a:t>
            </a:r>
            <a:r>
              <a:rPr lang="en-US" dirty="0"/>
              <a:t>with A being adjacent to D.</a:t>
            </a:r>
          </a:p>
        </p:txBody>
      </p:sp>
    </p:spTree>
    <p:extLst>
      <p:ext uri="{BB962C8B-B14F-4D97-AF65-F5344CB8AC3E}">
        <p14:creationId xmlns:p14="http://schemas.microsoft.com/office/powerpoint/2010/main" val="34520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640080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Calibri" panose="020F0502020204030204" pitchFamily="34" charset="0"/>
              </a:rPr>
              <a:t>The concept </a:t>
            </a:r>
            <a:r>
              <a:rPr lang="en-US" sz="2200" b="0" i="0" u="none" strike="noStrike" baseline="0">
                <a:latin typeface="Calibri" panose="020F0502020204030204" pitchFamily="34" charset="0"/>
              </a:rPr>
              <a:t>of overlapped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register windows is shown in figure. The system had a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total of 74 registers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. Register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R0 through R9 are global registers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that hold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parameters shared by </a:t>
            </a:r>
            <a:r>
              <a:rPr lang="en-IN" sz="2200" b="1" i="0" u="none" strike="noStrike" baseline="0" dirty="0">
                <a:latin typeface="Calibri" panose="020F0502020204030204" pitchFamily="34" charset="0"/>
              </a:rPr>
              <a:t>all procedures.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2200" b="0" i="0" u="none" strike="noStrike" baseline="0" dirty="0">
              <a:latin typeface="Calibri" panose="020F0502020204030204" pitchFamily="34" charset="0"/>
            </a:endParaRPr>
          </a:p>
          <a:p>
            <a:pPr algn="just">
              <a:buFont typeface="Symbol" panose="05050102010706020507" pitchFamily="18" charset="2"/>
              <a:buChar char="·"/>
            </a:pPr>
            <a:r>
              <a:rPr lang="en-US" sz="2200" b="0" i="0" u="none" strike="noStrike" baseline="0" dirty="0">
                <a:latin typeface="Calibri" panose="020F0502020204030204" pitchFamily="34" charset="0"/>
              </a:rPr>
              <a:t>The other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64 registers are divided into four windows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 to accommodate procedure A, B, C and D.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Each register window consists of 10 local registers and two sets of six registers </a:t>
            </a:r>
            <a:r>
              <a:rPr lang="en-IN" sz="2200" b="1" i="0" u="none" strike="noStrike" baseline="0" dirty="0">
                <a:latin typeface="Calibri" panose="020F0502020204030204" pitchFamily="34" charset="0"/>
              </a:rPr>
              <a:t>common to adjacent windows.</a:t>
            </a:r>
          </a:p>
          <a:p>
            <a:pPr algn="just">
              <a:buFont typeface="Symbol" panose="05050102010706020507" pitchFamily="18" charset="2"/>
              <a:buChar char="·"/>
            </a:pPr>
            <a:endParaRPr lang="en-IN" sz="2200" b="0" i="0" u="none" strike="noStrike" baseline="0" dirty="0">
              <a:latin typeface="Calibri" panose="020F0502020204030204" pitchFamily="34" charset="0"/>
            </a:endParaRPr>
          </a:p>
          <a:p>
            <a:pPr algn="just">
              <a:buFont typeface="Symbol" panose="05050102010706020507" pitchFamily="18" charset="2"/>
              <a:buChar char="·"/>
            </a:pPr>
            <a:r>
              <a:rPr lang="en-US" sz="2200" b="1" i="0" u="none" strike="noStrike" baseline="0" dirty="0">
                <a:latin typeface="Calibri" panose="020F0502020204030204" pitchFamily="34" charset="0"/>
              </a:rPr>
              <a:t>Only one register window is activated at any given time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with a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pointer indicating the </a:t>
            </a:r>
            <a:r>
              <a:rPr lang="en-IN" sz="2200" b="1" i="0" u="none" strike="noStrike" baseline="0" dirty="0">
                <a:latin typeface="Calibri" panose="020F0502020204030204" pitchFamily="34" charset="0"/>
              </a:rPr>
              <a:t>active window.</a:t>
            </a:r>
          </a:p>
          <a:p>
            <a:pPr algn="just">
              <a:buFont typeface="Symbol" panose="05050102010706020507" pitchFamily="18" charset="2"/>
              <a:buChar char="·"/>
            </a:pPr>
            <a:endParaRPr lang="en-IN" sz="2000" dirty="0">
              <a:latin typeface="Calibri" panose="020F0502020204030204" pitchFamily="34" charset="0"/>
            </a:endParaRPr>
          </a:p>
          <a:p>
            <a:pPr algn="just">
              <a:buFont typeface="Symbol" panose="05050102010706020507" pitchFamily="18" charset="2"/>
              <a:buChar char="·"/>
            </a:pPr>
            <a:r>
              <a:rPr lang="en-US" sz="2200" dirty="0"/>
              <a:t>The </a:t>
            </a:r>
            <a:r>
              <a:rPr lang="en-US" sz="2200" b="1" dirty="0"/>
              <a:t>high register of the calling procedure overlap the low registers of the called procedure</a:t>
            </a:r>
            <a:r>
              <a:rPr lang="en-US" sz="2200" dirty="0"/>
              <a:t>, and therefore the </a:t>
            </a:r>
            <a:r>
              <a:rPr lang="en-US" sz="2200" b="1" dirty="0"/>
              <a:t>parameters automatically transfer from calling to called procedure.</a:t>
            </a:r>
          </a:p>
        </p:txBody>
      </p:sp>
    </p:spTree>
    <p:extLst>
      <p:ext uri="{BB962C8B-B14F-4D97-AF65-F5344CB8AC3E}">
        <p14:creationId xmlns:p14="http://schemas.microsoft.com/office/powerpoint/2010/main" val="14732386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7B670-B994-073F-C8A4-4236F4A58083}"/>
              </a:ext>
            </a:extLst>
          </p:cNvPr>
          <p:cNvSpPr txBox="1"/>
          <p:nvPr/>
        </p:nvSpPr>
        <p:spPr>
          <a:xfrm>
            <a:off x="457200" y="533400"/>
            <a:ext cx="8382000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Symbol" panose="05050102010706020507" pitchFamily="18" charset="2"/>
              <a:buChar char="·"/>
            </a:pPr>
            <a:r>
              <a:rPr lang="en-US" sz="2200" b="0" i="0" u="none" strike="noStrike" baseline="0" dirty="0">
                <a:latin typeface="Calibri" panose="020F0502020204030204" pitchFamily="34" charset="0"/>
              </a:rPr>
              <a:t>The organization of register windows will have the following relationships:</a:t>
            </a:r>
          </a:p>
          <a:p>
            <a:pPr marL="342900" indent="-342900" algn="l">
              <a:buFont typeface="Symbol" panose="05050102010706020507" pitchFamily="18" charset="2"/>
              <a:buChar char="·"/>
            </a:pPr>
            <a:endParaRPr lang="en-US" sz="2200" dirty="0">
              <a:latin typeface="Calibri" panose="020F0502020204030204" pitchFamily="34" charset="0"/>
            </a:endParaRPr>
          </a:p>
          <a:p>
            <a:pPr marL="342900" indent="-342900" algn="l">
              <a:buFont typeface="Symbol" panose="05050102010706020507" pitchFamily="18" charset="2"/>
              <a:buChar char="·"/>
            </a:pPr>
            <a:endParaRPr lang="en-US" sz="22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US" sz="2200" b="0" i="0" u="none" strike="noStrike" baseline="0" dirty="0">
                <a:latin typeface="Calibri" panose="020F0502020204030204" pitchFamily="34" charset="0"/>
              </a:rPr>
              <a:t>Number of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global registers = G</a:t>
            </a:r>
          </a:p>
          <a:p>
            <a:pPr algn="l"/>
            <a:r>
              <a:rPr lang="en-US" sz="2200" b="0" i="0" u="none" strike="noStrike" baseline="0" dirty="0">
                <a:latin typeface="Calibri" panose="020F0502020204030204" pitchFamily="34" charset="0"/>
              </a:rPr>
              <a:t>Number of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local registers in each window = L</a:t>
            </a:r>
          </a:p>
          <a:p>
            <a:pPr algn="l"/>
            <a:r>
              <a:rPr lang="en-US" sz="2200" b="0" i="0" u="none" strike="noStrike" baseline="0" dirty="0">
                <a:latin typeface="Calibri" panose="020F0502020204030204" pitchFamily="34" charset="0"/>
              </a:rPr>
              <a:t>Number of register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common to two windows = C</a:t>
            </a:r>
          </a:p>
          <a:p>
            <a:pPr algn="l"/>
            <a:r>
              <a:rPr lang="en-IN" sz="2200" b="0" i="0" u="none" strike="noStrike" baseline="0" dirty="0">
                <a:latin typeface="Calibri" panose="020F0502020204030204" pitchFamily="34" charset="0"/>
              </a:rPr>
              <a:t>Number of </a:t>
            </a:r>
            <a:r>
              <a:rPr lang="en-IN" sz="2200" b="1" i="0" u="none" strike="noStrike" baseline="0" dirty="0">
                <a:latin typeface="Calibri" panose="020F0502020204030204" pitchFamily="34" charset="0"/>
              </a:rPr>
              <a:t>windows = W</a:t>
            </a:r>
          </a:p>
          <a:p>
            <a:pPr algn="l"/>
            <a:endParaRPr lang="en-IN" sz="2200" b="0" i="0" u="none" strike="noStrike" baseline="0" dirty="0">
              <a:latin typeface="Calibri" panose="020F0502020204030204" pitchFamily="34" charset="0"/>
            </a:endParaRPr>
          </a:p>
          <a:p>
            <a:pPr marL="342900" indent="-342900" algn="l">
              <a:buFont typeface="Symbol" panose="05050102010706020507" pitchFamily="18" charset="2"/>
              <a:buChar char="·"/>
            </a:pPr>
            <a:r>
              <a:rPr lang="en-US" sz="2200" b="0" i="0" u="none" strike="noStrike" baseline="0" dirty="0">
                <a:latin typeface="Calibri" panose="020F0502020204030204" pitchFamily="34" charset="0"/>
              </a:rPr>
              <a:t>The number of </a:t>
            </a:r>
            <a:r>
              <a:rPr lang="en-US" sz="2200" b="1" i="0" u="none" strike="noStrike" baseline="0" dirty="0">
                <a:latin typeface="Calibri" panose="020F0502020204030204" pitchFamily="34" charset="0"/>
              </a:rPr>
              <a:t>registers available for each window </a:t>
            </a:r>
            <a:r>
              <a:rPr lang="en-US" sz="2200" b="0" i="0" u="none" strike="noStrike" baseline="0" dirty="0">
                <a:latin typeface="Calibri" panose="020F0502020204030204" pitchFamily="34" charset="0"/>
              </a:rPr>
              <a:t>is calculated as follows:</a:t>
            </a:r>
          </a:p>
          <a:p>
            <a:pPr marL="342900" indent="-342900" algn="l">
              <a:buFont typeface="Symbol" panose="05050102010706020507" pitchFamily="18" charset="2"/>
              <a:buChar char="·"/>
            </a:pPr>
            <a:endParaRPr lang="en-US" sz="2200" b="0" i="0" u="none" strike="noStrike" baseline="0" dirty="0">
              <a:latin typeface="Calibri" panose="020F0502020204030204" pitchFamily="34" charset="0"/>
            </a:endParaRPr>
          </a:p>
          <a:p>
            <a:pPr algn="ctr"/>
            <a:r>
              <a:rPr lang="en-US" sz="2200" b="1" i="0" u="none" strike="noStrike" baseline="0" dirty="0">
                <a:latin typeface="Calibri" panose="020F0502020204030204" pitchFamily="34" charset="0"/>
              </a:rPr>
              <a:t>Window size = L + 2C + G = 10 + 2*6 + 10 = 32</a:t>
            </a:r>
          </a:p>
          <a:p>
            <a:pPr algn="l"/>
            <a:endParaRPr lang="en-US" sz="2200" b="0" i="0" u="none" strike="noStrike" baseline="0" dirty="0">
              <a:latin typeface="Calibri" panose="020F0502020204030204" pitchFamily="34" charset="0"/>
            </a:endParaRPr>
          </a:p>
          <a:p>
            <a:pPr marL="342900" indent="-342900" algn="l">
              <a:buFont typeface="Symbol" panose="05050102010706020507" pitchFamily="18" charset="2"/>
              <a:buChar char="·"/>
            </a:pPr>
            <a:r>
              <a:rPr lang="en-US" sz="2200" b="0" i="0" u="none" strike="noStrike" baseline="0" dirty="0">
                <a:latin typeface="Calibri" panose="020F0502020204030204" pitchFamily="34" charset="0"/>
              </a:rPr>
              <a:t>The total number of register needed in the processor is</a:t>
            </a:r>
          </a:p>
          <a:p>
            <a:pPr marL="342900" indent="-342900" algn="l">
              <a:buFont typeface="Symbol" panose="05050102010706020507" pitchFamily="18" charset="2"/>
              <a:buChar char="·"/>
            </a:pPr>
            <a:endParaRPr lang="en-US" sz="2200" b="0" i="0" u="none" strike="noStrike" baseline="0" dirty="0">
              <a:latin typeface="Calibri" panose="020F0502020204030204" pitchFamily="34" charset="0"/>
            </a:endParaRPr>
          </a:p>
          <a:p>
            <a:pPr algn="ctr"/>
            <a:r>
              <a:rPr lang="nn-NO" sz="2200" b="1" i="0" u="none" strike="noStrike" baseline="0" dirty="0">
                <a:latin typeface="Calibri" panose="020F0502020204030204" pitchFamily="34" charset="0"/>
              </a:rPr>
              <a:t>Register file = (L + C) W + G = (10 + 6 ) *4 + 10 = 74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42925292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6F1D50C-6CD9-B0F6-0745-AD4858B44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749847"/>
              </p:ext>
            </p:extLst>
          </p:nvPr>
        </p:nvGraphicFramePr>
        <p:xfrm>
          <a:off x="228600" y="381000"/>
          <a:ext cx="8686800" cy="6172198"/>
        </p:xfrm>
        <a:graphic>
          <a:graphicData uri="http://schemas.openxmlformats.org/drawingml/2006/table">
            <a:tbl>
              <a:tblPr/>
              <a:tblGrid>
                <a:gridCol w="4343400">
                  <a:extLst>
                    <a:ext uri="{9D8B030D-6E8A-4147-A177-3AD203B41FA5}">
                      <a16:colId xmlns:a16="http://schemas.microsoft.com/office/drawing/2014/main" val="3878530739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560389098"/>
                    </a:ext>
                  </a:extLst>
                </a:gridCol>
              </a:tblGrid>
              <a:tr h="37450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</a:rPr>
                        <a:t>RISC</a:t>
                      </a:r>
                    </a:p>
                  </a:txBody>
                  <a:tcPr marL="46373" marR="46373" marT="46373" marB="463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</a:rPr>
                        <a:t>CISC</a:t>
                      </a:r>
                    </a:p>
                  </a:txBody>
                  <a:tcPr marL="46373" marR="46373" marT="46373" marB="463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733745"/>
                  </a:ext>
                </a:extLst>
              </a:tr>
              <a:tr h="570445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Reduced instruction set computer</a:t>
                      </a:r>
                    </a:p>
                  </a:txBody>
                  <a:tcPr marL="46373" marR="46373" marT="46373" marB="463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Complex instruction set computer</a:t>
                      </a:r>
                    </a:p>
                  </a:txBody>
                  <a:tcPr marL="46373" marR="46373" marT="46373" marB="463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077942"/>
                  </a:ext>
                </a:extLst>
              </a:tr>
              <a:tr h="820728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There are few addressing modes. Most instructions have register to register addressing modes.</a:t>
                      </a:r>
                    </a:p>
                  </a:txBody>
                  <a:tcPr marL="46373" marR="46373" marT="46373" marB="463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There are many addressing modes.</a:t>
                      </a:r>
                    </a:p>
                  </a:txBody>
                  <a:tcPr marL="46373" marR="46373" marT="46373" marB="463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281944"/>
                  </a:ext>
                </a:extLst>
              </a:tr>
              <a:tr h="348162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There are few instructions.</a:t>
                      </a:r>
                    </a:p>
                  </a:txBody>
                  <a:tcPr marL="46373" marR="46373" marT="46373" marB="463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There are many instructions.</a:t>
                      </a:r>
                    </a:p>
                  </a:txBody>
                  <a:tcPr marL="46373" marR="46373" marT="46373" marB="463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834435"/>
                  </a:ext>
                </a:extLst>
              </a:tr>
              <a:tr h="59219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It can include simple instructions and takes one cycle.</a:t>
                      </a:r>
                    </a:p>
                  </a:txBody>
                  <a:tcPr marL="46373" marR="46373" marT="46373" marB="463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It can include complex instructions and takes multiple cycles.</a:t>
                      </a:r>
                    </a:p>
                  </a:txBody>
                  <a:tcPr marL="46373" marR="46373" marT="46373" marB="463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191912"/>
                  </a:ext>
                </a:extLst>
              </a:tr>
              <a:tr h="570445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Hardware executes the instructions.</a:t>
                      </a:r>
                    </a:p>
                  </a:txBody>
                  <a:tcPr marL="46373" marR="46373" marT="46373" marB="463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Micro-program executes the instructions.</a:t>
                      </a:r>
                    </a:p>
                  </a:txBody>
                  <a:tcPr marL="46373" marR="46373" marT="46373" marB="463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72079"/>
                  </a:ext>
                </a:extLst>
              </a:tr>
              <a:tr h="57044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There are Fixed format instructions.</a:t>
                      </a:r>
                    </a:p>
                  </a:txBody>
                  <a:tcPr marL="46373" marR="46373" marT="46373" marB="463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There are Variable format instructions.</a:t>
                      </a:r>
                    </a:p>
                  </a:txBody>
                  <a:tcPr marL="46373" marR="46373" marT="46373" marB="463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196358"/>
                  </a:ext>
                </a:extLst>
              </a:tr>
              <a:tr h="592192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It can be easier to decode as instructions have a fixed format.</a:t>
                      </a:r>
                    </a:p>
                  </a:txBody>
                  <a:tcPr marL="46373" marR="46373" marT="46373" marB="463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It can be complex to decode as instructions have variable format.</a:t>
                      </a:r>
                    </a:p>
                  </a:txBody>
                  <a:tcPr marL="46373" marR="46373" marT="46373" marB="463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304653"/>
                  </a:ext>
                </a:extLst>
              </a:tr>
              <a:tr h="57044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There are multiple register sets are used.</a:t>
                      </a:r>
                    </a:p>
                  </a:txBody>
                  <a:tcPr marL="46373" marR="46373" marT="46373" marB="463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A single register set is used.</a:t>
                      </a:r>
                    </a:p>
                  </a:txBody>
                  <a:tcPr marL="46373" marR="46373" marT="46373" marB="463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87040"/>
                  </a:ext>
                </a:extLst>
              </a:tr>
              <a:tr h="570445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RISC is highly pipelined.</a:t>
                      </a:r>
                    </a:p>
                  </a:txBody>
                  <a:tcPr marL="46373" marR="46373" marT="46373" marB="463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CISC is not pipelined or less pipelined.</a:t>
                      </a:r>
                    </a:p>
                  </a:txBody>
                  <a:tcPr marL="46373" marR="46373" marT="46373" marB="463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303117"/>
                  </a:ext>
                </a:extLst>
              </a:tr>
              <a:tr h="59219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Require more RAM.</a:t>
                      </a:r>
                    </a:p>
                  </a:txBody>
                  <a:tcPr marL="46373" marR="46373" marT="46373" marB="463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Require less RAM</a:t>
                      </a:r>
                    </a:p>
                  </a:txBody>
                  <a:tcPr marL="46373" marR="46373" marT="46373" marB="463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50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96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77000"/>
          </a:xfrm>
        </p:spPr>
        <p:txBody>
          <a:bodyPr>
            <a:noAutofit/>
          </a:bodyPr>
          <a:lstStyle/>
          <a:p>
            <a:r>
              <a:rPr lang="en-US" sz="9600" dirty="0"/>
              <a:t>Stack Organization</a:t>
            </a:r>
          </a:p>
        </p:txBody>
      </p:sp>
    </p:spTree>
    <p:extLst>
      <p:ext uri="{BB962C8B-B14F-4D97-AF65-F5344CB8AC3E}">
        <p14:creationId xmlns:p14="http://schemas.microsoft.com/office/powerpoint/2010/main" val="355567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stack is a storage device that stores information in such a manner that the item stored last is the first item retrieved (LIFO).</a:t>
            </a:r>
          </a:p>
          <a:p>
            <a:pPr algn="just"/>
            <a:r>
              <a:rPr lang="en-US" dirty="0"/>
              <a:t>The register that holds the address for the stack is called a stack pointer (SP) because its value always points at the top item in the stack. </a:t>
            </a:r>
          </a:p>
          <a:p>
            <a:pPr algn="just"/>
            <a:r>
              <a:rPr lang="en-US" dirty="0"/>
              <a:t>The physical registers of a stack are always available for reading or writing. It is the content of the word that is inserted or deleted.</a:t>
            </a:r>
          </a:p>
          <a:p>
            <a:pPr algn="just"/>
            <a:r>
              <a:rPr lang="en-US" b="1" dirty="0"/>
              <a:t>There are two types of stack organization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sz="2400" dirty="0"/>
              <a:t>Register stack – built using registers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sz="2400" dirty="0"/>
              <a:t>Memory stack – logical part of memory allocated as stack</a:t>
            </a:r>
          </a:p>
        </p:txBody>
      </p:sp>
    </p:spTree>
    <p:extLst>
      <p:ext uri="{BB962C8B-B14F-4D97-AF65-F5344CB8AC3E}">
        <p14:creationId xmlns:p14="http://schemas.microsoft.com/office/powerpoint/2010/main" val="384945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Stack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365410"/>
              </p:ext>
            </p:extLst>
          </p:nvPr>
        </p:nvGraphicFramePr>
        <p:xfrm>
          <a:off x="4648200" y="1319897"/>
          <a:ext cx="3200400" cy="4380768"/>
        </p:xfrm>
        <a:graphic>
          <a:graphicData uri="http://schemas.openxmlformats.org/drawingml/2006/table">
            <a:tbl>
              <a:tblPr firstRow="1"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77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4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458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628450"/>
              </p:ext>
            </p:extLst>
          </p:nvPr>
        </p:nvGraphicFramePr>
        <p:xfrm>
          <a:off x="4648200" y="5953760"/>
          <a:ext cx="3200400" cy="370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DR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330242"/>
              </p:ext>
            </p:extLst>
          </p:nvPr>
        </p:nvGraphicFramePr>
        <p:xfrm>
          <a:off x="533400" y="1752600"/>
          <a:ext cx="1600200" cy="370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FULL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56532"/>
              </p:ext>
            </p:extLst>
          </p:nvPr>
        </p:nvGraphicFramePr>
        <p:xfrm>
          <a:off x="2443162" y="1752600"/>
          <a:ext cx="1600200" cy="370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EMTY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042009"/>
              </p:ext>
            </p:extLst>
          </p:nvPr>
        </p:nvGraphicFramePr>
        <p:xfrm>
          <a:off x="1643062" y="4171180"/>
          <a:ext cx="1600200" cy="370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924800" y="1295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24800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24800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24800" y="526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24800" y="3733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24800" y="838200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110536" y="1149217"/>
            <a:ext cx="0" cy="21364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43262" y="4341114"/>
            <a:ext cx="1404938" cy="0"/>
          </a:xfrm>
          <a:prstGeom prst="straightConnector1">
            <a:avLst/>
          </a:prstGeom>
          <a:ln w="25400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71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34501</TotalTime>
  <Words>4555</Words>
  <Application>Microsoft Office PowerPoint</Application>
  <PresentationFormat>On-screen Show (4:3)</PresentationFormat>
  <Paragraphs>845</Paragraphs>
  <Slides>69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8" baseType="lpstr">
      <vt:lpstr>Arial</vt:lpstr>
      <vt:lpstr>Calibri</vt:lpstr>
      <vt:lpstr>Cambria Math</vt:lpstr>
      <vt:lpstr>Courier New</vt:lpstr>
      <vt:lpstr>Open Sans Extrabold</vt:lpstr>
      <vt:lpstr>Open Sans Semibold</vt:lpstr>
      <vt:lpstr>Symbol</vt:lpstr>
      <vt:lpstr>Wingdings</vt:lpstr>
      <vt:lpstr>Office Theme</vt:lpstr>
      <vt:lpstr>Unit – 4 Central Processing Unit </vt:lpstr>
      <vt:lpstr>Topics to be covered</vt:lpstr>
      <vt:lpstr>General Register Organization</vt:lpstr>
      <vt:lpstr>PowerPoint Presentation</vt:lpstr>
      <vt:lpstr>General Register Organization</vt:lpstr>
      <vt:lpstr>General Register Organization</vt:lpstr>
      <vt:lpstr>Stack Organization</vt:lpstr>
      <vt:lpstr>Stack Organization</vt:lpstr>
      <vt:lpstr>Register Stack</vt:lpstr>
      <vt:lpstr>Register Stack</vt:lpstr>
      <vt:lpstr>Register Stack</vt:lpstr>
      <vt:lpstr>Memory Stack</vt:lpstr>
      <vt:lpstr>Memory Stack</vt:lpstr>
      <vt:lpstr>Memory Stack</vt:lpstr>
      <vt:lpstr>Reverse Polish Notation</vt:lpstr>
      <vt:lpstr>Evaluation of Arithmetic Expression</vt:lpstr>
      <vt:lpstr>Instruction Formats</vt:lpstr>
      <vt:lpstr>Instruction Formats</vt:lpstr>
      <vt:lpstr>Three Address Instruction</vt:lpstr>
      <vt:lpstr>Two Address Instruction</vt:lpstr>
      <vt:lpstr>One Address Instruction</vt:lpstr>
      <vt:lpstr>Zero Address Instruction</vt:lpstr>
      <vt:lpstr>RISC Instruction</vt:lpstr>
      <vt:lpstr>Addressing Modes</vt:lpstr>
      <vt:lpstr>Addressing Modes</vt:lpstr>
      <vt:lpstr>PowerPoint Presentation</vt:lpstr>
      <vt:lpstr>1. Implied Mode (Implicit Mode) :</vt:lpstr>
      <vt:lpstr>2. Immediate Mode:</vt:lpstr>
      <vt:lpstr>3. Register Mode: (Absolute Mode)</vt:lpstr>
      <vt:lpstr>4. Register Indirect Mode :</vt:lpstr>
      <vt:lpstr>PowerPoint Presentation</vt:lpstr>
      <vt:lpstr>5. Autoincrement or Autodecrement Mode :</vt:lpstr>
      <vt:lpstr>6. Direct Addressing Mode : (Absolute Addressing Mode)</vt:lpstr>
      <vt:lpstr>7. Indirect Addressing Mode : </vt:lpstr>
      <vt:lpstr>8. Relative Addressing Mode : </vt:lpstr>
      <vt:lpstr>9. Base Register Addressing Mode : </vt:lpstr>
      <vt:lpstr>10. Indexed Addressing Mode : </vt:lpstr>
      <vt:lpstr>PowerPoint Presentation</vt:lpstr>
      <vt:lpstr>Data transfer &amp; manipulation instructions</vt:lpstr>
      <vt:lpstr>Data transfer instructions</vt:lpstr>
      <vt:lpstr>Data manipulation instructions</vt:lpstr>
      <vt:lpstr>1. Arithmetic Instructions</vt:lpstr>
      <vt:lpstr>2. Logical &amp; Bit Manipulation Instructions</vt:lpstr>
      <vt:lpstr>3. Shift Instructions</vt:lpstr>
      <vt:lpstr>Program Control</vt:lpstr>
      <vt:lpstr>Program Control</vt:lpstr>
      <vt:lpstr>Status Bit Conditions</vt:lpstr>
      <vt:lpstr>Status Bit Conditions</vt:lpstr>
      <vt:lpstr>Conditional Branch Instructions</vt:lpstr>
      <vt:lpstr>Conditional Branch Instructions</vt:lpstr>
      <vt:lpstr>Program Interrupt</vt:lpstr>
      <vt:lpstr>Program Interrupt</vt:lpstr>
      <vt:lpstr>PowerPoint Presentation</vt:lpstr>
      <vt:lpstr>PowerPoint Presentation</vt:lpstr>
      <vt:lpstr>Program Status Word (PSW)</vt:lpstr>
      <vt:lpstr>Types of interrupts</vt:lpstr>
      <vt:lpstr>1. External Interrupt</vt:lpstr>
      <vt:lpstr>2. Internal interrupts (Traps)</vt:lpstr>
      <vt:lpstr>3. Software interrupts</vt:lpstr>
      <vt:lpstr>Reduced Instruction Set Computer (RISC)</vt:lpstr>
      <vt:lpstr>Reduced Instruction Set Computer (RISC)</vt:lpstr>
      <vt:lpstr>Complex Instruction Set Computer (CISC)</vt:lpstr>
      <vt:lpstr>Complex Instruction Set Computer (CISC)</vt:lpstr>
      <vt:lpstr>Overlapped Register Window</vt:lpstr>
      <vt:lpstr>Overlapped Register Window</vt:lpstr>
      <vt:lpstr>Overlapped Register Window</vt:lpstr>
      <vt:lpstr>PowerPoint Presentation</vt:lpstr>
      <vt:lpstr>PowerPoint Presentation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DHIREN</cp:lastModifiedBy>
  <cp:revision>1626</cp:revision>
  <dcterms:created xsi:type="dcterms:W3CDTF">2013-05-17T03:00:03Z</dcterms:created>
  <dcterms:modified xsi:type="dcterms:W3CDTF">2022-11-15T09:20:57Z</dcterms:modified>
</cp:coreProperties>
</file>