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8" r:id="rId3"/>
    <p:sldId id="259" r:id="rId4"/>
    <p:sldId id="260" r:id="rId5"/>
    <p:sldId id="269" r:id="rId6"/>
    <p:sldId id="270" r:id="rId7"/>
    <p:sldId id="261" r:id="rId8"/>
    <p:sldId id="27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8D25A3-C1F0-4573-8101-9BCE40BB1240}" type="datetimeFigureOut">
              <a:rPr lang="en-US" smtClean="0"/>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ADC35-699A-4C35-80EE-0C11E20E2CE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16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8D25A3-C1F0-4573-8101-9BCE40BB1240}" type="datetimeFigureOut">
              <a:rPr lang="en-US" smtClean="0"/>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ADC35-699A-4C35-80EE-0C11E20E2CE4}" type="slidenum">
              <a:rPr lang="en-US" smtClean="0"/>
              <a:t>‹#›</a:t>
            </a:fld>
            <a:endParaRPr lang="en-US"/>
          </a:p>
        </p:txBody>
      </p:sp>
    </p:spTree>
    <p:extLst>
      <p:ext uri="{BB962C8B-B14F-4D97-AF65-F5344CB8AC3E}">
        <p14:creationId xmlns:p14="http://schemas.microsoft.com/office/powerpoint/2010/main" val="13281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8D25A3-C1F0-4573-8101-9BCE40BB1240}" type="datetimeFigureOut">
              <a:rPr lang="en-US" smtClean="0"/>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ADC35-699A-4C35-80EE-0C11E20E2CE4}" type="slidenum">
              <a:rPr lang="en-US" smtClean="0"/>
              <a:t>‹#›</a:t>
            </a:fld>
            <a:endParaRPr lang="en-US"/>
          </a:p>
        </p:txBody>
      </p:sp>
    </p:spTree>
    <p:extLst>
      <p:ext uri="{BB962C8B-B14F-4D97-AF65-F5344CB8AC3E}">
        <p14:creationId xmlns:p14="http://schemas.microsoft.com/office/powerpoint/2010/main" val="1861572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8D25A3-C1F0-4573-8101-9BCE40BB1240}" type="datetimeFigureOut">
              <a:rPr lang="en-US" smtClean="0"/>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ADC35-699A-4C35-80EE-0C11E20E2CE4}" type="slidenum">
              <a:rPr lang="en-US" smtClean="0"/>
              <a:t>‹#›</a:t>
            </a:fld>
            <a:endParaRPr lang="en-US"/>
          </a:p>
        </p:txBody>
      </p:sp>
    </p:spTree>
    <p:extLst>
      <p:ext uri="{BB962C8B-B14F-4D97-AF65-F5344CB8AC3E}">
        <p14:creationId xmlns:p14="http://schemas.microsoft.com/office/powerpoint/2010/main" val="6778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8D25A3-C1F0-4573-8101-9BCE40BB1240}" type="datetimeFigureOut">
              <a:rPr lang="en-US" smtClean="0"/>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ADC35-699A-4C35-80EE-0C11E20E2CE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217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8D25A3-C1F0-4573-8101-9BCE40BB1240}" type="datetimeFigureOut">
              <a:rPr lang="en-US" smtClean="0"/>
              <a:t>12/11/2014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ADC35-699A-4C35-80EE-0C11E20E2CE4}" type="slidenum">
              <a:rPr lang="en-US" smtClean="0"/>
              <a:t>‹#›</a:t>
            </a:fld>
            <a:endParaRPr lang="en-US"/>
          </a:p>
        </p:txBody>
      </p:sp>
    </p:spTree>
    <p:extLst>
      <p:ext uri="{BB962C8B-B14F-4D97-AF65-F5344CB8AC3E}">
        <p14:creationId xmlns:p14="http://schemas.microsoft.com/office/powerpoint/2010/main" val="285913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8D25A3-C1F0-4573-8101-9BCE40BB1240}" type="datetimeFigureOut">
              <a:rPr lang="en-US" smtClean="0"/>
              <a:t>12/11/2014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CADC35-699A-4C35-80EE-0C11E20E2CE4}" type="slidenum">
              <a:rPr lang="en-US" smtClean="0"/>
              <a:t>‹#›</a:t>
            </a:fld>
            <a:endParaRPr lang="en-US"/>
          </a:p>
        </p:txBody>
      </p:sp>
    </p:spTree>
    <p:extLst>
      <p:ext uri="{BB962C8B-B14F-4D97-AF65-F5344CB8AC3E}">
        <p14:creationId xmlns:p14="http://schemas.microsoft.com/office/powerpoint/2010/main" val="101217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8D25A3-C1F0-4573-8101-9BCE40BB1240}" type="datetimeFigureOut">
              <a:rPr lang="en-US" smtClean="0"/>
              <a:t>12/11/2014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CADC35-699A-4C35-80EE-0C11E20E2CE4}" type="slidenum">
              <a:rPr lang="en-US" smtClean="0"/>
              <a:t>‹#›</a:t>
            </a:fld>
            <a:endParaRPr lang="en-US"/>
          </a:p>
        </p:txBody>
      </p:sp>
    </p:spTree>
    <p:extLst>
      <p:ext uri="{BB962C8B-B14F-4D97-AF65-F5344CB8AC3E}">
        <p14:creationId xmlns:p14="http://schemas.microsoft.com/office/powerpoint/2010/main" val="28563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8D25A3-C1F0-4573-8101-9BCE40BB1240}" type="datetimeFigureOut">
              <a:rPr lang="en-US" smtClean="0"/>
              <a:t>12/11/2014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CCADC35-699A-4C35-80EE-0C11E20E2CE4}" type="slidenum">
              <a:rPr lang="en-US" smtClean="0"/>
              <a:t>‹#›</a:t>
            </a:fld>
            <a:endParaRPr lang="en-US"/>
          </a:p>
        </p:txBody>
      </p:sp>
    </p:spTree>
    <p:extLst>
      <p:ext uri="{BB962C8B-B14F-4D97-AF65-F5344CB8AC3E}">
        <p14:creationId xmlns:p14="http://schemas.microsoft.com/office/powerpoint/2010/main" val="1886201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D8D25A3-C1F0-4573-8101-9BCE40BB1240}" type="datetimeFigureOut">
              <a:rPr lang="en-US" smtClean="0"/>
              <a:t>12/11/2014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CADC35-699A-4C35-80EE-0C11E20E2CE4}" type="slidenum">
              <a:rPr lang="en-US" smtClean="0"/>
              <a:t>‹#›</a:t>
            </a:fld>
            <a:endParaRPr lang="en-US"/>
          </a:p>
        </p:txBody>
      </p:sp>
    </p:spTree>
    <p:extLst>
      <p:ext uri="{BB962C8B-B14F-4D97-AF65-F5344CB8AC3E}">
        <p14:creationId xmlns:p14="http://schemas.microsoft.com/office/powerpoint/2010/main" val="263437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8D25A3-C1F0-4573-8101-9BCE40BB1240}" type="datetimeFigureOut">
              <a:rPr lang="en-US" smtClean="0"/>
              <a:t>12/11/2014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ADC35-699A-4C35-80EE-0C11E20E2CE4}" type="slidenum">
              <a:rPr lang="en-US" smtClean="0"/>
              <a:t>‹#›</a:t>
            </a:fld>
            <a:endParaRPr lang="en-US"/>
          </a:p>
        </p:txBody>
      </p:sp>
    </p:spTree>
    <p:extLst>
      <p:ext uri="{BB962C8B-B14F-4D97-AF65-F5344CB8AC3E}">
        <p14:creationId xmlns:p14="http://schemas.microsoft.com/office/powerpoint/2010/main" val="45388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8D25A3-C1F0-4573-8101-9BCE40BB1240}" type="datetimeFigureOut">
              <a:rPr lang="en-US" smtClean="0"/>
              <a:t>12/11/2014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CADC35-699A-4C35-80EE-0C11E20E2CE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650981"/>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568" y="260446"/>
            <a:ext cx="8825658" cy="1882254"/>
          </a:xfrm>
        </p:spPr>
        <p:txBody>
          <a:bodyPr/>
          <a:lstStyle/>
          <a:p>
            <a:r>
              <a:rPr lang="en-US" dirty="0" smtClean="0"/>
              <a:t>Food Techies</a:t>
            </a:r>
            <a:endParaRPr lang="en-US" dirty="0"/>
          </a:p>
        </p:txBody>
      </p:sp>
      <p:sp>
        <p:nvSpPr>
          <p:cNvPr id="5" name="Title 1"/>
          <p:cNvSpPr txBox="1">
            <a:spLocks/>
          </p:cNvSpPr>
          <p:nvPr/>
        </p:nvSpPr>
        <p:spPr>
          <a:xfrm>
            <a:off x="7011800" y="1912786"/>
            <a:ext cx="3851398" cy="2540759"/>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v"/>
            </a:pPr>
            <a:r>
              <a:rPr lang="en-US" sz="4000" dirty="0" err="1" smtClean="0"/>
              <a:t>Bhoopesh</a:t>
            </a:r>
            <a:endParaRPr lang="en-US" sz="4000" dirty="0" smtClean="0"/>
          </a:p>
          <a:p>
            <a:pPr marL="571500" indent="-571500">
              <a:buFont typeface="Wingdings" panose="05000000000000000000" pitchFamily="2" charset="2"/>
              <a:buChar char="v"/>
            </a:pPr>
            <a:r>
              <a:rPr lang="en-US" sz="4000" dirty="0" err="1" smtClean="0"/>
              <a:t>Simranjit</a:t>
            </a:r>
            <a:endParaRPr lang="en-US" sz="4000" dirty="0" smtClean="0"/>
          </a:p>
          <a:p>
            <a:pPr marL="571500" indent="-571500">
              <a:buFont typeface="Wingdings" panose="05000000000000000000" pitchFamily="2" charset="2"/>
              <a:buChar char="v"/>
            </a:pPr>
            <a:r>
              <a:rPr lang="en-US" sz="4000" dirty="0" smtClean="0"/>
              <a:t>Osheen</a:t>
            </a:r>
          </a:p>
          <a:p>
            <a:pPr marL="571500" indent="-571500">
              <a:buFont typeface="Wingdings" panose="05000000000000000000" pitchFamily="2" charset="2"/>
              <a:buChar char="v"/>
            </a:pPr>
            <a:r>
              <a:rPr lang="en-US" sz="4000" dirty="0" err="1" smtClean="0"/>
              <a:t>Prajakta</a:t>
            </a:r>
            <a:r>
              <a:rPr lang="en-US" sz="4000" dirty="0" smtClean="0"/>
              <a:t> K</a:t>
            </a:r>
            <a:endParaRPr lang="en-US" sz="4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0443" y="133837"/>
            <a:ext cx="3249636" cy="959558"/>
          </a:xfrm>
          <a:prstGeom prst="rect">
            <a:avLst/>
          </a:prstGeom>
        </p:spPr>
      </p:pic>
    </p:spTree>
    <p:extLst>
      <p:ext uri="{BB962C8B-B14F-4D97-AF65-F5344CB8AC3E}">
        <p14:creationId xmlns:p14="http://schemas.microsoft.com/office/powerpoint/2010/main" val="4065820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104293" y="1853248"/>
            <a:ext cx="8946541" cy="3564913"/>
          </a:xfrm>
        </p:spPr>
        <p:txBody>
          <a:bodyPr>
            <a:normAutofit fontScale="92500"/>
          </a:bodyPr>
          <a:lstStyle/>
          <a:p>
            <a:pPr algn="just">
              <a:buFont typeface="Arial" panose="020B0604020202020204" pitchFamily="34" charset="0"/>
              <a:buChar char="•"/>
            </a:pPr>
            <a:r>
              <a:rPr lang="en-US" sz="2400" dirty="0" smtClean="0"/>
              <a:t>Meal delivery system is built with meal order and customize meal options.</a:t>
            </a:r>
          </a:p>
          <a:p>
            <a:pPr algn="just">
              <a:buFont typeface="Arial" panose="020B0604020202020204" pitchFamily="34" charset="0"/>
              <a:buChar char="•"/>
            </a:pPr>
            <a:r>
              <a:rPr lang="en-US" sz="2400" dirty="0" smtClean="0"/>
              <a:t>This system would be specifically suitable in college campuses where multiple suppliers can register and provide various services to the users.</a:t>
            </a:r>
          </a:p>
          <a:p>
            <a:pPr algn="just">
              <a:buFont typeface="Arial" panose="020B0604020202020204" pitchFamily="34" charset="0"/>
              <a:buChar char="•"/>
            </a:pPr>
            <a:r>
              <a:rPr lang="en-US" sz="2400" dirty="0" smtClean="0"/>
              <a:t>Users can either order by quick meal or can customize the meal according to ingredients of their choice.</a:t>
            </a:r>
          </a:p>
          <a:p>
            <a:pPr algn="just">
              <a:buFont typeface="Arial" panose="020B0604020202020204" pitchFamily="34" charset="0"/>
              <a:buChar char="•"/>
            </a:pPr>
            <a:r>
              <a:rPr lang="en-US" sz="2400" dirty="0" smtClean="0"/>
              <a:t>User can also receive alerts about the status of their order</a:t>
            </a:r>
          </a:p>
          <a:p>
            <a:pPr algn="just">
              <a:buFont typeface="Arial" panose="020B0604020202020204" pitchFamily="34" charset="0"/>
              <a:buChar char="•"/>
            </a:pPr>
            <a:r>
              <a:rPr lang="en-US" sz="2400" dirty="0" smtClean="0"/>
              <a:t>Suppliers can add recipes and provide them to users along with providing alerts to the user.</a:t>
            </a:r>
          </a:p>
          <a:p>
            <a:pPr algn="just">
              <a:buFont typeface="Arial" panose="020B0604020202020204" pitchFamily="34" charset="0"/>
              <a:buChar char="•"/>
            </a:pPr>
            <a:endParaRPr lang="en-US" sz="2400" dirty="0"/>
          </a:p>
          <a:p>
            <a:pPr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1759644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a:xfrm>
            <a:off x="646111" y="1985211"/>
            <a:ext cx="10515600" cy="3692258"/>
          </a:xfrm>
        </p:spPr>
        <p:txBody>
          <a:bodyPr>
            <a:noAutofit/>
          </a:bodyPr>
          <a:lstStyle/>
          <a:p>
            <a:pPr>
              <a:buFont typeface="Arial" panose="020B0604020202020204" pitchFamily="34" charset="0"/>
              <a:buChar char="•"/>
            </a:pPr>
            <a:r>
              <a:rPr lang="en-US" sz="2400" dirty="0" smtClean="0"/>
              <a:t>Existing systems which provide meal delivery services either have the customize food option or the delivery and take out service.</a:t>
            </a:r>
          </a:p>
          <a:p>
            <a:pPr>
              <a:buFont typeface="Arial" panose="020B0604020202020204" pitchFamily="34" charset="0"/>
              <a:buChar char="•"/>
            </a:pPr>
            <a:r>
              <a:rPr lang="en-US" sz="2400" dirty="0" smtClean="0"/>
              <a:t>Some websites provide recipes of food items which can be prepared with user choices</a:t>
            </a:r>
            <a:r>
              <a:rPr lang="en-US" sz="2400" dirty="0"/>
              <a:t> </a:t>
            </a:r>
            <a:r>
              <a:rPr lang="en-US" sz="2400" dirty="0" smtClean="0"/>
              <a:t>while others have an option of delivering the predefined recipes.</a:t>
            </a:r>
            <a:endParaRPr lang="en-US" sz="2400" dirty="0"/>
          </a:p>
          <a:p>
            <a:pPr>
              <a:buFont typeface="Arial" panose="020B0604020202020204" pitchFamily="34" charset="0"/>
              <a:buChar char="•"/>
            </a:pPr>
            <a:r>
              <a:rPr lang="en-US" sz="2400" dirty="0" smtClean="0"/>
              <a:t>Food-Techies- Integration of both the customize and meal delivery options is provided. Several suppliers can provide this service, all under one roof. Additionally, suppliers not only provide predefined food items, they also provide the customized meals.</a:t>
            </a:r>
          </a:p>
        </p:txBody>
      </p:sp>
    </p:spTree>
    <p:extLst>
      <p:ext uri="{BB962C8B-B14F-4D97-AF65-F5344CB8AC3E}">
        <p14:creationId xmlns:p14="http://schemas.microsoft.com/office/powerpoint/2010/main" val="3537352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built it?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800" dirty="0" smtClean="0"/>
              <a:t>Languages used- Python, Flask, HTML, CSS, JavaScript, AJAX, jQuery</a:t>
            </a:r>
          </a:p>
          <a:p>
            <a:pPr>
              <a:buFont typeface="Arial" panose="020B0604020202020204" pitchFamily="34" charset="0"/>
              <a:buChar char="•"/>
            </a:pPr>
            <a:r>
              <a:rPr lang="en-US" sz="2800" dirty="0" smtClean="0"/>
              <a:t>Database used- Sqlite3</a:t>
            </a:r>
          </a:p>
          <a:p>
            <a:pPr>
              <a:buFont typeface="Arial" panose="020B0604020202020204" pitchFamily="34" charset="0"/>
              <a:buChar char="•"/>
            </a:pPr>
            <a:r>
              <a:rPr lang="en-US" sz="2800" dirty="0" smtClean="0"/>
              <a:t>External Libraries-</a:t>
            </a:r>
            <a:r>
              <a:rPr lang="en-US" sz="2800" dirty="0" err="1" smtClean="0"/>
              <a:t>twilio</a:t>
            </a:r>
            <a:r>
              <a:rPr lang="en-US" sz="2800" dirty="0" smtClean="0"/>
              <a:t>, sets</a:t>
            </a:r>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1194970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5" y="177421"/>
            <a:ext cx="2511188" cy="955343"/>
          </a:xfrm>
        </p:spPr>
        <p:txBody>
          <a:bodyPr>
            <a:normAutofit fontScale="90000"/>
          </a:bodyPr>
          <a:lstStyle/>
          <a:p>
            <a:pPr algn="ctr"/>
            <a:r>
              <a:rPr lang="en-US" sz="3600" dirty="0" smtClean="0"/>
              <a:t>FLOW CHART</a:t>
            </a:r>
            <a:br>
              <a:rPr lang="en-US" sz="3600" dirty="0" smtClean="0"/>
            </a:b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883" y="0"/>
            <a:ext cx="7387929" cy="6858000"/>
          </a:xfrm>
          <a:prstGeom prst="rect">
            <a:avLst/>
          </a:prstGeom>
        </p:spPr>
      </p:pic>
    </p:spTree>
    <p:extLst>
      <p:ext uri="{BB962C8B-B14F-4D97-AF65-F5344CB8AC3E}">
        <p14:creationId xmlns:p14="http://schemas.microsoft.com/office/powerpoint/2010/main" val="1882181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36" y="56739"/>
            <a:ext cx="3994127" cy="700265"/>
          </a:xfrm>
        </p:spPr>
        <p:txBody>
          <a:bodyPr>
            <a:normAutofit fontScale="90000"/>
          </a:bodyPr>
          <a:lstStyle/>
          <a:p>
            <a:r>
              <a:rPr lang="en-US" dirty="0" smtClean="0"/>
              <a:t>ER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313" y="757004"/>
            <a:ext cx="10058400" cy="6100996"/>
          </a:xfrm>
          <a:prstGeom prst="rect">
            <a:avLst/>
          </a:prstGeom>
        </p:spPr>
      </p:pic>
    </p:spTree>
    <p:extLst>
      <p:ext uri="{BB962C8B-B14F-4D97-AF65-F5344CB8AC3E}">
        <p14:creationId xmlns:p14="http://schemas.microsoft.com/office/powerpoint/2010/main" val="2943868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5815" y="354842"/>
            <a:ext cx="10406418" cy="5759355"/>
          </a:xfrm>
        </p:spPr>
      </p:pic>
    </p:spTree>
    <p:extLst>
      <p:ext uri="{BB962C8B-B14F-4D97-AF65-F5344CB8AC3E}">
        <p14:creationId xmlns:p14="http://schemas.microsoft.com/office/powerpoint/2010/main" val="3961164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7733614" cy="1089479"/>
          </a:xfrm>
        </p:spPr>
        <p:txBody>
          <a:bodyPr/>
          <a:lstStyle/>
          <a:p>
            <a:r>
              <a:rPr lang="en-US" dirty="0" smtClean="0"/>
              <a:t>Order Meal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2" y="1542197"/>
            <a:ext cx="9043798" cy="4817660"/>
          </a:xfrm>
        </p:spPr>
      </p:pic>
    </p:spTree>
    <p:extLst>
      <p:ext uri="{BB962C8B-B14F-4D97-AF65-F5344CB8AC3E}">
        <p14:creationId xmlns:p14="http://schemas.microsoft.com/office/powerpoint/2010/main" val="955027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&amp; </a:t>
            </a:r>
            <a:r>
              <a:rPr lang="en-US" dirty="0"/>
              <a:t>Future Scope</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Database entries are limited</a:t>
            </a:r>
          </a:p>
          <a:p>
            <a:pPr>
              <a:buFont typeface="Arial" panose="020B0604020202020204" pitchFamily="34" charset="0"/>
              <a:buChar char="•"/>
            </a:pPr>
            <a:r>
              <a:rPr lang="en-US" dirty="0"/>
              <a:t>Improved security in the payments</a:t>
            </a:r>
          </a:p>
          <a:p>
            <a:pPr>
              <a:buFont typeface="Arial" panose="020B0604020202020204" pitchFamily="34" charset="0"/>
              <a:buChar char="•"/>
            </a:pPr>
            <a:r>
              <a:rPr lang="en-US" dirty="0"/>
              <a:t>Improved registrations through captcha</a:t>
            </a:r>
          </a:p>
          <a:p>
            <a:pPr>
              <a:buFont typeface="Arial" panose="020B0604020202020204" pitchFamily="34" charset="0"/>
              <a:buChar char="•"/>
            </a:pPr>
            <a:r>
              <a:rPr lang="en-US" dirty="0"/>
              <a:t>Suppliers can be registered location wise, and further the application can be used anywhere</a:t>
            </a:r>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2012275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340</TotalTime>
  <Words>245</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Retrospect</vt:lpstr>
      <vt:lpstr>Food Techies</vt:lpstr>
      <vt:lpstr>Introduction</vt:lpstr>
      <vt:lpstr>Project Overview</vt:lpstr>
      <vt:lpstr>How we built it?</vt:lpstr>
      <vt:lpstr>FLOW CHART </vt:lpstr>
      <vt:lpstr>ER DIAGRAM</vt:lpstr>
      <vt:lpstr>PowerPoint Presentation</vt:lpstr>
      <vt:lpstr>Order Meal</vt:lpstr>
      <vt:lpstr>Limitations &amp; 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Techies</dc:title>
  <dc:creator>prajakta kulkarni</dc:creator>
  <cp:lastModifiedBy>Osheen Shrivastav</cp:lastModifiedBy>
  <cp:revision>18</cp:revision>
  <dcterms:created xsi:type="dcterms:W3CDTF">2014-12-11T03:22:42Z</dcterms:created>
  <dcterms:modified xsi:type="dcterms:W3CDTF">2014-12-11T21:20:44Z</dcterms:modified>
</cp:coreProperties>
</file>