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2" r:id="rId4"/>
    <p:sldId id="268" r:id="rId5"/>
    <p:sldId id="265" r:id="rId6"/>
    <p:sldId id="267" r:id="rId7"/>
    <p:sldId id="272" r:id="rId8"/>
    <p:sldId id="273" r:id="rId9"/>
    <p:sldId id="274" r:id="rId10"/>
    <p:sldId id="275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Typographical error</c:v>
                </c:pt>
                <c:pt idx="1">
                  <c:v>Logic error</c:v>
                </c:pt>
                <c:pt idx="2">
                  <c:v>Extreme values</c:v>
                </c:pt>
                <c:pt idx="3">
                  <c:v>Duplication/Cut Labels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</c:v>
                </c:pt>
                <c:pt idx="1">
                  <c:v>17</c:v>
                </c:pt>
                <c:pt idx="2">
                  <c:v>86</c:v>
                </c:pt>
                <c:pt idx="3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Agricultural database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91B-42F1-9BBF-23FD7F107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0201999"/>
        <c:axId val="1980204079"/>
      </c:barChart>
      <c:catAx>
        <c:axId val="198020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0204079"/>
        <c:crosses val="autoZero"/>
        <c:auto val="1"/>
        <c:lblAlgn val="ctr"/>
        <c:lblOffset val="100"/>
        <c:noMultiLvlLbl val="0"/>
      </c:catAx>
      <c:valAx>
        <c:axId val="198020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020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ADE09-2EED-464C-8CDA-C3E590CC840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2D905F-D47E-4191-AE44-DB3548F777FD}">
      <dgm:prSet custT="1"/>
      <dgm:spPr/>
      <dgm:t>
        <a:bodyPr/>
        <a:lstStyle/>
        <a:p>
          <a:r>
            <a:rPr lang="en-US" sz="2800" dirty="0"/>
            <a:t>Type des </a:t>
          </a:r>
          <a:r>
            <a:rPr lang="en-US" sz="2800" dirty="0" err="1"/>
            <a:t>erreurs</a:t>
          </a:r>
          <a:r>
            <a:rPr lang="en-US" sz="2800" dirty="0"/>
            <a:t> </a:t>
          </a:r>
          <a:r>
            <a:rPr lang="en-US" sz="2800" dirty="0" err="1"/>
            <a:t>traitées</a:t>
          </a:r>
          <a:endParaRPr lang="fr-FR" sz="2800" dirty="0"/>
        </a:p>
      </dgm:t>
    </dgm:pt>
    <dgm:pt modelId="{3A843F7C-AE4B-43B0-862D-EF8E74ACABFE}" type="parTrans" cxnId="{4B58F851-C2C6-43D5-AC40-C05A8E2B356E}">
      <dgm:prSet/>
      <dgm:spPr/>
      <dgm:t>
        <a:bodyPr/>
        <a:lstStyle/>
        <a:p>
          <a:endParaRPr lang="fr-FR"/>
        </a:p>
      </dgm:t>
    </dgm:pt>
    <dgm:pt modelId="{ECBE9E05-77FD-430E-8321-22B5E9C4D300}" type="sibTrans" cxnId="{4B58F851-C2C6-43D5-AC40-C05A8E2B356E}">
      <dgm:prSet/>
      <dgm:spPr/>
      <dgm:t>
        <a:bodyPr/>
        <a:lstStyle/>
        <a:p>
          <a:endParaRPr lang="fr-FR"/>
        </a:p>
      </dgm:t>
    </dgm:pt>
    <dgm:pt modelId="{E5BA04DD-6E94-45FA-81CD-4C42461DE1C5}" type="pres">
      <dgm:prSet presAssocID="{02CADE09-2EED-464C-8CDA-C3E590CC840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64A402-281B-4135-ADBB-C5208D988ADA}" type="pres">
      <dgm:prSet presAssocID="{322D905F-D47E-4191-AE44-DB3548F777FD}" presName="horFlow" presStyleCnt="0"/>
      <dgm:spPr/>
    </dgm:pt>
    <dgm:pt modelId="{3563E4E7-CCAA-4EFC-A75A-54127C316A7F}" type="pres">
      <dgm:prSet presAssocID="{322D905F-D47E-4191-AE44-DB3548F777FD}" presName="bigChev" presStyleLbl="node1" presStyleIdx="0" presStyleCnt="1"/>
      <dgm:spPr/>
    </dgm:pt>
  </dgm:ptLst>
  <dgm:cxnLst>
    <dgm:cxn modelId="{4B58F851-C2C6-43D5-AC40-C05A8E2B356E}" srcId="{02CADE09-2EED-464C-8CDA-C3E590CC8407}" destId="{322D905F-D47E-4191-AE44-DB3548F777FD}" srcOrd="0" destOrd="0" parTransId="{3A843F7C-AE4B-43B0-862D-EF8E74ACABFE}" sibTransId="{ECBE9E05-77FD-430E-8321-22B5E9C4D300}"/>
    <dgm:cxn modelId="{1DC26154-300C-4A44-B8F5-2ADBB3A6B6EC}" type="presOf" srcId="{02CADE09-2EED-464C-8CDA-C3E590CC8407}" destId="{E5BA04DD-6E94-45FA-81CD-4C42461DE1C5}" srcOrd="0" destOrd="0" presId="urn:microsoft.com/office/officeart/2005/8/layout/lProcess3"/>
    <dgm:cxn modelId="{6289CDD4-0603-4198-A9CF-A3EDA316D6DF}" type="presOf" srcId="{322D905F-D47E-4191-AE44-DB3548F777FD}" destId="{3563E4E7-CCAA-4EFC-A75A-54127C316A7F}" srcOrd="0" destOrd="0" presId="urn:microsoft.com/office/officeart/2005/8/layout/lProcess3"/>
    <dgm:cxn modelId="{85B40F47-942A-40F4-93DB-A4F1D83CB4DC}" type="presParOf" srcId="{E5BA04DD-6E94-45FA-81CD-4C42461DE1C5}" destId="{0064A402-281B-4135-ADBB-C5208D988ADA}" srcOrd="0" destOrd="0" presId="urn:microsoft.com/office/officeart/2005/8/layout/lProcess3"/>
    <dgm:cxn modelId="{62277351-20A6-4A26-9EDD-E999671E54CE}" type="presParOf" srcId="{0064A402-281B-4135-ADBB-C5208D988ADA}" destId="{3563E4E7-CCAA-4EFC-A75A-54127C316A7F}" srcOrd="0" destOrd="0" presId="urn:microsoft.com/office/officeart/2005/8/layout/lProcess3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BFADD-6833-4FBC-8961-0623B5A196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B10B0-E758-4C1F-B6A8-13CD38A64208}" type="pres">
      <dgm:prSet presAssocID="{BC1BFADD-6833-4FBC-8961-0623B5A1968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537C534-8536-4E2D-9437-279C9F33CBDA}" type="presOf" srcId="{BC1BFADD-6833-4FBC-8961-0623B5A1968E}" destId="{825B10B0-E758-4C1F-B6A8-13CD38A642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B8638-E30E-8345-8D0D-50BBCBAC90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8EAB5C-C9F5-D343-A5C5-1B29F1A7B3CF}">
      <dgm:prSet/>
      <dgm:spPr/>
      <dgm:t>
        <a:bodyPr/>
        <a:lstStyle/>
        <a:p>
          <a:r>
            <a:rPr lang="fr-FR" dirty="0"/>
            <a:t>Class: Data</a:t>
          </a:r>
        </a:p>
      </dgm:t>
    </dgm:pt>
    <dgm:pt modelId="{95B67247-1FBD-7949-AB85-ACBF33F1DA73}" type="parTrans" cxnId="{37A52995-4EC9-1949-9330-323703EA8E79}">
      <dgm:prSet/>
      <dgm:spPr/>
      <dgm:t>
        <a:bodyPr/>
        <a:lstStyle/>
        <a:p>
          <a:endParaRPr lang="fr-FR"/>
        </a:p>
      </dgm:t>
    </dgm:pt>
    <dgm:pt modelId="{44636E3F-256C-C74C-B109-6001380242EE}" type="sibTrans" cxnId="{37A52995-4EC9-1949-9330-323703EA8E79}">
      <dgm:prSet/>
      <dgm:spPr/>
      <dgm:t>
        <a:bodyPr/>
        <a:lstStyle/>
        <a:p>
          <a:endParaRPr lang="fr-FR"/>
        </a:p>
      </dgm:t>
    </dgm:pt>
    <dgm:pt modelId="{D4284286-B1A3-2645-991C-972C0CEDA4C1}" type="pres">
      <dgm:prSet presAssocID="{0EAB8638-E30E-8345-8D0D-50BBCBAC900C}" presName="Name0" presStyleCnt="0">
        <dgm:presLayoutVars>
          <dgm:dir/>
          <dgm:resizeHandles val="exact"/>
        </dgm:presLayoutVars>
      </dgm:prSet>
      <dgm:spPr/>
    </dgm:pt>
    <dgm:pt modelId="{A2B2A1F8-B0BF-2B48-B98F-E167886F5871}" type="pres">
      <dgm:prSet presAssocID="{2B8EAB5C-C9F5-D343-A5C5-1B29F1A7B3CF}" presName="node" presStyleLbl="node1" presStyleIdx="0" presStyleCnt="1" custScaleX="100098" custLinFactNeighborX="-9464" custLinFactNeighborY="0">
        <dgm:presLayoutVars>
          <dgm:bulletEnabled val="1"/>
        </dgm:presLayoutVars>
      </dgm:prSet>
      <dgm:spPr/>
    </dgm:pt>
  </dgm:ptLst>
  <dgm:cxnLst>
    <dgm:cxn modelId="{4EDEA314-B48C-CE4C-B055-957EA798CACD}" type="presOf" srcId="{0EAB8638-E30E-8345-8D0D-50BBCBAC900C}" destId="{D4284286-B1A3-2645-991C-972C0CEDA4C1}" srcOrd="0" destOrd="0" presId="urn:microsoft.com/office/officeart/2005/8/layout/process1"/>
    <dgm:cxn modelId="{FD81F37F-7522-0144-84F5-9D2FB9B176DE}" type="presOf" srcId="{2B8EAB5C-C9F5-D343-A5C5-1B29F1A7B3CF}" destId="{A2B2A1F8-B0BF-2B48-B98F-E167886F5871}" srcOrd="0" destOrd="0" presId="urn:microsoft.com/office/officeart/2005/8/layout/process1"/>
    <dgm:cxn modelId="{37A52995-4EC9-1949-9330-323703EA8E79}" srcId="{0EAB8638-E30E-8345-8D0D-50BBCBAC900C}" destId="{2B8EAB5C-C9F5-D343-A5C5-1B29F1A7B3CF}" srcOrd="0" destOrd="0" parTransId="{95B67247-1FBD-7949-AB85-ACBF33F1DA73}" sibTransId="{44636E3F-256C-C74C-B109-6001380242EE}"/>
    <dgm:cxn modelId="{D35E9D6C-DABF-274D-83DA-56412012DC29}" type="presParOf" srcId="{D4284286-B1A3-2645-991C-972C0CEDA4C1}" destId="{A2B2A1F8-B0BF-2B48-B98F-E167886F58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7AF51-EFE0-4CDF-899C-2FE8D4D61B2D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E6C6B19-3645-4F64-A9C4-C302EC1CE780}">
      <dgm:prSet/>
      <dgm:spPr/>
      <dgm:t>
        <a:bodyPr/>
        <a:lstStyle/>
        <a:p>
          <a:r>
            <a:rPr lang="en-US" dirty="0" err="1"/>
            <a:t>Quelques</a:t>
          </a:r>
          <a:r>
            <a:rPr lang="en-US" dirty="0"/>
            <a:t> </a:t>
          </a:r>
          <a:r>
            <a:rPr lang="en-US" dirty="0" err="1"/>
            <a:t>resultats</a:t>
          </a:r>
          <a:endParaRPr lang="fr-FR" dirty="0"/>
        </a:p>
      </dgm:t>
    </dgm:pt>
    <dgm:pt modelId="{7B792CB6-5374-4100-9FF0-E46020F25CBC}" type="parTrans" cxnId="{6DC76CF4-262D-408A-AB13-C03DDE964B36}">
      <dgm:prSet/>
      <dgm:spPr/>
      <dgm:t>
        <a:bodyPr/>
        <a:lstStyle/>
        <a:p>
          <a:endParaRPr lang="fr-FR"/>
        </a:p>
      </dgm:t>
    </dgm:pt>
    <dgm:pt modelId="{427D79B6-2DD8-494A-8DEE-C5844A4223C4}" type="sibTrans" cxnId="{6DC76CF4-262D-408A-AB13-C03DDE964B36}">
      <dgm:prSet/>
      <dgm:spPr/>
      <dgm:t>
        <a:bodyPr/>
        <a:lstStyle/>
        <a:p>
          <a:endParaRPr lang="fr-FR"/>
        </a:p>
      </dgm:t>
    </dgm:pt>
    <dgm:pt modelId="{E6353359-223A-4C21-A477-17B740F1F6F5}" type="pres">
      <dgm:prSet presAssocID="{91C7AF51-EFE0-4CDF-899C-2FE8D4D61B2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C531B2C-1880-4092-9C85-7F81E5B01E84}" type="pres">
      <dgm:prSet presAssocID="{8E6C6B19-3645-4F64-A9C4-C302EC1CE780}" presName="horFlow" presStyleCnt="0"/>
      <dgm:spPr/>
    </dgm:pt>
    <dgm:pt modelId="{E93E79FF-5009-40B8-AB7D-96799CF1B204}" type="pres">
      <dgm:prSet presAssocID="{8E6C6B19-3645-4F64-A9C4-C302EC1CE780}" presName="bigChev" presStyleLbl="node1" presStyleIdx="0" presStyleCnt="1"/>
      <dgm:spPr/>
    </dgm:pt>
  </dgm:ptLst>
  <dgm:cxnLst>
    <dgm:cxn modelId="{2B2EEA94-7AAA-4B00-A430-C7D8E721B6F2}" type="presOf" srcId="{8E6C6B19-3645-4F64-A9C4-C302EC1CE780}" destId="{E93E79FF-5009-40B8-AB7D-96799CF1B204}" srcOrd="0" destOrd="0" presId="urn:microsoft.com/office/officeart/2005/8/layout/lProcess3"/>
    <dgm:cxn modelId="{694D41B0-0551-4CB1-842A-0C2C691B2E41}" type="presOf" srcId="{91C7AF51-EFE0-4CDF-899C-2FE8D4D61B2D}" destId="{E6353359-223A-4C21-A477-17B740F1F6F5}" srcOrd="0" destOrd="0" presId="urn:microsoft.com/office/officeart/2005/8/layout/lProcess3"/>
    <dgm:cxn modelId="{6DC76CF4-262D-408A-AB13-C03DDE964B36}" srcId="{91C7AF51-EFE0-4CDF-899C-2FE8D4D61B2D}" destId="{8E6C6B19-3645-4F64-A9C4-C302EC1CE780}" srcOrd="0" destOrd="0" parTransId="{7B792CB6-5374-4100-9FF0-E46020F25CBC}" sibTransId="{427D79B6-2DD8-494A-8DEE-C5844A4223C4}"/>
    <dgm:cxn modelId="{393B3275-07F3-41EA-A834-3A4DFF319946}" type="presParOf" srcId="{E6353359-223A-4C21-A477-17B740F1F6F5}" destId="{FC531B2C-1880-4092-9C85-7F81E5B01E84}" srcOrd="0" destOrd="0" presId="urn:microsoft.com/office/officeart/2005/8/layout/lProcess3"/>
    <dgm:cxn modelId="{BF6F61E4-C726-4105-A044-A9E7618BA0D9}" type="presParOf" srcId="{FC531B2C-1880-4092-9C85-7F81E5B01E84}" destId="{E93E79FF-5009-40B8-AB7D-96799CF1B20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DC35CF-AF8B-4C98-B678-5C2F01057D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53825B-1ADA-42CB-B5C6-B3FED91D5DA8}">
      <dgm:prSet/>
      <dgm:spPr/>
      <dgm:t>
        <a:bodyPr/>
        <a:lstStyle/>
        <a:p>
          <a:r>
            <a:rPr lang="en-US" dirty="0"/>
            <a:t>R</a:t>
          </a:r>
          <a:r>
            <a:rPr lang="fr-FR" dirty="0" err="1"/>
            <a:t>ésultats</a:t>
          </a:r>
          <a:r>
            <a:rPr lang="fr-FR" dirty="0"/>
            <a:t> encourageant sur les bases de Foyer</a:t>
          </a:r>
          <a:r>
            <a:rPr lang="en-US" dirty="0"/>
            <a:t> pour:</a:t>
          </a:r>
          <a:endParaRPr lang="fr-FR" dirty="0"/>
        </a:p>
      </dgm:t>
    </dgm:pt>
    <dgm:pt modelId="{40504A23-4D20-465A-AF91-56DD5B777AB7}" type="parTrans" cxnId="{B2B96954-7DD5-4E83-8190-73C95D0EB11F}">
      <dgm:prSet/>
      <dgm:spPr/>
      <dgm:t>
        <a:bodyPr/>
        <a:lstStyle/>
        <a:p>
          <a:endParaRPr lang="fr-FR"/>
        </a:p>
      </dgm:t>
    </dgm:pt>
    <dgm:pt modelId="{17688187-40B4-4318-B226-FAF807EA4692}" type="sibTrans" cxnId="{B2B96954-7DD5-4E83-8190-73C95D0EB11F}">
      <dgm:prSet/>
      <dgm:spPr/>
      <dgm:t>
        <a:bodyPr/>
        <a:lstStyle/>
        <a:p>
          <a:endParaRPr lang="fr-FR"/>
        </a:p>
      </dgm:t>
    </dgm:pt>
    <dgm:pt modelId="{FF9F3814-E23F-47F7-AFB7-36D233D6A13F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logique</a:t>
          </a:r>
          <a:r>
            <a:rPr lang="en-US" dirty="0"/>
            <a:t> : dans </a:t>
          </a:r>
          <a:r>
            <a:rPr lang="en-US" dirty="0" err="1"/>
            <a:t>une</a:t>
          </a:r>
          <a:r>
            <a:rPr lang="en-US" dirty="0"/>
            <a:t> base de dossier de </a:t>
          </a:r>
          <a:r>
            <a:rPr lang="en-US" dirty="0" err="1"/>
            <a:t>sinistre</a:t>
          </a:r>
          <a:r>
            <a:rPr lang="en-US" dirty="0"/>
            <a:t>.</a:t>
          </a:r>
          <a:endParaRPr lang="fr-FR" dirty="0"/>
        </a:p>
      </dgm:t>
    </dgm:pt>
    <dgm:pt modelId="{BA24C5C2-EBF3-4CEA-B922-7BB8715AEB26}" type="parTrans" cxnId="{212B617B-9A92-4881-B615-121A14AA7DDB}">
      <dgm:prSet/>
      <dgm:spPr/>
      <dgm:t>
        <a:bodyPr/>
        <a:lstStyle/>
        <a:p>
          <a:endParaRPr lang="fr-FR"/>
        </a:p>
      </dgm:t>
    </dgm:pt>
    <dgm:pt modelId="{266E1C61-A8C6-4710-98C9-EC82A6DD242B}" type="sibTrans" cxnId="{212B617B-9A92-4881-B615-121A14AA7DDB}">
      <dgm:prSet/>
      <dgm:spPr/>
      <dgm:t>
        <a:bodyPr/>
        <a:lstStyle/>
        <a:p>
          <a:endParaRPr lang="fr-FR"/>
        </a:p>
      </dgm:t>
    </dgm:pt>
    <dgm:pt modelId="{B7C45594-EC74-402E-AFD3-53C77EFBF175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typographie</a:t>
          </a:r>
          <a:r>
            <a:rPr lang="en-US" dirty="0"/>
            <a:t> : dans </a:t>
          </a:r>
          <a:r>
            <a:rPr lang="en-US" dirty="0" err="1"/>
            <a:t>une</a:t>
          </a:r>
          <a:r>
            <a:rPr lang="en-US" dirty="0"/>
            <a:t> base de marque de voiture.</a:t>
          </a:r>
          <a:endParaRPr lang="fr-FR" dirty="0"/>
        </a:p>
      </dgm:t>
    </dgm:pt>
    <dgm:pt modelId="{8DB8B918-C984-4001-9978-7A2851892C6A}" type="parTrans" cxnId="{042253C1-9D61-435E-966A-390B610E07FE}">
      <dgm:prSet/>
      <dgm:spPr/>
      <dgm:t>
        <a:bodyPr/>
        <a:lstStyle/>
        <a:p>
          <a:endParaRPr lang="fr-FR"/>
        </a:p>
      </dgm:t>
    </dgm:pt>
    <dgm:pt modelId="{FDFFADC1-53D1-44BB-ACF1-2C5BCA13AF98}" type="sibTrans" cxnId="{042253C1-9D61-435E-966A-390B610E07FE}">
      <dgm:prSet/>
      <dgm:spPr/>
      <dgm:t>
        <a:bodyPr/>
        <a:lstStyle/>
        <a:p>
          <a:endParaRPr lang="fr-FR"/>
        </a:p>
      </dgm:t>
    </dgm:pt>
    <dgm:pt modelId="{6CB122A6-157C-4726-A411-1C88725780C1}" type="pres">
      <dgm:prSet presAssocID="{8ADC35CF-AF8B-4C98-B678-5C2F01057D89}" presName="linear" presStyleCnt="0">
        <dgm:presLayoutVars>
          <dgm:animLvl val="lvl"/>
          <dgm:resizeHandles val="exact"/>
        </dgm:presLayoutVars>
      </dgm:prSet>
      <dgm:spPr/>
    </dgm:pt>
    <dgm:pt modelId="{90F378DB-7F8C-4BAD-BFFF-E7F59777CA07}" type="pres">
      <dgm:prSet presAssocID="{9853825B-1ADA-42CB-B5C6-B3FED91D5DA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BB2FCD-F506-409D-9AF4-AC4653250410}" type="pres">
      <dgm:prSet presAssocID="{9853825B-1ADA-42CB-B5C6-B3FED91D5DA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8E4BE12-54AD-4146-B6BA-37885A77AD6E}" type="presOf" srcId="{FF9F3814-E23F-47F7-AFB7-36D233D6A13F}" destId="{ADBB2FCD-F506-409D-9AF4-AC4653250410}" srcOrd="0" destOrd="0" presId="urn:microsoft.com/office/officeart/2005/8/layout/vList2"/>
    <dgm:cxn modelId="{2547FF70-3F08-45C9-A080-8B6A9C0CBC4C}" type="presOf" srcId="{9853825B-1ADA-42CB-B5C6-B3FED91D5DA8}" destId="{90F378DB-7F8C-4BAD-BFFF-E7F59777CA07}" srcOrd="0" destOrd="0" presId="urn:microsoft.com/office/officeart/2005/8/layout/vList2"/>
    <dgm:cxn modelId="{B2B96954-7DD5-4E83-8190-73C95D0EB11F}" srcId="{8ADC35CF-AF8B-4C98-B678-5C2F01057D89}" destId="{9853825B-1ADA-42CB-B5C6-B3FED91D5DA8}" srcOrd="0" destOrd="0" parTransId="{40504A23-4D20-465A-AF91-56DD5B777AB7}" sibTransId="{17688187-40B4-4318-B226-FAF807EA4692}"/>
    <dgm:cxn modelId="{212B617B-9A92-4881-B615-121A14AA7DDB}" srcId="{9853825B-1ADA-42CB-B5C6-B3FED91D5DA8}" destId="{FF9F3814-E23F-47F7-AFB7-36D233D6A13F}" srcOrd="0" destOrd="0" parTransId="{BA24C5C2-EBF3-4CEA-B922-7BB8715AEB26}" sibTransId="{266E1C61-A8C6-4710-98C9-EC82A6DD242B}"/>
    <dgm:cxn modelId="{042253C1-9D61-435E-966A-390B610E07FE}" srcId="{9853825B-1ADA-42CB-B5C6-B3FED91D5DA8}" destId="{B7C45594-EC74-402E-AFD3-53C77EFBF175}" srcOrd="1" destOrd="0" parTransId="{8DB8B918-C984-4001-9978-7A2851892C6A}" sibTransId="{FDFFADC1-53D1-44BB-ACF1-2C5BCA13AF98}"/>
    <dgm:cxn modelId="{1843D4D8-21E0-4123-9600-AE24B37DA9B0}" type="presOf" srcId="{B7C45594-EC74-402E-AFD3-53C77EFBF175}" destId="{ADBB2FCD-F506-409D-9AF4-AC4653250410}" srcOrd="0" destOrd="1" presId="urn:microsoft.com/office/officeart/2005/8/layout/vList2"/>
    <dgm:cxn modelId="{98650DFE-6DB3-4D17-9EF6-395E0234209E}" type="presOf" srcId="{8ADC35CF-AF8B-4C98-B678-5C2F01057D89}" destId="{6CB122A6-157C-4726-A411-1C88725780C1}" srcOrd="0" destOrd="0" presId="urn:microsoft.com/office/officeart/2005/8/layout/vList2"/>
    <dgm:cxn modelId="{BBB9521C-A86F-4FCF-8A58-F4BA4C8B8C95}" type="presParOf" srcId="{6CB122A6-157C-4726-A411-1C88725780C1}" destId="{90F378DB-7F8C-4BAD-BFFF-E7F59777CA07}" srcOrd="0" destOrd="0" presId="urn:microsoft.com/office/officeart/2005/8/layout/vList2"/>
    <dgm:cxn modelId="{A45EBA24-02B4-4226-AA2E-232315F93C36}" type="presParOf" srcId="{6CB122A6-157C-4726-A411-1C88725780C1}" destId="{ADBB2FCD-F506-409D-9AF4-AC46532504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D6C330-DFB0-474C-9544-DB7256592870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09B3C5-FC0D-4F0D-9C36-881F8700565E}">
      <dgm:prSet/>
      <dgm:spPr/>
      <dgm:t>
        <a:bodyPr/>
        <a:lstStyle/>
        <a:p>
          <a:r>
            <a:rPr lang="en-US" dirty="0"/>
            <a:t>Types </a:t>
          </a:r>
          <a:r>
            <a:rPr lang="en-US" dirty="0" err="1"/>
            <a:t>d’erreurs</a:t>
          </a:r>
          <a:r>
            <a:rPr lang="en-US" dirty="0"/>
            <a:t> non Trait</a:t>
          </a:r>
          <a:r>
            <a:rPr lang="fr-FR" dirty="0" err="1"/>
            <a:t>és</a:t>
          </a:r>
          <a:endParaRPr lang="fr-FR" dirty="0"/>
        </a:p>
      </dgm:t>
    </dgm:pt>
    <dgm:pt modelId="{F2181F52-F8ED-4C58-970B-346C909822FE}" type="parTrans" cxnId="{E4D5E6FE-346E-446F-A091-B753377D5C6E}">
      <dgm:prSet/>
      <dgm:spPr/>
      <dgm:t>
        <a:bodyPr/>
        <a:lstStyle/>
        <a:p>
          <a:endParaRPr lang="fr-FR"/>
        </a:p>
      </dgm:t>
    </dgm:pt>
    <dgm:pt modelId="{B066A6B6-0167-4DB3-B34C-B903FB76B4D6}" type="sibTrans" cxnId="{E4D5E6FE-346E-446F-A091-B753377D5C6E}">
      <dgm:prSet/>
      <dgm:spPr/>
      <dgm:t>
        <a:bodyPr/>
        <a:lstStyle/>
        <a:p>
          <a:endParaRPr lang="fr-FR"/>
        </a:p>
      </dgm:t>
    </dgm:pt>
    <dgm:pt modelId="{E20F00E8-7665-41E9-9170-88C39A99D88F}" type="pres">
      <dgm:prSet presAssocID="{1CD6C330-DFB0-474C-9544-DB72565928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DF50A1-F64A-4BB6-9712-726119D1443D}" type="pres">
      <dgm:prSet presAssocID="{1709B3C5-FC0D-4F0D-9C36-881F8700565E}" presName="horFlow" presStyleCnt="0"/>
      <dgm:spPr/>
    </dgm:pt>
    <dgm:pt modelId="{D4A67393-5F9E-482E-A64A-B09D32FBF7BC}" type="pres">
      <dgm:prSet presAssocID="{1709B3C5-FC0D-4F0D-9C36-881F8700565E}" presName="bigChev" presStyleLbl="node1" presStyleIdx="0" presStyleCnt="1"/>
      <dgm:spPr/>
    </dgm:pt>
  </dgm:ptLst>
  <dgm:cxnLst>
    <dgm:cxn modelId="{9F6BDA63-0AE4-4F00-BB7B-6237C127EE54}" type="presOf" srcId="{1709B3C5-FC0D-4F0D-9C36-881F8700565E}" destId="{D4A67393-5F9E-482E-A64A-B09D32FBF7BC}" srcOrd="0" destOrd="0" presId="urn:microsoft.com/office/officeart/2005/8/layout/lProcess3"/>
    <dgm:cxn modelId="{B01119C1-955A-4C07-992B-E2DD937E6486}" type="presOf" srcId="{1CD6C330-DFB0-474C-9544-DB7256592870}" destId="{E20F00E8-7665-41E9-9170-88C39A99D88F}" srcOrd="0" destOrd="0" presId="urn:microsoft.com/office/officeart/2005/8/layout/lProcess3"/>
    <dgm:cxn modelId="{E4D5E6FE-346E-446F-A091-B753377D5C6E}" srcId="{1CD6C330-DFB0-474C-9544-DB7256592870}" destId="{1709B3C5-FC0D-4F0D-9C36-881F8700565E}" srcOrd="0" destOrd="0" parTransId="{F2181F52-F8ED-4C58-970B-346C909822FE}" sibTransId="{B066A6B6-0167-4DB3-B34C-B903FB76B4D6}"/>
    <dgm:cxn modelId="{277DFE22-5625-4F16-8AB4-A10C1BD854D7}" type="presParOf" srcId="{E20F00E8-7665-41E9-9170-88C39A99D88F}" destId="{BBDF50A1-F64A-4BB6-9712-726119D1443D}" srcOrd="0" destOrd="0" presId="urn:microsoft.com/office/officeart/2005/8/layout/lProcess3"/>
    <dgm:cxn modelId="{5D8B202D-818A-4C2E-BD2A-36A1EAB5D450}" type="presParOf" srcId="{BBDF50A1-F64A-4BB6-9712-726119D1443D}" destId="{D4A67393-5F9E-482E-A64A-B09D32FBF7B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96E95-B6AF-413E-A6A5-9EFE0A39A3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74A73B-297C-4E3C-8507-969D5710636A}">
      <dgm:prSet/>
      <dgm:spPr/>
      <dgm:t>
        <a:bodyPr/>
        <a:lstStyle/>
        <a:p>
          <a:r>
            <a:rPr lang="fr-FR" dirty="0"/>
            <a:t>Données manquantes (NA):</a:t>
          </a:r>
          <a:endParaRPr lang="en-US" dirty="0"/>
        </a:p>
      </dgm:t>
    </dgm:pt>
    <dgm:pt modelId="{98829F3E-5828-49C4-816A-0EF46D97E44E}" type="parTrans" cxnId="{583D333D-7EDC-45CD-99DE-B3E78B4746D8}">
      <dgm:prSet/>
      <dgm:spPr/>
      <dgm:t>
        <a:bodyPr/>
        <a:lstStyle/>
        <a:p>
          <a:endParaRPr lang="en-US"/>
        </a:p>
      </dgm:t>
    </dgm:pt>
    <dgm:pt modelId="{A0ED040C-E669-4F03-A21E-F93BF961B548}" type="sibTrans" cxnId="{583D333D-7EDC-45CD-99DE-B3E78B4746D8}">
      <dgm:prSet/>
      <dgm:spPr/>
      <dgm:t>
        <a:bodyPr/>
        <a:lstStyle/>
        <a:p>
          <a:endParaRPr lang="en-US"/>
        </a:p>
      </dgm:t>
    </dgm:pt>
    <dgm:pt modelId="{2C9E23C6-0A70-4217-8DE3-9DFA3E70E2D2}">
      <dgm:prSet/>
      <dgm:spPr/>
      <dgm:t>
        <a:bodyPr/>
        <a:lstStyle/>
        <a:p>
          <a:r>
            <a:rPr lang="fr-FR" b="0" i="0" dirty="0"/>
            <a:t>MCAR (</a:t>
          </a:r>
          <a:r>
            <a:rPr lang="fr-FR" b="0" i="0" dirty="0" err="1"/>
            <a:t>Missing</a:t>
          </a:r>
          <a:r>
            <a:rPr lang="fr-FR" b="0" i="0" dirty="0"/>
            <a:t> </a:t>
          </a:r>
          <a:r>
            <a:rPr lang="fr-FR" b="0" i="0" dirty="0" err="1"/>
            <a:t>completely</a:t>
          </a:r>
          <a:r>
            <a:rPr lang="fr-FR" b="0" i="0" dirty="0"/>
            <a:t> at </a:t>
          </a:r>
          <a:r>
            <a:rPr lang="fr-FR" b="0" i="0" dirty="0" err="1"/>
            <a:t>random</a:t>
          </a:r>
          <a:r>
            <a:rPr lang="fr-FR" b="0" i="0" dirty="0"/>
            <a:t>)</a:t>
          </a:r>
          <a:endParaRPr lang="en-US" dirty="0"/>
        </a:p>
      </dgm:t>
    </dgm:pt>
    <dgm:pt modelId="{228DB127-5012-4053-93ED-088244A19CEE}" type="parTrans" cxnId="{8504DA02-0C64-4B33-BCB6-9F851493D9C8}">
      <dgm:prSet/>
      <dgm:spPr/>
      <dgm:t>
        <a:bodyPr/>
        <a:lstStyle/>
        <a:p>
          <a:endParaRPr lang="en-US"/>
        </a:p>
      </dgm:t>
    </dgm:pt>
    <dgm:pt modelId="{B47E6959-87A5-4EFC-A429-634BD15135D7}" type="sibTrans" cxnId="{8504DA02-0C64-4B33-BCB6-9F851493D9C8}">
      <dgm:prSet/>
      <dgm:spPr/>
      <dgm:t>
        <a:bodyPr/>
        <a:lstStyle/>
        <a:p>
          <a:endParaRPr lang="en-US"/>
        </a:p>
      </dgm:t>
    </dgm:pt>
    <dgm:pt modelId="{5E5FBC45-C82F-426A-8AC4-51627F04A6C1}">
      <dgm:prSet/>
      <dgm:spPr/>
      <dgm:t>
        <a:bodyPr/>
        <a:lstStyle/>
        <a:p>
          <a:r>
            <a:rPr lang="fr-FR" b="0" i="0" dirty="0"/>
            <a:t>MAR (</a:t>
          </a:r>
          <a:r>
            <a:rPr lang="fr-FR" b="0" i="0" dirty="0" err="1"/>
            <a:t>missing</a:t>
          </a:r>
          <a:r>
            <a:rPr lang="fr-FR" b="0" i="0" dirty="0"/>
            <a:t> at </a:t>
          </a:r>
          <a:r>
            <a:rPr lang="fr-FR" b="0" i="0" dirty="0" err="1"/>
            <a:t>random</a:t>
          </a:r>
          <a:r>
            <a:rPr lang="fr-FR" b="0" i="0" dirty="0"/>
            <a:t>)</a:t>
          </a:r>
          <a:endParaRPr lang="en-US" dirty="0"/>
        </a:p>
      </dgm:t>
    </dgm:pt>
    <dgm:pt modelId="{392C3150-B33E-432A-8013-FAE4D8EB6AAC}" type="parTrans" cxnId="{401CC01F-C044-46A1-A823-05C4036FFA07}">
      <dgm:prSet/>
      <dgm:spPr/>
      <dgm:t>
        <a:bodyPr/>
        <a:lstStyle/>
        <a:p>
          <a:endParaRPr lang="en-US"/>
        </a:p>
      </dgm:t>
    </dgm:pt>
    <dgm:pt modelId="{D3C57745-17D0-49E6-952B-49DF1B4CC81B}" type="sibTrans" cxnId="{401CC01F-C044-46A1-A823-05C4036FFA07}">
      <dgm:prSet/>
      <dgm:spPr/>
      <dgm:t>
        <a:bodyPr/>
        <a:lstStyle/>
        <a:p>
          <a:endParaRPr lang="en-US"/>
        </a:p>
      </dgm:t>
    </dgm:pt>
    <dgm:pt modelId="{5305D1A6-F8C9-44A8-90A4-C504DAF2FC2B}">
      <dgm:prSet/>
      <dgm:spPr/>
      <dgm:t>
        <a:bodyPr/>
        <a:lstStyle/>
        <a:p>
          <a:r>
            <a:rPr lang="fr-FR" dirty="0"/>
            <a:t>Stratégie : </a:t>
          </a:r>
          <a:endParaRPr lang="en-US" dirty="0"/>
        </a:p>
      </dgm:t>
    </dgm:pt>
    <dgm:pt modelId="{9031DA5C-F367-43C0-8629-BFD939DA13D9}" type="parTrans" cxnId="{2E368B4A-F34C-48D7-BDE4-AF53F0B66A04}">
      <dgm:prSet/>
      <dgm:spPr/>
      <dgm:t>
        <a:bodyPr/>
        <a:lstStyle/>
        <a:p>
          <a:endParaRPr lang="en-US"/>
        </a:p>
      </dgm:t>
    </dgm:pt>
    <dgm:pt modelId="{CFC7541B-B7CF-419A-B520-6C9638FC5517}" type="sibTrans" cxnId="{2E368B4A-F34C-48D7-BDE4-AF53F0B66A04}">
      <dgm:prSet/>
      <dgm:spPr/>
      <dgm:t>
        <a:bodyPr/>
        <a:lstStyle/>
        <a:p>
          <a:endParaRPr lang="en-US"/>
        </a:p>
      </dgm:t>
    </dgm:pt>
    <dgm:pt modelId="{6D348A9B-7797-4805-BBC6-7EE9AF1775A8}">
      <dgm:prSet/>
      <dgm:spPr/>
      <dgm:t>
        <a:bodyPr/>
        <a:lstStyle/>
        <a:p>
          <a:r>
            <a:rPr lang="fr-FR" dirty="0"/>
            <a:t>Estimation des sauts anormaux</a:t>
          </a:r>
          <a:endParaRPr lang="en-US" dirty="0"/>
        </a:p>
      </dgm:t>
    </dgm:pt>
    <dgm:pt modelId="{655CE0D1-4FDB-4FE4-8CF5-A0CB93CC7BBC}" type="parTrans" cxnId="{39978849-8DD3-4011-8C77-F338AE2CD880}">
      <dgm:prSet/>
      <dgm:spPr/>
      <dgm:t>
        <a:bodyPr/>
        <a:lstStyle/>
        <a:p>
          <a:endParaRPr lang="en-US"/>
        </a:p>
      </dgm:t>
    </dgm:pt>
    <dgm:pt modelId="{F374AB57-6C1A-4E73-B6B2-C58C82316A50}" type="sibTrans" cxnId="{39978849-8DD3-4011-8C77-F338AE2CD880}">
      <dgm:prSet/>
      <dgm:spPr/>
      <dgm:t>
        <a:bodyPr/>
        <a:lstStyle/>
        <a:p>
          <a:endParaRPr lang="en-US"/>
        </a:p>
      </dgm:t>
    </dgm:pt>
    <dgm:pt modelId="{0DA831FC-FCD4-49D3-839A-E660768DED4C}">
      <dgm:prSet/>
      <dgm:spPr/>
      <dgm:t>
        <a:bodyPr/>
        <a:lstStyle/>
        <a:p>
          <a:r>
            <a:rPr lang="fr-FR" dirty="0"/>
            <a:t>Erreur de type période corrompue(Drift): </a:t>
          </a:r>
          <a:endParaRPr lang="en-US" dirty="0"/>
        </a:p>
      </dgm:t>
    </dgm:pt>
    <dgm:pt modelId="{B542BF49-0007-41BD-A289-9759F8E8CA99}" type="parTrans" cxnId="{EEC86CE6-07F4-43DC-8408-9005591E6CD3}">
      <dgm:prSet/>
      <dgm:spPr/>
      <dgm:t>
        <a:bodyPr/>
        <a:lstStyle/>
        <a:p>
          <a:endParaRPr lang="fr-FR"/>
        </a:p>
      </dgm:t>
    </dgm:pt>
    <dgm:pt modelId="{8210B66A-FE80-4144-9DA5-6E1005751278}" type="sibTrans" cxnId="{EEC86CE6-07F4-43DC-8408-9005591E6CD3}">
      <dgm:prSet/>
      <dgm:spPr/>
      <dgm:t>
        <a:bodyPr/>
        <a:lstStyle/>
        <a:p>
          <a:endParaRPr lang="fr-FR"/>
        </a:p>
      </dgm:t>
    </dgm:pt>
    <dgm:pt modelId="{9E358EAD-E9D7-4016-A652-8DE096555AF7}">
      <dgm:prSet/>
      <dgm:spPr/>
      <dgm:t>
        <a:bodyPr/>
        <a:lstStyle/>
        <a:p>
          <a:r>
            <a:rPr lang="en-US" dirty="0"/>
            <a:t>Périodes aléatoires dans des dates</a:t>
          </a:r>
        </a:p>
      </dgm:t>
    </dgm:pt>
    <dgm:pt modelId="{479ECC71-8493-41F0-9858-BF0DCB3F175E}" type="parTrans" cxnId="{660EFA59-0FFA-451C-B01B-9EE2B2F29025}">
      <dgm:prSet/>
      <dgm:spPr/>
      <dgm:t>
        <a:bodyPr/>
        <a:lstStyle/>
        <a:p>
          <a:endParaRPr lang="fr-FR"/>
        </a:p>
      </dgm:t>
    </dgm:pt>
    <dgm:pt modelId="{8D300826-890D-4386-A69E-55437578A878}" type="sibTrans" cxnId="{660EFA59-0FFA-451C-B01B-9EE2B2F29025}">
      <dgm:prSet/>
      <dgm:spPr/>
      <dgm:t>
        <a:bodyPr/>
        <a:lstStyle/>
        <a:p>
          <a:endParaRPr lang="fr-FR"/>
        </a:p>
      </dgm:t>
    </dgm:pt>
    <dgm:pt modelId="{0B74499A-73C3-41B1-BFF9-5243B2855F32}">
      <dgm:prSet/>
      <dgm:spPr/>
      <dgm:t>
        <a:bodyPr/>
        <a:lstStyle/>
        <a:p>
          <a:r>
            <a:rPr lang="fr-FR" dirty="0"/>
            <a:t>Utiliser la détection de logique avec les NA</a:t>
          </a:r>
          <a:endParaRPr lang="en-US" dirty="0"/>
        </a:p>
      </dgm:t>
    </dgm:pt>
    <dgm:pt modelId="{1E838092-0116-48BE-A12A-18FADE44EBC1}" type="parTrans" cxnId="{5CE9696F-B334-49DE-8D01-707703B4B1B9}">
      <dgm:prSet/>
      <dgm:spPr/>
      <dgm:t>
        <a:bodyPr/>
        <a:lstStyle/>
        <a:p>
          <a:endParaRPr lang="fr-FR"/>
        </a:p>
      </dgm:t>
    </dgm:pt>
    <dgm:pt modelId="{39FBFA5A-A7DA-490A-8214-F768CADB0A3F}" type="sibTrans" cxnId="{5CE9696F-B334-49DE-8D01-707703B4B1B9}">
      <dgm:prSet/>
      <dgm:spPr/>
      <dgm:t>
        <a:bodyPr/>
        <a:lstStyle/>
        <a:p>
          <a:endParaRPr lang="fr-FR"/>
        </a:p>
      </dgm:t>
    </dgm:pt>
    <dgm:pt modelId="{06E9E91A-DA6E-4C4B-8717-2813B1FF1338}" type="pres">
      <dgm:prSet presAssocID="{04696E95-B6AF-413E-A6A5-9EFE0A39A3E0}" presName="linear" presStyleCnt="0">
        <dgm:presLayoutVars>
          <dgm:animLvl val="lvl"/>
          <dgm:resizeHandles val="exact"/>
        </dgm:presLayoutVars>
      </dgm:prSet>
      <dgm:spPr/>
    </dgm:pt>
    <dgm:pt modelId="{9384BDC0-2095-422C-ABA8-99B1582A7B96}" type="pres">
      <dgm:prSet presAssocID="{3274A73B-297C-4E3C-8507-969D5710636A}" presName="parentText" presStyleLbl="node1" presStyleIdx="0" presStyleCnt="3" custLinFactNeighborX="-13230" custLinFactNeighborY="-1264">
        <dgm:presLayoutVars>
          <dgm:chMax val="0"/>
          <dgm:bulletEnabled val="1"/>
        </dgm:presLayoutVars>
      </dgm:prSet>
      <dgm:spPr/>
    </dgm:pt>
    <dgm:pt modelId="{30C17AC5-35F9-47A0-B3FC-992F70852B56}" type="pres">
      <dgm:prSet presAssocID="{3274A73B-297C-4E3C-8507-969D5710636A}" presName="childText" presStyleLbl="revTx" presStyleIdx="0" presStyleCnt="3">
        <dgm:presLayoutVars>
          <dgm:bulletEnabled val="1"/>
        </dgm:presLayoutVars>
      </dgm:prSet>
      <dgm:spPr/>
    </dgm:pt>
    <dgm:pt modelId="{85DBE2B6-4A4E-4205-9183-73129241843B}" type="pres">
      <dgm:prSet presAssocID="{0DA831FC-FCD4-49D3-839A-E660768DED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27D8A4-8114-4EAA-9BC9-CEC91477D259}" type="pres">
      <dgm:prSet presAssocID="{0DA831FC-FCD4-49D3-839A-E660768DED4C}" presName="childText" presStyleLbl="revTx" presStyleIdx="1" presStyleCnt="3">
        <dgm:presLayoutVars>
          <dgm:bulletEnabled val="1"/>
        </dgm:presLayoutVars>
      </dgm:prSet>
      <dgm:spPr/>
    </dgm:pt>
    <dgm:pt modelId="{BF072304-0E02-4F9D-BE8F-EF638AA68DC1}" type="pres">
      <dgm:prSet presAssocID="{5305D1A6-F8C9-44A8-90A4-C504DAF2FC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99691F-680D-4B42-B484-B0EFB02DA7B8}" type="pres">
      <dgm:prSet presAssocID="{5305D1A6-F8C9-44A8-90A4-C504DAF2FC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0ACBA02-F834-41C9-85A9-5BF5174B612A}" type="presOf" srcId="{5305D1A6-F8C9-44A8-90A4-C504DAF2FC2B}" destId="{BF072304-0E02-4F9D-BE8F-EF638AA68DC1}" srcOrd="0" destOrd="0" presId="urn:microsoft.com/office/officeart/2005/8/layout/vList2"/>
    <dgm:cxn modelId="{8504DA02-0C64-4B33-BCB6-9F851493D9C8}" srcId="{3274A73B-297C-4E3C-8507-969D5710636A}" destId="{2C9E23C6-0A70-4217-8DE3-9DFA3E70E2D2}" srcOrd="0" destOrd="0" parTransId="{228DB127-5012-4053-93ED-088244A19CEE}" sibTransId="{B47E6959-87A5-4EFC-A429-634BD15135D7}"/>
    <dgm:cxn modelId="{401CC01F-C044-46A1-A823-05C4036FFA07}" srcId="{3274A73B-297C-4E3C-8507-969D5710636A}" destId="{5E5FBC45-C82F-426A-8AC4-51627F04A6C1}" srcOrd="1" destOrd="0" parTransId="{392C3150-B33E-432A-8013-FAE4D8EB6AAC}" sibTransId="{D3C57745-17D0-49E6-952B-49DF1B4CC81B}"/>
    <dgm:cxn modelId="{583D333D-7EDC-45CD-99DE-B3E78B4746D8}" srcId="{04696E95-B6AF-413E-A6A5-9EFE0A39A3E0}" destId="{3274A73B-297C-4E3C-8507-969D5710636A}" srcOrd="0" destOrd="0" parTransId="{98829F3E-5828-49C4-816A-0EF46D97E44E}" sibTransId="{A0ED040C-E669-4F03-A21E-F93BF961B548}"/>
    <dgm:cxn modelId="{39978849-8DD3-4011-8C77-F338AE2CD880}" srcId="{5305D1A6-F8C9-44A8-90A4-C504DAF2FC2B}" destId="{6D348A9B-7797-4805-BBC6-7EE9AF1775A8}" srcOrd="1" destOrd="0" parTransId="{655CE0D1-4FDB-4FE4-8CF5-A0CB93CC7BBC}" sibTransId="{F374AB57-6C1A-4E73-B6B2-C58C82316A50}"/>
    <dgm:cxn modelId="{2E368B4A-F34C-48D7-BDE4-AF53F0B66A04}" srcId="{04696E95-B6AF-413E-A6A5-9EFE0A39A3E0}" destId="{5305D1A6-F8C9-44A8-90A4-C504DAF2FC2B}" srcOrd="2" destOrd="0" parTransId="{9031DA5C-F367-43C0-8629-BFD939DA13D9}" sibTransId="{CFC7541B-B7CF-419A-B520-6C9638FC5517}"/>
    <dgm:cxn modelId="{5CE9696F-B334-49DE-8D01-707703B4B1B9}" srcId="{5305D1A6-F8C9-44A8-90A4-C504DAF2FC2B}" destId="{0B74499A-73C3-41B1-BFF9-5243B2855F32}" srcOrd="0" destOrd="0" parTransId="{1E838092-0116-48BE-A12A-18FADE44EBC1}" sibTransId="{39FBFA5A-A7DA-490A-8214-F768CADB0A3F}"/>
    <dgm:cxn modelId="{DADCD170-574F-467D-9D9B-653ED2A02E1D}" type="presOf" srcId="{2C9E23C6-0A70-4217-8DE3-9DFA3E70E2D2}" destId="{30C17AC5-35F9-47A0-B3FC-992F70852B56}" srcOrd="0" destOrd="0" presId="urn:microsoft.com/office/officeart/2005/8/layout/vList2"/>
    <dgm:cxn modelId="{47188675-90F3-4EAD-A8B5-C069AC55E060}" type="presOf" srcId="{3274A73B-297C-4E3C-8507-969D5710636A}" destId="{9384BDC0-2095-422C-ABA8-99B1582A7B96}" srcOrd="0" destOrd="0" presId="urn:microsoft.com/office/officeart/2005/8/layout/vList2"/>
    <dgm:cxn modelId="{660EFA59-0FFA-451C-B01B-9EE2B2F29025}" srcId="{0DA831FC-FCD4-49D3-839A-E660768DED4C}" destId="{9E358EAD-E9D7-4016-A652-8DE096555AF7}" srcOrd="0" destOrd="0" parTransId="{479ECC71-8493-41F0-9858-BF0DCB3F175E}" sibTransId="{8D300826-890D-4386-A69E-55437578A878}"/>
    <dgm:cxn modelId="{16012B7B-13B1-4140-8ABA-037A65EE5867}" type="presOf" srcId="{6D348A9B-7797-4805-BBC6-7EE9AF1775A8}" destId="{0799691F-680D-4B42-B484-B0EFB02DA7B8}" srcOrd="0" destOrd="1" presId="urn:microsoft.com/office/officeart/2005/8/layout/vList2"/>
    <dgm:cxn modelId="{6A3F67A2-D920-4046-B4CC-03E401F49B6C}" type="presOf" srcId="{9E358EAD-E9D7-4016-A652-8DE096555AF7}" destId="{3627D8A4-8114-4EAA-9BC9-CEC91477D259}" srcOrd="0" destOrd="0" presId="urn:microsoft.com/office/officeart/2005/8/layout/vList2"/>
    <dgm:cxn modelId="{CB67DEB7-AA34-4878-A3D5-1FF290A26D11}" type="presOf" srcId="{04696E95-B6AF-413E-A6A5-9EFE0A39A3E0}" destId="{06E9E91A-DA6E-4C4B-8717-2813B1FF1338}" srcOrd="0" destOrd="0" presId="urn:microsoft.com/office/officeart/2005/8/layout/vList2"/>
    <dgm:cxn modelId="{AE38C7CB-8F93-440F-8CA5-4DBA5D9B9E7A}" type="presOf" srcId="{0DA831FC-FCD4-49D3-839A-E660768DED4C}" destId="{85DBE2B6-4A4E-4205-9183-73129241843B}" srcOrd="0" destOrd="0" presId="urn:microsoft.com/office/officeart/2005/8/layout/vList2"/>
    <dgm:cxn modelId="{EEC86CE6-07F4-43DC-8408-9005591E6CD3}" srcId="{04696E95-B6AF-413E-A6A5-9EFE0A39A3E0}" destId="{0DA831FC-FCD4-49D3-839A-E660768DED4C}" srcOrd="1" destOrd="0" parTransId="{B542BF49-0007-41BD-A289-9759F8E8CA99}" sibTransId="{8210B66A-FE80-4144-9DA5-6E1005751278}"/>
    <dgm:cxn modelId="{11D012F4-1656-4B60-88DC-2D0F80A8CD23}" type="presOf" srcId="{5E5FBC45-C82F-426A-8AC4-51627F04A6C1}" destId="{30C17AC5-35F9-47A0-B3FC-992F70852B56}" srcOrd="0" destOrd="1" presId="urn:microsoft.com/office/officeart/2005/8/layout/vList2"/>
    <dgm:cxn modelId="{05DEEAFD-6572-4193-AFD2-62A4A5EA9395}" type="presOf" srcId="{0B74499A-73C3-41B1-BFF9-5243B2855F32}" destId="{0799691F-680D-4B42-B484-B0EFB02DA7B8}" srcOrd="0" destOrd="0" presId="urn:microsoft.com/office/officeart/2005/8/layout/vList2"/>
    <dgm:cxn modelId="{D8DA27A4-ABDB-469F-BEB2-BEC01C548230}" type="presParOf" srcId="{06E9E91A-DA6E-4C4B-8717-2813B1FF1338}" destId="{9384BDC0-2095-422C-ABA8-99B1582A7B96}" srcOrd="0" destOrd="0" presId="urn:microsoft.com/office/officeart/2005/8/layout/vList2"/>
    <dgm:cxn modelId="{39E47064-6117-407F-BC10-054BDA2BE9B5}" type="presParOf" srcId="{06E9E91A-DA6E-4C4B-8717-2813B1FF1338}" destId="{30C17AC5-35F9-47A0-B3FC-992F70852B56}" srcOrd="1" destOrd="0" presId="urn:microsoft.com/office/officeart/2005/8/layout/vList2"/>
    <dgm:cxn modelId="{3B3CABED-3C4C-4479-A886-8552105E066B}" type="presParOf" srcId="{06E9E91A-DA6E-4C4B-8717-2813B1FF1338}" destId="{85DBE2B6-4A4E-4205-9183-73129241843B}" srcOrd="2" destOrd="0" presId="urn:microsoft.com/office/officeart/2005/8/layout/vList2"/>
    <dgm:cxn modelId="{228B6BC5-257C-4F40-8F68-B6BCD69416D8}" type="presParOf" srcId="{06E9E91A-DA6E-4C4B-8717-2813B1FF1338}" destId="{3627D8A4-8114-4EAA-9BC9-CEC91477D259}" srcOrd="3" destOrd="0" presId="urn:microsoft.com/office/officeart/2005/8/layout/vList2"/>
    <dgm:cxn modelId="{64A34241-CD0F-4230-8C11-85D7AF451CC4}" type="presParOf" srcId="{06E9E91A-DA6E-4C4B-8717-2813B1FF1338}" destId="{BF072304-0E02-4F9D-BE8F-EF638AA68DC1}" srcOrd="4" destOrd="0" presId="urn:microsoft.com/office/officeart/2005/8/layout/vList2"/>
    <dgm:cxn modelId="{AC1E73D9-F982-41AF-926F-D9EDA7A13B09}" type="presParOf" srcId="{06E9E91A-DA6E-4C4B-8717-2813B1FF1338}" destId="{0799691F-680D-4B42-B484-B0EFB02DA7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CADE09-2EED-464C-8CDA-C3E590CC840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322D905F-D47E-4191-AE44-DB3548F777FD}">
      <dgm:prSet/>
      <dgm:spPr/>
      <dgm:t>
        <a:bodyPr/>
        <a:lstStyle/>
        <a:p>
          <a:r>
            <a:rPr lang="en-US" dirty="0"/>
            <a:t>Travail </a:t>
          </a:r>
          <a:r>
            <a:rPr lang="en-US" dirty="0" err="1"/>
            <a:t>restant</a:t>
          </a:r>
          <a:r>
            <a:rPr lang="en-US" dirty="0"/>
            <a:t> sur la codebase </a:t>
          </a:r>
          <a:r>
            <a:rPr lang="en-US" dirty="0" err="1"/>
            <a:t>existante</a:t>
          </a:r>
          <a:endParaRPr lang="fr-FR" dirty="0"/>
        </a:p>
      </dgm:t>
    </dgm:pt>
    <dgm:pt modelId="{3A843F7C-AE4B-43B0-862D-EF8E74ACABFE}" type="parTrans" cxnId="{4B58F851-C2C6-43D5-AC40-C05A8E2B356E}">
      <dgm:prSet/>
      <dgm:spPr/>
      <dgm:t>
        <a:bodyPr/>
        <a:lstStyle/>
        <a:p>
          <a:endParaRPr lang="fr-FR"/>
        </a:p>
      </dgm:t>
    </dgm:pt>
    <dgm:pt modelId="{ECBE9E05-77FD-430E-8321-22B5E9C4D300}" type="sibTrans" cxnId="{4B58F851-C2C6-43D5-AC40-C05A8E2B356E}">
      <dgm:prSet/>
      <dgm:spPr/>
      <dgm:t>
        <a:bodyPr/>
        <a:lstStyle/>
        <a:p>
          <a:endParaRPr lang="fr-FR"/>
        </a:p>
      </dgm:t>
    </dgm:pt>
    <dgm:pt modelId="{E5BA04DD-6E94-45FA-81CD-4C42461DE1C5}" type="pres">
      <dgm:prSet presAssocID="{02CADE09-2EED-464C-8CDA-C3E590CC840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64A402-281B-4135-ADBB-C5208D988ADA}" type="pres">
      <dgm:prSet presAssocID="{322D905F-D47E-4191-AE44-DB3548F777FD}" presName="horFlow" presStyleCnt="0"/>
      <dgm:spPr/>
    </dgm:pt>
    <dgm:pt modelId="{3563E4E7-CCAA-4EFC-A75A-54127C316A7F}" type="pres">
      <dgm:prSet presAssocID="{322D905F-D47E-4191-AE44-DB3548F777FD}" presName="bigChev" presStyleLbl="node1" presStyleIdx="0" presStyleCnt="1"/>
      <dgm:spPr/>
    </dgm:pt>
  </dgm:ptLst>
  <dgm:cxnLst>
    <dgm:cxn modelId="{4B58F851-C2C6-43D5-AC40-C05A8E2B356E}" srcId="{02CADE09-2EED-464C-8CDA-C3E590CC8407}" destId="{322D905F-D47E-4191-AE44-DB3548F777FD}" srcOrd="0" destOrd="0" parTransId="{3A843F7C-AE4B-43B0-862D-EF8E74ACABFE}" sibTransId="{ECBE9E05-77FD-430E-8321-22B5E9C4D300}"/>
    <dgm:cxn modelId="{1DC26154-300C-4A44-B8F5-2ADBB3A6B6EC}" type="presOf" srcId="{02CADE09-2EED-464C-8CDA-C3E590CC8407}" destId="{E5BA04DD-6E94-45FA-81CD-4C42461DE1C5}" srcOrd="0" destOrd="0" presId="urn:microsoft.com/office/officeart/2005/8/layout/lProcess3"/>
    <dgm:cxn modelId="{6289CDD4-0603-4198-A9CF-A3EDA316D6DF}" type="presOf" srcId="{322D905F-D47E-4191-AE44-DB3548F777FD}" destId="{3563E4E7-CCAA-4EFC-A75A-54127C316A7F}" srcOrd="0" destOrd="0" presId="urn:microsoft.com/office/officeart/2005/8/layout/lProcess3"/>
    <dgm:cxn modelId="{85B40F47-942A-40F4-93DB-A4F1D83CB4DC}" type="presParOf" srcId="{E5BA04DD-6E94-45FA-81CD-4C42461DE1C5}" destId="{0064A402-281B-4135-ADBB-C5208D988ADA}" srcOrd="0" destOrd="0" presId="urn:microsoft.com/office/officeart/2005/8/layout/lProcess3"/>
    <dgm:cxn modelId="{62277351-20A6-4A26-9EDD-E999671E54CE}" type="presParOf" srcId="{0064A402-281B-4135-ADBB-C5208D988ADA}" destId="{3563E4E7-CCAA-4EFC-A75A-54127C316A7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1BFADD-6833-4FBC-8961-0623B5A196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E4133A-4F73-4FA8-850C-D1B38B683791}">
      <dgm:prSet/>
      <dgm:spPr/>
      <dgm:t>
        <a:bodyPr/>
        <a:lstStyle/>
        <a:p>
          <a:r>
            <a:rPr lang="en-US" dirty="0" err="1"/>
            <a:t>Associer</a:t>
          </a:r>
          <a:r>
            <a:rPr lang="en-US" dirty="0"/>
            <a:t> un score </a:t>
          </a:r>
          <a:r>
            <a:rPr lang="fr-FR" dirty="0"/>
            <a:t>à </a:t>
          </a:r>
          <a:r>
            <a:rPr lang="en-US" dirty="0" err="1"/>
            <a:t>chaque</a:t>
          </a:r>
          <a:r>
            <a:rPr lang="en-US" dirty="0"/>
            <a:t> </a:t>
          </a:r>
          <a:r>
            <a:rPr lang="en-US" dirty="0" err="1"/>
            <a:t>erreur</a:t>
          </a:r>
          <a:r>
            <a:rPr lang="en-US" dirty="0"/>
            <a:t> </a:t>
          </a:r>
          <a:r>
            <a:rPr lang="en-US" dirty="0" err="1"/>
            <a:t>renvoy</a:t>
          </a:r>
          <a:r>
            <a:rPr lang="fr-FR" dirty="0" err="1"/>
            <a:t>ée</a:t>
          </a:r>
          <a:r>
            <a:rPr lang="en-US" dirty="0"/>
            <a:t>.</a:t>
          </a:r>
        </a:p>
      </dgm:t>
    </dgm:pt>
    <dgm:pt modelId="{CAD91CC7-F29B-4E7A-B516-3F3DD64ED6B4}" type="parTrans" cxnId="{3A5934F3-E909-4E97-AB84-7923DD8040F5}">
      <dgm:prSet/>
      <dgm:spPr/>
      <dgm:t>
        <a:bodyPr/>
        <a:lstStyle/>
        <a:p>
          <a:endParaRPr lang="en-US"/>
        </a:p>
      </dgm:t>
    </dgm:pt>
    <dgm:pt modelId="{97A229AA-E78F-4867-BD43-DCC17A2F37B8}" type="sibTrans" cxnId="{3A5934F3-E909-4E97-AB84-7923DD8040F5}">
      <dgm:prSet/>
      <dgm:spPr/>
      <dgm:t>
        <a:bodyPr/>
        <a:lstStyle/>
        <a:p>
          <a:endParaRPr lang="en-US"/>
        </a:p>
      </dgm:t>
    </dgm:pt>
    <dgm:pt modelId="{91872EB4-7488-4F8B-8125-657AC21BD013}">
      <dgm:prSet/>
      <dgm:spPr/>
      <dgm:t>
        <a:bodyPr/>
        <a:lstStyle/>
        <a:p>
          <a:r>
            <a:rPr lang="en-US"/>
            <a:t>Déjà implémenté sur LOF et les erreurs de saisies.</a:t>
          </a:r>
        </a:p>
      </dgm:t>
    </dgm:pt>
    <dgm:pt modelId="{C2012BC0-A1F9-422E-A888-82C4373FDC49}" type="parTrans" cxnId="{FAB9768E-D343-472C-A534-E9B9043AF7C8}">
      <dgm:prSet/>
      <dgm:spPr/>
      <dgm:t>
        <a:bodyPr/>
        <a:lstStyle/>
        <a:p>
          <a:endParaRPr lang="en-US"/>
        </a:p>
      </dgm:t>
    </dgm:pt>
    <dgm:pt modelId="{61B3BD8C-1654-4C8B-9758-A6B7ED0C2BD9}" type="sibTrans" cxnId="{FAB9768E-D343-472C-A534-E9B9043AF7C8}">
      <dgm:prSet/>
      <dgm:spPr/>
      <dgm:t>
        <a:bodyPr/>
        <a:lstStyle/>
        <a:p>
          <a:endParaRPr lang="en-US"/>
        </a:p>
      </dgm:t>
    </dgm:pt>
    <dgm:pt modelId="{146E5089-E84A-490B-9926-08ECB7465878}">
      <dgm:prSet/>
      <dgm:spPr/>
      <dgm:t>
        <a:bodyPr/>
        <a:lstStyle/>
        <a:p>
          <a:r>
            <a:rPr lang="fr-FR"/>
            <a:t>Mettre en place des valeurs critiques changeante en fonction des caractéristiques de la base de données.</a:t>
          </a:r>
          <a:endParaRPr lang="en-US"/>
        </a:p>
      </dgm:t>
    </dgm:pt>
    <dgm:pt modelId="{CEA13933-0FAD-4C0D-BE29-D27208D94B96}" type="parTrans" cxnId="{33CEC6A7-D27D-41D0-9981-7711BB28CEB1}">
      <dgm:prSet/>
      <dgm:spPr/>
      <dgm:t>
        <a:bodyPr/>
        <a:lstStyle/>
        <a:p>
          <a:endParaRPr lang="en-US"/>
        </a:p>
      </dgm:t>
    </dgm:pt>
    <dgm:pt modelId="{37547E25-2DFF-4EBA-9B31-FFEF5A0075A5}" type="sibTrans" cxnId="{33CEC6A7-D27D-41D0-9981-7711BB28CEB1}">
      <dgm:prSet/>
      <dgm:spPr/>
      <dgm:t>
        <a:bodyPr/>
        <a:lstStyle/>
        <a:p>
          <a:endParaRPr lang="en-US"/>
        </a:p>
      </dgm:t>
    </dgm:pt>
    <dgm:pt modelId="{A1916B07-17D9-4720-84B3-0A32ABE8F6F3}">
      <dgm:prSet/>
      <dgm:spPr/>
      <dgm:t>
        <a:bodyPr/>
        <a:lstStyle/>
        <a:p>
          <a:r>
            <a:rPr lang="fr-FR"/>
            <a:t>Travail sur des fonctions de type log pour la fréquence des erreurs de saisie</a:t>
          </a:r>
          <a:endParaRPr lang="en-US"/>
        </a:p>
      </dgm:t>
    </dgm:pt>
    <dgm:pt modelId="{934BFE43-058A-4CE6-9DF1-FCDA3E1F9CE9}" type="parTrans" cxnId="{52359AE5-703D-4A34-818C-9760C92AD1C1}">
      <dgm:prSet/>
      <dgm:spPr/>
      <dgm:t>
        <a:bodyPr/>
        <a:lstStyle/>
        <a:p>
          <a:endParaRPr lang="en-US"/>
        </a:p>
      </dgm:t>
    </dgm:pt>
    <dgm:pt modelId="{3F460A9F-815B-4DF9-A084-049E71DE8055}" type="sibTrans" cxnId="{52359AE5-703D-4A34-818C-9760C92AD1C1}">
      <dgm:prSet/>
      <dgm:spPr/>
      <dgm:t>
        <a:bodyPr/>
        <a:lstStyle/>
        <a:p>
          <a:endParaRPr lang="en-US"/>
        </a:p>
      </dgm:t>
    </dgm:pt>
    <dgm:pt modelId="{A1728EFC-9559-49F8-A6B4-9FFE3A6750ED}">
      <dgm:prSet/>
      <dgm:spPr/>
      <dgm:t>
        <a:bodyPr/>
        <a:lstStyle/>
        <a:p>
          <a:r>
            <a:rPr lang="fr-FR" dirty="0"/>
            <a:t>Donner des suggestions de correction lorsque la colonne est identifiée ainsi que le taux de confiance.</a:t>
          </a:r>
          <a:endParaRPr lang="en-US" dirty="0"/>
        </a:p>
      </dgm:t>
    </dgm:pt>
    <dgm:pt modelId="{D19E31CE-F27C-454A-9E96-26F6CE60CBBF}" type="parTrans" cxnId="{37FECF61-66E5-45BF-812A-A76610916890}">
      <dgm:prSet/>
      <dgm:spPr/>
      <dgm:t>
        <a:bodyPr/>
        <a:lstStyle/>
        <a:p>
          <a:endParaRPr lang="en-US"/>
        </a:p>
      </dgm:t>
    </dgm:pt>
    <dgm:pt modelId="{A03351A9-67E2-418A-9042-666730351315}" type="sibTrans" cxnId="{37FECF61-66E5-45BF-812A-A76610916890}">
      <dgm:prSet/>
      <dgm:spPr/>
      <dgm:t>
        <a:bodyPr/>
        <a:lstStyle/>
        <a:p>
          <a:endParaRPr lang="en-US"/>
        </a:p>
      </dgm:t>
    </dgm:pt>
    <dgm:pt modelId="{9DB295F7-1391-4FAF-8391-E80717619F63}">
      <dgm:prSet/>
      <dgm:spPr/>
      <dgm:t>
        <a:bodyPr/>
        <a:lstStyle/>
        <a:p>
          <a:r>
            <a:rPr lang="en-US" dirty="0"/>
            <a:t>Déjà </a:t>
          </a:r>
          <a:r>
            <a:rPr lang="en-US" dirty="0" err="1"/>
            <a:t>implémenté</a:t>
          </a:r>
          <a:r>
            <a:rPr lang="en-US" dirty="0"/>
            <a:t> sur les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saisies</a:t>
          </a:r>
          <a:r>
            <a:rPr lang="en-US" dirty="0"/>
            <a:t>.</a:t>
          </a:r>
        </a:p>
      </dgm:t>
    </dgm:pt>
    <dgm:pt modelId="{3F126804-0771-49C9-9D39-6B9B2F1C0CDA}" type="parTrans" cxnId="{EF83FCE8-E0D6-4B83-BA95-D1CCD6AFC617}">
      <dgm:prSet/>
      <dgm:spPr/>
      <dgm:t>
        <a:bodyPr/>
        <a:lstStyle/>
        <a:p>
          <a:endParaRPr lang="en-US"/>
        </a:p>
      </dgm:t>
    </dgm:pt>
    <dgm:pt modelId="{B7EAA7A8-EEE1-4A9F-8488-DEDD794D7EF8}" type="sibTrans" cxnId="{EF83FCE8-E0D6-4B83-BA95-D1CCD6AFC617}">
      <dgm:prSet/>
      <dgm:spPr/>
      <dgm:t>
        <a:bodyPr/>
        <a:lstStyle/>
        <a:p>
          <a:endParaRPr lang="en-US"/>
        </a:p>
      </dgm:t>
    </dgm:pt>
    <dgm:pt modelId="{0613348C-BD29-41FD-A2DC-11FFA6186A1A}">
      <dgm:prSet/>
      <dgm:spPr/>
      <dgm:t>
        <a:bodyPr/>
        <a:lstStyle/>
        <a:p>
          <a:r>
            <a:rPr lang="en-US" dirty="0" err="1"/>
            <a:t>Deuxi</a:t>
          </a:r>
          <a:r>
            <a:rPr lang="fr-FR" dirty="0"/>
            <a:t>è</a:t>
          </a:r>
          <a:r>
            <a:rPr lang="en-US" dirty="0"/>
            <a:t>me clustering sur les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saisies</a:t>
          </a:r>
          <a:r>
            <a:rPr lang="en-US" dirty="0"/>
            <a:t> pour plus de pr</a:t>
          </a:r>
          <a:r>
            <a:rPr lang="fr-FR" dirty="0" err="1"/>
            <a:t>écision</a:t>
          </a:r>
          <a:r>
            <a:rPr lang="fr-FR" dirty="0"/>
            <a:t> (</a:t>
          </a:r>
          <a:r>
            <a:rPr lang="fr-FR" dirty="0" err="1"/>
            <a:t>AffinityPropagation</a:t>
          </a:r>
          <a:r>
            <a:rPr lang="fr-FR" dirty="0"/>
            <a:t>)</a:t>
          </a:r>
          <a:endParaRPr lang="en-US" dirty="0"/>
        </a:p>
      </dgm:t>
    </dgm:pt>
    <dgm:pt modelId="{7FE8BEF2-B225-4622-8A77-4E4B42204DB3}" type="parTrans" cxnId="{8AF79D03-5539-429C-95D2-182A1C0978CE}">
      <dgm:prSet/>
      <dgm:spPr/>
      <dgm:t>
        <a:bodyPr/>
        <a:lstStyle/>
        <a:p>
          <a:endParaRPr lang="fr-FR"/>
        </a:p>
      </dgm:t>
    </dgm:pt>
    <dgm:pt modelId="{905C7811-1856-42DB-BDCC-BCBDFB8BD3A0}" type="sibTrans" cxnId="{8AF79D03-5539-429C-95D2-182A1C0978CE}">
      <dgm:prSet/>
      <dgm:spPr/>
      <dgm:t>
        <a:bodyPr/>
        <a:lstStyle/>
        <a:p>
          <a:endParaRPr lang="fr-FR"/>
        </a:p>
      </dgm:t>
    </dgm:pt>
    <dgm:pt modelId="{825B10B0-E758-4C1F-B6A8-13CD38A64208}" type="pres">
      <dgm:prSet presAssocID="{BC1BFADD-6833-4FBC-8961-0623B5A1968E}" presName="linear" presStyleCnt="0">
        <dgm:presLayoutVars>
          <dgm:animLvl val="lvl"/>
          <dgm:resizeHandles val="exact"/>
        </dgm:presLayoutVars>
      </dgm:prSet>
      <dgm:spPr/>
    </dgm:pt>
    <dgm:pt modelId="{481D0553-FEE3-4734-BE55-01770EB6EA2A}" type="pres">
      <dgm:prSet presAssocID="{BDE4133A-4F73-4FA8-850C-D1B38B6837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694C19-FBE7-4C4F-B220-252676C92189}" type="pres">
      <dgm:prSet presAssocID="{BDE4133A-4F73-4FA8-850C-D1B38B683791}" presName="childText" presStyleLbl="revTx" presStyleIdx="0" presStyleCnt="3">
        <dgm:presLayoutVars>
          <dgm:bulletEnabled val="1"/>
        </dgm:presLayoutVars>
      </dgm:prSet>
      <dgm:spPr/>
    </dgm:pt>
    <dgm:pt modelId="{C1DCD63D-D704-4BC3-9E7F-31887D1063B7}" type="pres">
      <dgm:prSet presAssocID="{146E5089-E84A-490B-9926-08ECB74658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F4455D-AC68-4365-A76B-4408258522DE}" type="pres">
      <dgm:prSet presAssocID="{146E5089-E84A-490B-9926-08ECB7465878}" presName="childText" presStyleLbl="revTx" presStyleIdx="1" presStyleCnt="3">
        <dgm:presLayoutVars>
          <dgm:bulletEnabled val="1"/>
        </dgm:presLayoutVars>
      </dgm:prSet>
      <dgm:spPr/>
    </dgm:pt>
    <dgm:pt modelId="{7F0C314D-B996-46CC-817F-EBE62DAE47FA}" type="pres">
      <dgm:prSet presAssocID="{A1728EFC-9559-49F8-A6B4-9FFE3A6750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C51601-6872-4A48-9CEE-E1BBF742E351}" type="pres">
      <dgm:prSet presAssocID="{A1728EFC-9559-49F8-A6B4-9FFE3A6750ED}" presName="childText" presStyleLbl="revTx" presStyleIdx="2" presStyleCnt="3">
        <dgm:presLayoutVars>
          <dgm:bulletEnabled val="1"/>
        </dgm:presLayoutVars>
      </dgm:prSet>
      <dgm:spPr/>
    </dgm:pt>
    <dgm:pt modelId="{C92F47A2-9061-4CBD-AC3A-65C0C5AA00AB}" type="pres">
      <dgm:prSet presAssocID="{0613348C-BD29-41FD-A2DC-11FFA6186A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F79D03-5539-429C-95D2-182A1C0978CE}" srcId="{BC1BFADD-6833-4FBC-8961-0623B5A1968E}" destId="{0613348C-BD29-41FD-A2DC-11FFA6186A1A}" srcOrd="3" destOrd="0" parTransId="{7FE8BEF2-B225-4622-8A77-4E4B42204DB3}" sibTransId="{905C7811-1856-42DB-BDCC-BCBDFB8BD3A0}"/>
    <dgm:cxn modelId="{4E26D21B-102F-4923-98D2-358FDAAEA150}" type="presOf" srcId="{146E5089-E84A-490B-9926-08ECB7465878}" destId="{C1DCD63D-D704-4BC3-9E7F-31887D1063B7}" srcOrd="0" destOrd="0" presId="urn:microsoft.com/office/officeart/2005/8/layout/vList2"/>
    <dgm:cxn modelId="{04CEC11F-4B8B-4BD9-B3BE-A37DA8EC7FF1}" type="presOf" srcId="{0613348C-BD29-41FD-A2DC-11FFA6186A1A}" destId="{C92F47A2-9061-4CBD-AC3A-65C0C5AA00AB}" srcOrd="0" destOrd="0" presId="urn:microsoft.com/office/officeart/2005/8/layout/vList2"/>
    <dgm:cxn modelId="{892FB224-6125-400F-A9E6-1B3C9F576A07}" type="presOf" srcId="{A1916B07-17D9-4720-84B3-0A32ABE8F6F3}" destId="{E4F4455D-AC68-4365-A76B-4408258522DE}" srcOrd="0" destOrd="0" presId="urn:microsoft.com/office/officeart/2005/8/layout/vList2"/>
    <dgm:cxn modelId="{3537C534-8536-4E2D-9437-279C9F33CBDA}" type="presOf" srcId="{BC1BFADD-6833-4FBC-8961-0623B5A1968E}" destId="{825B10B0-E758-4C1F-B6A8-13CD38A64208}" srcOrd="0" destOrd="0" presId="urn:microsoft.com/office/officeart/2005/8/layout/vList2"/>
    <dgm:cxn modelId="{37FECF61-66E5-45BF-812A-A76610916890}" srcId="{BC1BFADD-6833-4FBC-8961-0623B5A1968E}" destId="{A1728EFC-9559-49F8-A6B4-9FFE3A6750ED}" srcOrd="2" destOrd="0" parTransId="{D19E31CE-F27C-454A-9E96-26F6CE60CBBF}" sibTransId="{A03351A9-67E2-418A-9042-666730351315}"/>
    <dgm:cxn modelId="{1D91398A-81CB-4465-B274-36FABAB02566}" type="presOf" srcId="{91872EB4-7488-4F8B-8125-657AC21BD013}" destId="{9C694C19-FBE7-4C4F-B220-252676C92189}" srcOrd="0" destOrd="0" presId="urn:microsoft.com/office/officeart/2005/8/layout/vList2"/>
    <dgm:cxn modelId="{FAB9768E-D343-472C-A534-E9B9043AF7C8}" srcId="{BDE4133A-4F73-4FA8-850C-D1B38B683791}" destId="{91872EB4-7488-4F8B-8125-657AC21BD013}" srcOrd="0" destOrd="0" parTransId="{C2012BC0-A1F9-422E-A888-82C4373FDC49}" sibTransId="{61B3BD8C-1654-4C8B-9758-A6B7ED0C2BD9}"/>
    <dgm:cxn modelId="{9A168A90-F7AD-4574-BDEF-DB6579AA3164}" type="presOf" srcId="{A1728EFC-9559-49F8-A6B4-9FFE3A6750ED}" destId="{7F0C314D-B996-46CC-817F-EBE62DAE47FA}" srcOrd="0" destOrd="0" presId="urn:microsoft.com/office/officeart/2005/8/layout/vList2"/>
    <dgm:cxn modelId="{33CEC6A7-D27D-41D0-9981-7711BB28CEB1}" srcId="{BC1BFADD-6833-4FBC-8961-0623B5A1968E}" destId="{146E5089-E84A-490B-9926-08ECB7465878}" srcOrd="1" destOrd="0" parTransId="{CEA13933-0FAD-4C0D-BE29-D27208D94B96}" sibTransId="{37547E25-2DFF-4EBA-9B31-FFEF5A0075A5}"/>
    <dgm:cxn modelId="{74C85EBC-6370-42F8-836C-BD90AB100030}" type="presOf" srcId="{9DB295F7-1391-4FAF-8391-E80717619F63}" destId="{C9C51601-6872-4A48-9CEE-E1BBF742E351}" srcOrd="0" destOrd="0" presId="urn:microsoft.com/office/officeart/2005/8/layout/vList2"/>
    <dgm:cxn modelId="{132536CC-CD83-4DA5-A41B-0240885F14A3}" type="presOf" srcId="{BDE4133A-4F73-4FA8-850C-D1B38B683791}" destId="{481D0553-FEE3-4734-BE55-01770EB6EA2A}" srcOrd="0" destOrd="0" presId="urn:microsoft.com/office/officeart/2005/8/layout/vList2"/>
    <dgm:cxn modelId="{52359AE5-703D-4A34-818C-9760C92AD1C1}" srcId="{146E5089-E84A-490B-9926-08ECB7465878}" destId="{A1916B07-17D9-4720-84B3-0A32ABE8F6F3}" srcOrd="0" destOrd="0" parTransId="{934BFE43-058A-4CE6-9DF1-FCDA3E1F9CE9}" sibTransId="{3F460A9F-815B-4DF9-A084-049E71DE8055}"/>
    <dgm:cxn modelId="{EF83FCE8-E0D6-4B83-BA95-D1CCD6AFC617}" srcId="{A1728EFC-9559-49F8-A6B4-9FFE3A6750ED}" destId="{9DB295F7-1391-4FAF-8391-E80717619F63}" srcOrd="0" destOrd="0" parTransId="{3F126804-0771-49C9-9D39-6B9B2F1C0CDA}" sibTransId="{B7EAA7A8-EEE1-4A9F-8488-DEDD794D7EF8}"/>
    <dgm:cxn modelId="{3A5934F3-E909-4E97-AB84-7923DD8040F5}" srcId="{BC1BFADD-6833-4FBC-8961-0623B5A1968E}" destId="{BDE4133A-4F73-4FA8-850C-D1B38B683791}" srcOrd="0" destOrd="0" parTransId="{CAD91CC7-F29B-4E7A-B516-3F3DD64ED6B4}" sibTransId="{97A229AA-E78F-4867-BD43-DCC17A2F37B8}"/>
    <dgm:cxn modelId="{CC23C52B-27CA-45EB-AC0B-9A4B6266DDFE}" type="presParOf" srcId="{825B10B0-E758-4C1F-B6A8-13CD38A64208}" destId="{481D0553-FEE3-4734-BE55-01770EB6EA2A}" srcOrd="0" destOrd="0" presId="urn:microsoft.com/office/officeart/2005/8/layout/vList2"/>
    <dgm:cxn modelId="{E9B2BF98-F395-4748-B275-A8AFDE63AA4F}" type="presParOf" srcId="{825B10B0-E758-4C1F-B6A8-13CD38A64208}" destId="{9C694C19-FBE7-4C4F-B220-252676C92189}" srcOrd="1" destOrd="0" presId="urn:microsoft.com/office/officeart/2005/8/layout/vList2"/>
    <dgm:cxn modelId="{85F37F73-D594-40B7-A2B6-1E46D24108E7}" type="presParOf" srcId="{825B10B0-E758-4C1F-B6A8-13CD38A64208}" destId="{C1DCD63D-D704-4BC3-9E7F-31887D1063B7}" srcOrd="2" destOrd="0" presId="urn:microsoft.com/office/officeart/2005/8/layout/vList2"/>
    <dgm:cxn modelId="{A56D38C3-E3FE-4F1E-9563-8FA5F2B8B1FD}" type="presParOf" srcId="{825B10B0-E758-4C1F-B6A8-13CD38A64208}" destId="{E4F4455D-AC68-4365-A76B-4408258522DE}" srcOrd="3" destOrd="0" presId="urn:microsoft.com/office/officeart/2005/8/layout/vList2"/>
    <dgm:cxn modelId="{A2F21288-2DC7-4F63-94C5-DF048285F74A}" type="presParOf" srcId="{825B10B0-E758-4C1F-B6A8-13CD38A64208}" destId="{7F0C314D-B996-46CC-817F-EBE62DAE47FA}" srcOrd="4" destOrd="0" presId="urn:microsoft.com/office/officeart/2005/8/layout/vList2"/>
    <dgm:cxn modelId="{075DA875-9B1E-415B-B0D8-8837A10093BB}" type="presParOf" srcId="{825B10B0-E758-4C1F-B6A8-13CD38A64208}" destId="{C9C51601-6872-4A48-9CEE-E1BBF742E351}" srcOrd="5" destOrd="0" presId="urn:microsoft.com/office/officeart/2005/8/layout/vList2"/>
    <dgm:cxn modelId="{3F7C243E-D8B0-4AD2-8C87-F9D7F0A0448C}" type="presParOf" srcId="{825B10B0-E758-4C1F-B6A8-13CD38A64208}" destId="{C92F47A2-9061-4CBD-AC3A-65C0C5AA00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E4E7-CCAA-4EFC-A75A-54127C316A7F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Type des </a:t>
          </a:r>
          <a:r>
            <a:rPr lang="en-US" sz="2800" kern="1200" dirty="0" err="1"/>
            <a:t>erreurs</a:t>
          </a:r>
          <a:r>
            <a:rPr lang="en-US" sz="2800" kern="1200" dirty="0"/>
            <a:t> </a:t>
          </a:r>
          <a:r>
            <a:rPr lang="en-US" sz="2800" kern="1200" dirty="0" err="1"/>
            <a:t>traitées</a:t>
          </a:r>
          <a:endParaRPr lang="fr-FR" sz="2800" kern="1200" dirty="0"/>
        </a:p>
      </dsp:txBody>
      <dsp:txXfrm>
        <a:off x="761654" y="1990690"/>
        <a:ext cx="2284961" cy="152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A1F8-B0BF-2B48-B98F-E167886F5871}">
      <dsp:nvSpPr>
        <dsp:cNvPr id="0" name=""/>
        <dsp:cNvSpPr/>
      </dsp:nvSpPr>
      <dsp:spPr>
        <a:xfrm>
          <a:off x="0" y="0"/>
          <a:ext cx="1121095" cy="462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Class: Data</a:t>
          </a:r>
        </a:p>
      </dsp:txBody>
      <dsp:txXfrm>
        <a:off x="13556" y="13556"/>
        <a:ext cx="1093983" cy="435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79FF-5009-40B8-AB7D-96799CF1B204}">
      <dsp:nvSpPr>
        <dsp:cNvPr id="0" name=""/>
        <dsp:cNvSpPr/>
      </dsp:nvSpPr>
      <dsp:spPr>
        <a:xfrm>
          <a:off x="0" y="1116161"/>
          <a:ext cx="3771009" cy="15084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27940" rIns="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Quelques</a:t>
          </a:r>
          <a:r>
            <a:rPr lang="en-US" sz="4400" kern="1200" dirty="0"/>
            <a:t> </a:t>
          </a:r>
          <a:r>
            <a:rPr lang="en-US" sz="4400" kern="1200" dirty="0" err="1"/>
            <a:t>resultats</a:t>
          </a:r>
          <a:endParaRPr lang="fr-FR" sz="4400" kern="1200" dirty="0"/>
        </a:p>
      </dsp:txBody>
      <dsp:txXfrm>
        <a:off x="754202" y="1116161"/>
        <a:ext cx="2262606" cy="15084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378DB-7F8C-4BAD-BFFF-E7F59777CA07}">
      <dsp:nvSpPr>
        <dsp:cNvPr id="0" name=""/>
        <dsp:cNvSpPr/>
      </dsp:nvSpPr>
      <dsp:spPr>
        <a:xfrm>
          <a:off x="0" y="3609"/>
          <a:ext cx="590446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</a:t>
          </a:r>
          <a:r>
            <a:rPr lang="fr-FR" sz="1800" kern="1200" dirty="0" err="1"/>
            <a:t>ésultats</a:t>
          </a:r>
          <a:r>
            <a:rPr lang="fr-FR" sz="1800" kern="1200" dirty="0"/>
            <a:t> encourageant sur les bases de Foyer</a:t>
          </a:r>
          <a:r>
            <a:rPr lang="en-US" sz="1800" kern="1200" dirty="0"/>
            <a:t> pour:</a:t>
          </a:r>
          <a:endParaRPr lang="fr-FR" sz="1800" kern="1200" dirty="0"/>
        </a:p>
      </dsp:txBody>
      <dsp:txXfrm>
        <a:off x="21075" y="24684"/>
        <a:ext cx="5862314" cy="389580"/>
      </dsp:txXfrm>
    </dsp:sp>
    <dsp:sp modelId="{ADBB2FCD-F506-409D-9AF4-AC4653250410}">
      <dsp:nvSpPr>
        <dsp:cNvPr id="0" name=""/>
        <dsp:cNvSpPr/>
      </dsp:nvSpPr>
      <dsp:spPr>
        <a:xfrm>
          <a:off x="0" y="435339"/>
          <a:ext cx="590446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4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</a:t>
          </a:r>
          <a:r>
            <a:rPr lang="en-US" sz="1400" kern="1200" dirty="0" err="1"/>
            <a:t>Erreurs</a:t>
          </a:r>
          <a:r>
            <a:rPr lang="en-US" sz="1400" kern="1200" dirty="0"/>
            <a:t> de </a:t>
          </a:r>
          <a:r>
            <a:rPr lang="en-US" sz="1400" kern="1200" dirty="0" err="1"/>
            <a:t>logique</a:t>
          </a:r>
          <a:r>
            <a:rPr lang="en-US" sz="1400" kern="1200" dirty="0"/>
            <a:t> : dans </a:t>
          </a:r>
          <a:r>
            <a:rPr lang="en-US" sz="1400" kern="1200" dirty="0" err="1"/>
            <a:t>une</a:t>
          </a:r>
          <a:r>
            <a:rPr lang="en-US" sz="1400" kern="1200" dirty="0"/>
            <a:t> base de dossier de </a:t>
          </a:r>
          <a:r>
            <a:rPr lang="en-US" sz="1400" kern="1200" dirty="0" err="1"/>
            <a:t>sinistre</a:t>
          </a:r>
          <a:r>
            <a:rPr lang="en-US" sz="1400" kern="1200" dirty="0"/>
            <a:t>.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</a:t>
          </a:r>
          <a:r>
            <a:rPr lang="en-US" sz="1400" kern="1200" dirty="0" err="1"/>
            <a:t>Erreurs</a:t>
          </a:r>
          <a:r>
            <a:rPr lang="en-US" sz="1400" kern="1200" dirty="0"/>
            <a:t> de </a:t>
          </a:r>
          <a:r>
            <a:rPr lang="en-US" sz="1400" kern="1200" dirty="0" err="1"/>
            <a:t>typographie</a:t>
          </a:r>
          <a:r>
            <a:rPr lang="en-US" sz="1400" kern="1200" dirty="0"/>
            <a:t> : dans </a:t>
          </a:r>
          <a:r>
            <a:rPr lang="en-US" sz="1400" kern="1200" dirty="0" err="1"/>
            <a:t>une</a:t>
          </a:r>
          <a:r>
            <a:rPr lang="en-US" sz="1400" kern="1200" dirty="0"/>
            <a:t> base de marque de voiture.</a:t>
          </a:r>
          <a:endParaRPr lang="fr-FR" sz="1400" kern="1200" dirty="0"/>
        </a:p>
      </dsp:txBody>
      <dsp:txXfrm>
        <a:off x="0" y="435339"/>
        <a:ext cx="5904464" cy="484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7393-5F9E-482E-A64A-B09D32FBF7BC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Types </a:t>
          </a:r>
          <a:r>
            <a:rPr lang="en-US" sz="3500" kern="1200" dirty="0" err="1"/>
            <a:t>d’erreurs</a:t>
          </a:r>
          <a:r>
            <a:rPr lang="en-US" sz="3500" kern="1200" dirty="0"/>
            <a:t> non Trait</a:t>
          </a:r>
          <a:r>
            <a:rPr lang="fr-FR" sz="3500" kern="1200" dirty="0" err="1"/>
            <a:t>és</a:t>
          </a:r>
          <a:endParaRPr lang="fr-FR" sz="3500" kern="1200" dirty="0"/>
        </a:p>
      </dsp:txBody>
      <dsp:txXfrm>
        <a:off x="761654" y="1990690"/>
        <a:ext cx="2284961" cy="152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4BDC0-2095-422C-ABA8-99B1582A7B96}">
      <dsp:nvSpPr>
        <dsp:cNvPr id="0" name=""/>
        <dsp:cNvSpPr/>
      </dsp:nvSpPr>
      <dsp:spPr>
        <a:xfrm>
          <a:off x="0" y="750130"/>
          <a:ext cx="626364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Données manquantes (NA):</a:t>
          </a:r>
          <a:endParaRPr lang="en-US" sz="2800" kern="1200" dirty="0"/>
        </a:p>
      </dsp:txBody>
      <dsp:txXfrm>
        <a:off x="32784" y="782914"/>
        <a:ext cx="6198072" cy="606012"/>
      </dsp:txXfrm>
    </dsp:sp>
    <dsp:sp modelId="{30C17AC5-35F9-47A0-B3FC-992F70852B56}">
      <dsp:nvSpPr>
        <dsp:cNvPr id="0" name=""/>
        <dsp:cNvSpPr/>
      </dsp:nvSpPr>
      <dsp:spPr>
        <a:xfrm>
          <a:off x="0" y="1431233"/>
          <a:ext cx="626364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0" i="0" kern="1200" dirty="0"/>
            <a:t>MCAR (</a:t>
          </a:r>
          <a:r>
            <a:rPr lang="fr-FR" sz="2200" b="0" i="0" kern="1200" dirty="0" err="1"/>
            <a:t>Missing</a:t>
          </a:r>
          <a:r>
            <a:rPr lang="fr-FR" sz="2200" b="0" i="0" kern="1200" dirty="0"/>
            <a:t> </a:t>
          </a:r>
          <a:r>
            <a:rPr lang="fr-FR" sz="2200" b="0" i="0" kern="1200" dirty="0" err="1"/>
            <a:t>completely</a:t>
          </a:r>
          <a:r>
            <a:rPr lang="fr-FR" sz="2200" b="0" i="0" kern="1200" dirty="0"/>
            <a:t> at </a:t>
          </a:r>
          <a:r>
            <a:rPr lang="fr-FR" sz="2200" b="0" i="0" kern="1200" dirty="0" err="1"/>
            <a:t>random</a:t>
          </a:r>
          <a:r>
            <a:rPr lang="fr-FR" sz="2200" b="0" i="0" kern="1200" dirty="0"/>
            <a:t>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0" i="0" kern="1200" dirty="0"/>
            <a:t>MAR (</a:t>
          </a:r>
          <a:r>
            <a:rPr lang="fr-FR" sz="2200" b="0" i="0" kern="1200" dirty="0" err="1"/>
            <a:t>missing</a:t>
          </a:r>
          <a:r>
            <a:rPr lang="fr-FR" sz="2200" b="0" i="0" kern="1200" dirty="0"/>
            <a:t> at </a:t>
          </a:r>
          <a:r>
            <a:rPr lang="fr-FR" sz="2200" b="0" i="0" kern="1200" dirty="0" err="1"/>
            <a:t>random</a:t>
          </a:r>
          <a:r>
            <a:rPr lang="fr-FR" sz="2200" b="0" i="0" kern="1200" dirty="0"/>
            <a:t>)</a:t>
          </a:r>
          <a:endParaRPr lang="en-US" sz="2200" kern="1200" dirty="0"/>
        </a:p>
      </dsp:txBody>
      <dsp:txXfrm>
        <a:off x="0" y="1431233"/>
        <a:ext cx="6263640" cy="753480"/>
      </dsp:txXfrm>
    </dsp:sp>
    <dsp:sp modelId="{85DBE2B6-4A4E-4205-9183-73129241843B}">
      <dsp:nvSpPr>
        <dsp:cNvPr id="0" name=""/>
        <dsp:cNvSpPr/>
      </dsp:nvSpPr>
      <dsp:spPr>
        <a:xfrm>
          <a:off x="0" y="2184713"/>
          <a:ext cx="6263640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Erreur de type période corrompue(Drift): </a:t>
          </a:r>
          <a:endParaRPr lang="en-US" sz="2800" kern="1200" dirty="0"/>
        </a:p>
      </dsp:txBody>
      <dsp:txXfrm>
        <a:off x="32784" y="2217497"/>
        <a:ext cx="6198072" cy="606012"/>
      </dsp:txXfrm>
    </dsp:sp>
    <dsp:sp modelId="{3627D8A4-8114-4EAA-9BC9-CEC91477D259}">
      <dsp:nvSpPr>
        <dsp:cNvPr id="0" name=""/>
        <dsp:cNvSpPr/>
      </dsp:nvSpPr>
      <dsp:spPr>
        <a:xfrm>
          <a:off x="0" y="2856294"/>
          <a:ext cx="626364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Périodes aléatoires dans des dates</a:t>
          </a:r>
        </a:p>
      </dsp:txBody>
      <dsp:txXfrm>
        <a:off x="0" y="2856294"/>
        <a:ext cx="6263640" cy="463680"/>
      </dsp:txXfrm>
    </dsp:sp>
    <dsp:sp modelId="{BF072304-0E02-4F9D-BE8F-EF638AA68DC1}">
      <dsp:nvSpPr>
        <dsp:cNvPr id="0" name=""/>
        <dsp:cNvSpPr/>
      </dsp:nvSpPr>
      <dsp:spPr>
        <a:xfrm>
          <a:off x="0" y="3319973"/>
          <a:ext cx="6263640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Stratégie : </a:t>
          </a:r>
          <a:endParaRPr lang="en-US" sz="2800" kern="1200" dirty="0"/>
        </a:p>
      </dsp:txBody>
      <dsp:txXfrm>
        <a:off x="32784" y="3352757"/>
        <a:ext cx="6198072" cy="606012"/>
      </dsp:txXfrm>
    </dsp:sp>
    <dsp:sp modelId="{0799691F-680D-4B42-B484-B0EFB02DA7B8}">
      <dsp:nvSpPr>
        <dsp:cNvPr id="0" name=""/>
        <dsp:cNvSpPr/>
      </dsp:nvSpPr>
      <dsp:spPr>
        <a:xfrm>
          <a:off x="0" y="3991554"/>
          <a:ext cx="626364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Utiliser la détection de logique avec les NA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Estimation des sauts anormaux</a:t>
          </a:r>
          <a:endParaRPr lang="en-US" sz="2200" kern="1200" dirty="0"/>
        </a:p>
      </dsp:txBody>
      <dsp:txXfrm>
        <a:off x="0" y="3991554"/>
        <a:ext cx="6263640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E4E7-CCAA-4EFC-A75A-54127C316A7F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Travail </a:t>
          </a:r>
          <a:r>
            <a:rPr lang="en-US" sz="2800" kern="1200" dirty="0" err="1"/>
            <a:t>restant</a:t>
          </a:r>
          <a:r>
            <a:rPr lang="en-US" sz="2800" kern="1200" dirty="0"/>
            <a:t> sur la codebase </a:t>
          </a:r>
          <a:r>
            <a:rPr lang="en-US" sz="2800" kern="1200" dirty="0" err="1"/>
            <a:t>existante</a:t>
          </a:r>
          <a:endParaRPr lang="fr-FR" sz="2800" kern="1200" dirty="0"/>
        </a:p>
      </dsp:txBody>
      <dsp:txXfrm>
        <a:off x="761654" y="1990690"/>
        <a:ext cx="2284961" cy="15233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0553-FEE3-4734-BE55-01770EB6EA2A}">
      <dsp:nvSpPr>
        <dsp:cNvPr id="0" name=""/>
        <dsp:cNvSpPr/>
      </dsp:nvSpPr>
      <dsp:spPr>
        <a:xfrm>
          <a:off x="0" y="372569"/>
          <a:ext cx="6263640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Associer</a:t>
          </a:r>
          <a:r>
            <a:rPr lang="en-US" sz="2200" kern="1200" dirty="0"/>
            <a:t> un score </a:t>
          </a:r>
          <a:r>
            <a:rPr lang="fr-FR" sz="2200" kern="1200" dirty="0"/>
            <a:t>à </a:t>
          </a:r>
          <a:r>
            <a:rPr lang="en-US" sz="2200" kern="1200" dirty="0" err="1"/>
            <a:t>chaque</a:t>
          </a:r>
          <a:r>
            <a:rPr lang="en-US" sz="2200" kern="1200" dirty="0"/>
            <a:t> </a:t>
          </a:r>
          <a:r>
            <a:rPr lang="en-US" sz="2200" kern="1200" dirty="0" err="1"/>
            <a:t>erreur</a:t>
          </a:r>
          <a:r>
            <a:rPr lang="en-US" sz="2200" kern="1200" dirty="0"/>
            <a:t> </a:t>
          </a:r>
          <a:r>
            <a:rPr lang="en-US" sz="2200" kern="1200" dirty="0" err="1"/>
            <a:t>renvoy</a:t>
          </a:r>
          <a:r>
            <a:rPr lang="fr-FR" sz="2200" kern="1200" dirty="0" err="1"/>
            <a:t>ée</a:t>
          </a:r>
          <a:r>
            <a:rPr lang="en-US" sz="2200" kern="1200" dirty="0"/>
            <a:t>.</a:t>
          </a:r>
        </a:p>
      </dsp:txBody>
      <dsp:txXfrm>
        <a:off x="42663" y="415232"/>
        <a:ext cx="6178314" cy="788627"/>
      </dsp:txXfrm>
    </dsp:sp>
    <dsp:sp modelId="{9C694C19-FBE7-4C4F-B220-252676C92189}">
      <dsp:nvSpPr>
        <dsp:cNvPr id="0" name=""/>
        <dsp:cNvSpPr/>
      </dsp:nvSpPr>
      <dsp:spPr>
        <a:xfrm>
          <a:off x="0" y="1246523"/>
          <a:ext cx="626364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Déjà implémenté sur LOF et les erreurs de saisies.</a:t>
          </a:r>
        </a:p>
      </dsp:txBody>
      <dsp:txXfrm>
        <a:off x="0" y="1246523"/>
        <a:ext cx="6263640" cy="364320"/>
      </dsp:txXfrm>
    </dsp:sp>
    <dsp:sp modelId="{C1DCD63D-D704-4BC3-9E7F-31887D1063B7}">
      <dsp:nvSpPr>
        <dsp:cNvPr id="0" name=""/>
        <dsp:cNvSpPr/>
      </dsp:nvSpPr>
      <dsp:spPr>
        <a:xfrm>
          <a:off x="0" y="1610843"/>
          <a:ext cx="6263640" cy="87395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Mettre en place des valeurs critiques changeante en fonction des caractéristiques de la base de données.</a:t>
          </a:r>
          <a:endParaRPr lang="en-US" sz="2200" kern="1200"/>
        </a:p>
      </dsp:txBody>
      <dsp:txXfrm>
        <a:off x="42663" y="1653506"/>
        <a:ext cx="6178314" cy="788627"/>
      </dsp:txXfrm>
    </dsp:sp>
    <dsp:sp modelId="{E4F4455D-AC68-4365-A76B-4408258522DE}">
      <dsp:nvSpPr>
        <dsp:cNvPr id="0" name=""/>
        <dsp:cNvSpPr/>
      </dsp:nvSpPr>
      <dsp:spPr>
        <a:xfrm>
          <a:off x="0" y="2484796"/>
          <a:ext cx="626364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Travail sur des fonctions de type log pour la fréquence des erreurs de saisie</a:t>
          </a:r>
          <a:endParaRPr lang="en-US" sz="1700" kern="1200"/>
        </a:p>
      </dsp:txBody>
      <dsp:txXfrm>
        <a:off x="0" y="2484796"/>
        <a:ext cx="6263640" cy="535095"/>
      </dsp:txXfrm>
    </dsp:sp>
    <dsp:sp modelId="{7F0C314D-B996-46CC-817F-EBE62DAE47FA}">
      <dsp:nvSpPr>
        <dsp:cNvPr id="0" name=""/>
        <dsp:cNvSpPr/>
      </dsp:nvSpPr>
      <dsp:spPr>
        <a:xfrm>
          <a:off x="0" y="3019891"/>
          <a:ext cx="6263640" cy="87395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Donner des suggestions de correction lorsque la colonne est identifiée ainsi que le taux de confiance.</a:t>
          </a:r>
          <a:endParaRPr lang="en-US" sz="2200" kern="1200" dirty="0"/>
        </a:p>
      </dsp:txBody>
      <dsp:txXfrm>
        <a:off x="42663" y="3062554"/>
        <a:ext cx="6178314" cy="788627"/>
      </dsp:txXfrm>
    </dsp:sp>
    <dsp:sp modelId="{C9C51601-6872-4A48-9CEE-E1BBF742E351}">
      <dsp:nvSpPr>
        <dsp:cNvPr id="0" name=""/>
        <dsp:cNvSpPr/>
      </dsp:nvSpPr>
      <dsp:spPr>
        <a:xfrm>
          <a:off x="0" y="3893844"/>
          <a:ext cx="626364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Déjà </a:t>
          </a:r>
          <a:r>
            <a:rPr lang="en-US" sz="1700" kern="1200" dirty="0" err="1"/>
            <a:t>implémenté</a:t>
          </a:r>
          <a:r>
            <a:rPr lang="en-US" sz="1700" kern="1200" dirty="0"/>
            <a:t> sur les </a:t>
          </a:r>
          <a:r>
            <a:rPr lang="en-US" sz="1700" kern="1200" dirty="0" err="1"/>
            <a:t>erreurs</a:t>
          </a:r>
          <a:r>
            <a:rPr lang="en-US" sz="1700" kern="1200" dirty="0"/>
            <a:t> de </a:t>
          </a:r>
          <a:r>
            <a:rPr lang="en-US" sz="1700" kern="1200" dirty="0" err="1"/>
            <a:t>saisies</a:t>
          </a:r>
          <a:r>
            <a:rPr lang="en-US" sz="1700" kern="1200" dirty="0"/>
            <a:t>.</a:t>
          </a:r>
        </a:p>
      </dsp:txBody>
      <dsp:txXfrm>
        <a:off x="0" y="3893844"/>
        <a:ext cx="6263640" cy="364320"/>
      </dsp:txXfrm>
    </dsp:sp>
    <dsp:sp modelId="{C92F47A2-9061-4CBD-AC3A-65C0C5AA00AB}">
      <dsp:nvSpPr>
        <dsp:cNvPr id="0" name=""/>
        <dsp:cNvSpPr/>
      </dsp:nvSpPr>
      <dsp:spPr>
        <a:xfrm>
          <a:off x="0" y="4258164"/>
          <a:ext cx="6263640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Deuxi</a:t>
          </a:r>
          <a:r>
            <a:rPr lang="fr-FR" sz="2200" kern="1200" dirty="0"/>
            <a:t>è</a:t>
          </a:r>
          <a:r>
            <a:rPr lang="en-US" sz="2200" kern="1200" dirty="0"/>
            <a:t>me clustering sur les </a:t>
          </a:r>
          <a:r>
            <a:rPr lang="en-US" sz="2200" kern="1200" dirty="0" err="1"/>
            <a:t>erreurs</a:t>
          </a:r>
          <a:r>
            <a:rPr lang="en-US" sz="2200" kern="1200" dirty="0"/>
            <a:t> de </a:t>
          </a:r>
          <a:r>
            <a:rPr lang="en-US" sz="2200" kern="1200" dirty="0" err="1"/>
            <a:t>saisies</a:t>
          </a:r>
          <a:r>
            <a:rPr lang="en-US" sz="2200" kern="1200" dirty="0"/>
            <a:t> pour plus de pr</a:t>
          </a:r>
          <a:r>
            <a:rPr lang="fr-FR" sz="2200" kern="1200" dirty="0" err="1"/>
            <a:t>écision</a:t>
          </a:r>
          <a:r>
            <a:rPr lang="fr-FR" sz="2200" kern="1200" dirty="0"/>
            <a:t> (</a:t>
          </a:r>
          <a:r>
            <a:rPr lang="fr-FR" sz="2200" kern="1200" dirty="0" err="1"/>
            <a:t>AffinityPropagation</a:t>
          </a:r>
          <a:r>
            <a:rPr lang="fr-FR" sz="2200" kern="1200" dirty="0"/>
            <a:t>)</a:t>
          </a:r>
          <a:endParaRPr lang="en-US" sz="2200" kern="1200" dirty="0"/>
        </a:p>
      </dsp:txBody>
      <dsp:txXfrm>
        <a:off x="42663" y="4300827"/>
        <a:ext cx="6178314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A48-26E3-4642-912F-CAF5D81D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04E7-8D4D-46EE-87B9-E2928948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612-B9A0-4410-AD88-CC7655FD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F2A8-E83A-4CB4-9691-14872B2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94BC-F332-48E7-A6E1-89AA581C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8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82A2-DDC7-4AFC-BC5C-A4A39C00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4D5E-BF58-49DC-A01F-6A717DA4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D777-85F8-4E7F-8361-A2ADA6FD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D3FD-580C-42B7-847F-345FB085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9FD5-0CAF-4ED3-90BA-082E5A6E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F430D-E781-4BA7-8A67-53FFB4B34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571B-D68B-4298-A464-4931EF22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A167-56DF-4C48-9142-14DE4EB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F5D1-89C1-46B9-AF56-D5893312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B27F-B49B-4305-A648-E385A45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8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69CA-D7E5-4B40-84A7-653A71A8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A9C5-6168-4240-A52F-413FE07E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660B-F7FA-43F4-865C-F46C0954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81A3-C272-435F-9097-D19338A8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34BF-BE98-4DC4-825B-D081AE5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322E-394D-492B-AA60-CFA6F88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D962-D7DA-40EF-B757-B44A87EC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F8AA-9736-47BF-A0A2-03217F50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2591-A12D-4C83-82CA-9F66CD9E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C7B7-CC4F-4B4D-8DE6-77EF5CC0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AB3-0AD0-4060-901B-570FC712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162B-7BCC-4EB6-B4DD-F0D782D7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C6B3-80C0-448A-8DB5-E4B98EB5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BEC2-BC70-487F-89C3-07B3190C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9018-9FB9-4419-93DD-F2C65BAD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C88C-D631-4502-9C5A-73F1AFF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7305-CB05-488A-B83F-50DACA5A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DACB-C16D-4643-86D8-289E88EF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A8A1-EDFA-446B-A62C-F981AAF0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6C95-108F-464D-9FE3-E265E339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FD74-EC26-4470-B737-9B2A64DFC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A9E7-AB3D-4113-AEB5-044B441E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58E36-33DE-4A9B-AA52-77405AA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00778-AAB5-4B95-A8BC-2D816865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88C2-48ED-42C5-B395-7599341C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75906-CB2A-4E89-AC49-9973092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61954-BC96-4A50-A1A9-E6E0A45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1F45-5C3D-4543-9CC3-BC2B4B0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7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3571B-8A5B-48C5-87FE-F8F2ED1A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633C0-F06C-4982-8C91-42AF8BB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360C6-6BA3-4F23-883E-DA1561B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2EE-0C00-4C91-A813-B39F21BC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FB15-0D1E-48D6-97BB-E60AA73A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F710-4F74-4392-8F58-56652B67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0AA4-FF86-4EAD-AD6D-13DBBD2D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54F3-BDE1-4805-8FF7-547C78DA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AD4D-40DD-4B6E-89FD-44BC6FE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7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344C-0651-4909-A5AB-2E8D68E2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29A96-0759-4167-B498-2E535804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2315E-4DC6-4D69-9E23-45621DAF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7816-B883-4213-993A-DC9150A1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101B-56E6-42BB-BE3A-8328AA9D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BE72-ADD2-4689-8BA9-A00F003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8813-98DB-444B-8D30-3220D05B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DD9D-BFED-46C1-A757-5554F0A9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81C8-47CA-48D8-BF59-364E7310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7CDC-533E-495D-9D5F-51B49799CAC9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1CDC-BC24-4683-9279-60BDC286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317-A16E-4D2F-99ED-D59AAAA0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4A8D-1FEA-4400-989D-2D5E5DAF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chart" Target="../charts/chart1.xml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64903-A26C-EF48-A99C-EFA4547E969A}"/>
              </a:ext>
            </a:extLst>
          </p:cNvPr>
          <p:cNvSpPr/>
          <p:nvPr/>
        </p:nvSpPr>
        <p:spPr>
          <a:xfrm>
            <a:off x="1971825" y="691060"/>
            <a:ext cx="8248348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4800" dirty="0"/>
              <a:t>Étude de la qualité de la donnée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2AC8C-3715-A145-9F33-388852F87321}"/>
              </a:ext>
            </a:extLst>
          </p:cNvPr>
          <p:cNvSpPr/>
          <p:nvPr/>
        </p:nvSpPr>
        <p:spPr>
          <a:xfrm>
            <a:off x="3126724" y="2172706"/>
            <a:ext cx="593854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400" dirty="0"/>
              <a:t>Challenge mathématiques et entreprises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1E21B-42A5-E24A-850F-480F9F15B86A}"/>
              </a:ext>
            </a:extLst>
          </p:cNvPr>
          <p:cNvSpPr/>
          <p:nvPr/>
        </p:nvSpPr>
        <p:spPr>
          <a:xfrm>
            <a:off x="4828471" y="3285020"/>
            <a:ext cx="25350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Équipe </a:t>
            </a:r>
            <a:r>
              <a:rPr lang="fr-FR" dirty="0" err="1"/>
              <a:t>Wasserstein</a:t>
            </a:r>
            <a:r>
              <a:rPr lang="fr-FR" dirty="0"/>
              <a:t> </a:t>
            </a:r>
            <a:r>
              <a:rPr lang="fr-FR" dirty="0" err="1"/>
              <a:t>blind</a:t>
            </a:r>
            <a:endParaRPr lang="fr-FR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92B8C26-5C55-492D-9FA2-8174BD1A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04" y="5942500"/>
            <a:ext cx="2392186" cy="91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5D7F11-AE5D-43BE-B630-B7C4893D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331" y="4490336"/>
            <a:ext cx="1905266" cy="1371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F66FA-A00F-4A1E-923B-51A7B50BF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63" y="5946630"/>
            <a:ext cx="2402702" cy="911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7D7ABC-F615-4305-BB6F-77B956CBA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" y="4490337"/>
            <a:ext cx="1905266" cy="13717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0E076E-EFC5-4671-BAE1-B1F3D12AE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429" y="5942500"/>
            <a:ext cx="2392186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98E056-147C-495E-8DA0-B0218FF466DA}"/>
              </a:ext>
            </a:extLst>
          </p:cNvPr>
          <p:cNvGraphicFramePr/>
          <p:nvPr/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2E367E5C-BF3E-4B39-8633-83F74AD466C6}"/>
              </a:ext>
            </a:extLst>
          </p:cNvPr>
          <p:cNvGraphicFramePr/>
          <p:nvPr/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33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81D0553-FEE3-4734-BE55-01770EB6E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graphicEl>
                                              <a:dgm id="{481D0553-FEE3-4734-BE55-01770EB6E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C694C19-FBE7-4C4F-B220-252676C92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9C694C19-FBE7-4C4F-B220-252676C92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1DCD63D-D704-4BC3-9E7F-31887D106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graphicEl>
                                              <a:dgm id="{C1DCD63D-D704-4BC3-9E7F-31887D106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F4455D-AC68-4365-A76B-440825852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graphicEl>
                                              <a:dgm id="{E4F4455D-AC68-4365-A76B-440825852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F0C314D-B996-46CC-817F-EBE62DAE4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7F0C314D-B996-46CC-817F-EBE62DAE4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9C51601-6872-4A48-9CEE-E1BBF742E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graphicEl>
                                              <a:dgm id="{C9C51601-6872-4A48-9CEE-E1BBF742E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92F47A2-9061-4CBD-AC3A-65C0C5AA0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graphicEl>
                                              <a:dgm id="{C92F47A2-9061-4CBD-AC3A-65C0C5AA0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Définition de la qualité de la donnée.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Un code de type Plug and Play.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Un package documenté qui constitue une base de travail pour l’entreprise, avec des pistes d’amélioration. 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5437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B5DAD-1F81-4F45-ABB4-09711469E857}"/>
              </a:ext>
            </a:extLst>
          </p:cNvPr>
          <p:cNvSpPr/>
          <p:nvPr/>
        </p:nvSpPr>
        <p:spPr>
          <a:xfrm>
            <a:off x="1410250" y="2514442"/>
            <a:ext cx="937150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838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-486384"/>
            <a:ext cx="7258060" cy="8667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GIGO (</a:t>
            </a:r>
            <a:r>
              <a:rPr lang="fr-FR" sz="2200" dirty="0" err="1"/>
              <a:t>Garbage</a:t>
            </a:r>
            <a:r>
              <a:rPr lang="fr-FR" sz="2200" dirty="0"/>
              <a:t> In </a:t>
            </a:r>
            <a:r>
              <a:rPr lang="fr-FR" sz="2200" dirty="0" err="1"/>
              <a:t>Garbage</a:t>
            </a:r>
            <a:r>
              <a:rPr lang="fr-FR" sz="2200" dirty="0"/>
              <a:t> Out)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Axiome de la statistique.</a:t>
            </a:r>
          </a:p>
          <a:p>
            <a:pPr lvl="1"/>
            <a:endParaRPr lang="fr-FR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Problématique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Être capable de détecter  les erreurs sans connaissances au préalable de la base et de manière non supervisée.</a:t>
            </a:r>
          </a:p>
          <a:p>
            <a:pPr lvl="1"/>
            <a:endParaRPr lang="fr-FR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Objectifs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Définir le type d’erreurs possibles.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Proposer des algorithmes généraux de type Plug and Play.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Proposer un code documenté qui tourne rapidement.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Limiter le nombre de faux positif.</a:t>
            </a:r>
          </a:p>
          <a:p>
            <a:pPr lvl="1"/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/>
              <a:t>Difficulté</a:t>
            </a:r>
            <a:r>
              <a:rPr lang="en-US" sz="2200" dirty="0"/>
              <a:t> du challenge: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Trouver</a:t>
            </a:r>
            <a:r>
              <a:rPr lang="en-US" sz="1600" dirty="0"/>
              <a:t> des outliers sans </a:t>
            </a:r>
            <a:r>
              <a:rPr lang="en-US" sz="1600" dirty="0" err="1"/>
              <a:t>connaissances</a:t>
            </a:r>
            <a:r>
              <a:rPr lang="en-US" sz="1600" dirty="0"/>
              <a:t> au pr</a:t>
            </a:r>
            <a:r>
              <a:rPr lang="fr-FR" sz="1600" dirty="0"/>
              <a:t>é</a:t>
            </a:r>
            <a:r>
              <a:rPr lang="en-US" sz="1600" dirty="0" err="1"/>
              <a:t>alable</a:t>
            </a:r>
            <a:r>
              <a:rPr lang="en-US" sz="16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Grande </a:t>
            </a:r>
            <a:r>
              <a:rPr lang="en-US" sz="1600" dirty="0" err="1"/>
              <a:t>variété</a:t>
            </a:r>
            <a:r>
              <a:rPr lang="en-US" sz="1600" dirty="0"/>
              <a:t> dans le type des </a:t>
            </a:r>
            <a:r>
              <a:rPr lang="en-US" sz="1600" dirty="0" err="1"/>
              <a:t>erreurs</a:t>
            </a:r>
            <a:r>
              <a:rPr lang="en-US" sz="1600" dirty="0"/>
              <a:t>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2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400" dirty="0"/>
              <a:t>Qualité de la donnée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Dimensions de la donnée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Forme : valeurs (ex : année).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Fond : logique (ex : un chien a deux yeux).</a:t>
            </a:r>
          </a:p>
          <a:p>
            <a:pPr lvl="2"/>
            <a:endParaRPr lang="fr-FR" sz="1600" dirty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Erreur indépendante du type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Valeur manquante et range.</a:t>
            </a:r>
          </a:p>
          <a:p>
            <a:pPr lvl="2"/>
            <a:endParaRPr lang="fr-FR" sz="1600" dirty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Erreur dépend du type de la donnée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Catégorielle : orthographe.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Quantitative discret : erreur de logique.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Quantitative continue : valeurs extrêmes.</a:t>
            </a:r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433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98E056-147C-495E-8DA0-B0218FF4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410695"/>
              </p:ext>
            </p:extLst>
          </p:nvPr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2E367E5C-BF3E-4B39-8633-83F74AD46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501428"/>
              </p:ext>
            </p:extLst>
          </p:nvPr>
        </p:nvGraphicFramePr>
        <p:xfrm>
          <a:off x="5565104" y="620392"/>
          <a:ext cx="6263640" cy="579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587BB21-BFFD-514E-817A-ADC07BDFE87F}"/>
              </a:ext>
            </a:extLst>
          </p:cNvPr>
          <p:cNvSpPr/>
          <p:nvPr/>
        </p:nvSpPr>
        <p:spPr>
          <a:xfrm>
            <a:off x="5845493" y="901315"/>
            <a:ext cx="25814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Duplication (ligne)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34736-7D66-7B44-9A3C-7614D1A9880A}"/>
              </a:ext>
            </a:extLst>
          </p:cNvPr>
          <p:cNvSpPr/>
          <p:nvPr/>
        </p:nvSpPr>
        <p:spPr>
          <a:xfrm>
            <a:off x="5845493" y="3911295"/>
            <a:ext cx="404694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Valeur extrême (colonne à densité)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0353B-7501-4842-85FD-497813A35A30}"/>
              </a:ext>
            </a:extLst>
          </p:cNvPr>
          <p:cNvSpPr/>
          <p:nvPr/>
        </p:nvSpPr>
        <p:spPr>
          <a:xfrm>
            <a:off x="5845493" y="3188070"/>
            <a:ext cx="2768900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Typographie (colonne)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4C1A3-7793-B24C-A548-31EE5FA596B8}"/>
              </a:ext>
            </a:extLst>
          </p:cNvPr>
          <p:cNvSpPr/>
          <p:nvPr/>
        </p:nvSpPr>
        <p:spPr>
          <a:xfrm>
            <a:off x="5845493" y="1588923"/>
            <a:ext cx="285847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Non significative (ligne)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3538E-4128-9A40-B513-A94518407DDB}"/>
              </a:ext>
            </a:extLst>
          </p:cNvPr>
          <p:cNvSpPr/>
          <p:nvPr/>
        </p:nvSpPr>
        <p:spPr>
          <a:xfrm>
            <a:off x="5845493" y="5112476"/>
            <a:ext cx="4397358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Erreur de logique (colonnes corrélées)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A4D3-7AD3-104C-A102-70D9F860E9F9}"/>
              </a:ext>
            </a:extLst>
          </p:cNvPr>
          <p:cNvSpPr/>
          <p:nvPr/>
        </p:nvSpPr>
        <p:spPr>
          <a:xfrm>
            <a:off x="5845493" y="2271016"/>
            <a:ext cx="2140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Anomalie (ligne)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D75AC-13E8-3D44-8B09-5A0712289F1A}"/>
              </a:ext>
            </a:extLst>
          </p:cNvPr>
          <p:cNvSpPr/>
          <p:nvPr/>
        </p:nvSpPr>
        <p:spPr>
          <a:xfrm>
            <a:off x="5845493" y="5772019"/>
            <a:ext cx="5153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Erreur de logique (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elation d’ordre colonnes)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3963E4-CB3E-6F45-BB99-10821BDC3DB6}"/>
              </a:ext>
            </a:extLst>
          </p:cNvPr>
          <p:cNvSpPr/>
          <p:nvPr/>
        </p:nvSpPr>
        <p:spPr>
          <a:xfrm>
            <a:off x="5845493" y="4548667"/>
            <a:ext cx="39187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Valeur extrême (colonne discrète)</a:t>
            </a:r>
          </a:p>
        </p:txBody>
      </p:sp>
    </p:spTree>
    <p:extLst>
      <p:ext uri="{BB962C8B-B14F-4D97-AF65-F5344CB8AC3E}">
        <p14:creationId xmlns:p14="http://schemas.microsoft.com/office/powerpoint/2010/main" val="28149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B5DAD-1F81-4F45-ABB4-09711469E857}"/>
              </a:ext>
            </a:extLst>
          </p:cNvPr>
          <p:cNvSpPr/>
          <p:nvPr/>
        </p:nvSpPr>
        <p:spPr>
          <a:xfrm>
            <a:off x="1999488" y="2467308"/>
            <a:ext cx="7668768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Schéma d’exécution:</a:t>
            </a:r>
          </a:p>
        </p:txBody>
      </p:sp>
    </p:spTree>
    <p:extLst>
      <p:ext uri="{BB962C8B-B14F-4D97-AF65-F5344CB8AC3E}">
        <p14:creationId xmlns:p14="http://schemas.microsoft.com/office/powerpoint/2010/main" val="154127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648136E-982D-EA40-AFE0-02EAB47B6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534375"/>
              </p:ext>
            </p:extLst>
          </p:nvPr>
        </p:nvGraphicFramePr>
        <p:xfrm>
          <a:off x="3504937" y="1418838"/>
          <a:ext cx="1122190" cy="46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90DA63-0A34-4148-B680-B7C617752592}"/>
              </a:ext>
            </a:extLst>
          </p:cNvPr>
          <p:cNvCxnSpPr>
            <a:cxnSpLocks/>
          </p:cNvCxnSpPr>
          <p:nvPr/>
        </p:nvCxnSpPr>
        <p:spPr>
          <a:xfrm>
            <a:off x="1812364" y="634813"/>
            <a:ext cx="0" cy="7053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8DE22B-5F8D-B34B-97C0-669FAD2AD4E3}"/>
              </a:ext>
            </a:extLst>
          </p:cNvPr>
          <p:cNvSpPr/>
          <p:nvPr/>
        </p:nvSpPr>
        <p:spPr>
          <a:xfrm>
            <a:off x="558021" y="184319"/>
            <a:ext cx="267925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 Input: {csv,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sql</a:t>
            </a:r>
            <a:r>
              <a:rPr lang="fr-FR" dirty="0"/>
              <a:t>, </a:t>
            </a:r>
            <a:r>
              <a:rPr lang="fr-FR" dirty="0" err="1"/>
              <a:t>xlsx</a:t>
            </a:r>
            <a:r>
              <a:rPr lang="fr-FR" dirty="0"/>
              <a:t>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966375-4EC7-E141-A594-3836478ED41A}"/>
              </a:ext>
            </a:extLst>
          </p:cNvPr>
          <p:cNvCxnSpPr>
            <a:cxnSpLocks/>
          </p:cNvCxnSpPr>
          <p:nvPr/>
        </p:nvCxnSpPr>
        <p:spPr>
          <a:xfrm flipV="1">
            <a:off x="2509627" y="1631993"/>
            <a:ext cx="866040" cy="13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158EE1-74BB-8E46-A784-BD61CFFAE3A4}"/>
              </a:ext>
            </a:extLst>
          </p:cNvPr>
          <p:cNvSpPr/>
          <p:nvPr/>
        </p:nvSpPr>
        <p:spPr>
          <a:xfrm>
            <a:off x="3200400" y="3258235"/>
            <a:ext cx="86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8B0C2C9-391F-5040-99B5-9AD02B5F0A99}"/>
              </a:ext>
            </a:extLst>
          </p:cNvPr>
          <p:cNvGrpSpPr/>
          <p:nvPr/>
        </p:nvGrpSpPr>
        <p:grpSpPr>
          <a:xfrm>
            <a:off x="1271679" y="1414124"/>
            <a:ext cx="1081371" cy="462849"/>
            <a:chOff x="527" y="0"/>
            <a:chExt cx="1081371" cy="462849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8C39142-FC3A-1649-9B93-39AC588FA662}"/>
                </a:ext>
              </a:extLst>
            </p:cNvPr>
            <p:cNvSpPr/>
            <p:nvPr/>
          </p:nvSpPr>
          <p:spPr>
            <a:xfrm>
              <a:off x="527" y="0"/>
              <a:ext cx="1081371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77775A8-5569-AF4C-9703-61E0AFFE80DB}"/>
                </a:ext>
              </a:extLst>
            </p:cNvPr>
            <p:cNvSpPr txBox="1"/>
            <p:nvPr/>
          </p:nvSpPr>
          <p:spPr>
            <a:xfrm>
              <a:off x="14083" y="13556"/>
              <a:ext cx="1054259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Chemin 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72F623A-4E12-C84E-A065-3FD770EF5A24}"/>
              </a:ext>
            </a:extLst>
          </p:cNvPr>
          <p:cNvGrpSpPr/>
          <p:nvPr/>
        </p:nvGrpSpPr>
        <p:grpSpPr>
          <a:xfrm>
            <a:off x="5312895" y="1400568"/>
            <a:ext cx="1951878" cy="462849"/>
            <a:chOff x="1094" y="0"/>
            <a:chExt cx="1134651" cy="462849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9B7FD30-ED8D-8D42-88F6-55D613D2C03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7A889127-188E-B54F-B059-CDFA2FE3C9F8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 err="1"/>
                <a:t>pd.DataFrame</a:t>
              </a:r>
              <a:endParaRPr lang="fr-FR" sz="17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B64E2E-5D96-0441-B90A-02E92E2D528D}"/>
              </a:ext>
            </a:extLst>
          </p:cNvPr>
          <p:cNvGrpSpPr/>
          <p:nvPr/>
        </p:nvGrpSpPr>
        <p:grpSpPr>
          <a:xfrm>
            <a:off x="7913136" y="1340440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F7DD530-08D5-3044-9E7E-B077CB308F7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89A46645-CB10-834E-8585-07803754D266}"/>
                </a:ext>
              </a:extLst>
            </p:cNvPr>
            <p:cNvSpPr txBox="1"/>
            <p:nvPr/>
          </p:nvSpPr>
          <p:spPr>
            <a:xfrm>
              <a:off x="14650" y="13556"/>
              <a:ext cx="1093983" cy="3801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Quantitative</a:t>
              </a:r>
              <a:endParaRPr lang="fr-FR" sz="1600" kern="1200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135A59-7DF3-0D49-8714-F26F3C18A5E7}"/>
              </a:ext>
            </a:extLst>
          </p:cNvPr>
          <p:cNvGrpSpPr/>
          <p:nvPr/>
        </p:nvGrpSpPr>
        <p:grpSpPr>
          <a:xfrm>
            <a:off x="8002009" y="2136564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D38A7527-438E-D243-B462-6B405A63A7FA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>
              <a:extLst>
                <a:ext uri="{FF2B5EF4-FFF2-40B4-BE49-F238E27FC236}">
                  <a16:creationId xmlns:a16="http://schemas.microsoft.com/office/drawing/2014/main" id="{2DD00A56-DF6D-5046-B8A4-B75CD4323580}"/>
                </a:ext>
              </a:extLst>
            </p:cNvPr>
            <p:cNvSpPr txBox="1"/>
            <p:nvPr/>
          </p:nvSpPr>
          <p:spPr>
            <a:xfrm>
              <a:off x="14650" y="13556"/>
              <a:ext cx="1093983" cy="3354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dirty="0"/>
                <a:t>Qualitative</a:t>
              </a:r>
              <a:endParaRPr lang="fr-FR" kern="1200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37D0056-5588-F941-A136-7A3E83542B76}"/>
              </a:ext>
            </a:extLst>
          </p:cNvPr>
          <p:cNvGrpSpPr/>
          <p:nvPr/>
        </p:nvGrpSpPr>
        <p:grpSpPr>
          <a:xfrm>
            <a:off x="7889816" y="621257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A388181C-2B9E-584A-9FA3-270C9CB99A0C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456C5F1-9036-1849-B6B9-FDAA4B04529F}"/>
                </a:ext>
              </a:extLst>
            </p:cNvPr>
            <p:cNvSpPr txBox="1"/>
            <p:nvPr/>
          </p:nvSpPr>
          <p:spPr>
            <a:xfrm>
              <a:off x="14650" y="13556"/>
              <a:ext cx="1093983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Date</a:t>
              </a:r>
              <a:endParaRPr lang="fr-FR" sz="1600" kern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45C4278-3BE3-6E46-BCB1-971FCA979D57}"/>
              </a:ext>
            </a:extLst>
          </p:cNvPr>
          <p:cNvGrpSpPr/>
          <p:nvPr/>
        </p:nvGrpSpPr>
        <p:grpSpPr>
          <a:xfrm>
            <a:off x="10314246" y="565382"/>
            <a:ext cx="1660478" cy="462849"/>
            <a:chOff x="1094" y="0"/>
            <a:chExt cx="1121095" cy="462849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4A2E9C96-B628-1F46-8A9A-D336DC05305F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 : coins arrondis 4">
              <a:extLst>
                <a:ext uri="{FF2B5EF4-FFF2-40B4-BE49-F238E27FC236}">
                  <a16:creationId xmlns:a16="http://schemas.microsoft.com/office/drawing/2014/main" id="{F80355CE-E29C-7249-95FA-86A44C50ABA0}"/>
                </a:ext>
              </a:extLst>
            </p:cNvPr>
            <p:cNvSpPr txBox="1"/>
            <p:nvPr/>
          </p:nvSpPr>
          <p:spPr>
            <a:xfrm>
              <a:off x="14650" y="13556"/>
              <a:ext cx="1093983" cy="435737"/>
            </a:xfrm>
            <a:prstGeom prst="rect">
              <a:avLst/>
            </a:prstGeom>
            <a:solidFill>
              <a:schemeClr val="accent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Format unique</a:t>
              </a:r>
              <a:endParaRPr lang="fr-FR" sz="1700" kern="12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F75DB30-E5DF-1C47-92B6-F6CBE2DFAFF3}"/>
              </a:ext>
            </a:extLst>
          </p:cNvPr>
          <p:cNvGrpSpPr/>
          <p:nvPr/>
        </p:nvGrpSpPr>
        <p:grpSpPr>
          <a:xfrm>
            <a:off x="7484968" y="3987936"/>
            <a:ext cx="1965912" cy="462849"/>
            <a:chOff x="-20620" y="0"/>
            <a:chExt cx="1142809" cy="462849"/>
          </a:xfrm>
        </p:grpSpPr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22695842-5969-8044-B726-6A810ADBCCAE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 : coins arrondis 4">
              <a:extLst>
                <a:ext uri="{FF2B5EF4-FFF2-40B4-BE49-F238E27FC236}">
                  <a16:creationId xmlns:a16="http://schemas.microsoft.com/office/drawing/2014/main" id="{B1E6804A-6922-FA4B-8D00-A138E3FFD7E8}"/>
                </a:ext>
              </a:extLst>
            </p:cNvPr>
            <p:cNvSpPr txBox="1"/>
            <p:nvPr/>
          </p:nvSpPr>
          <p:spPr>
            <a:xfrm>
              <a:off x="-20620" y="4480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Premier passage</a:t>
              </a:r>
              <a:endParaRPr lang="fr-FR" sz="1700" kern="1200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0A8A7A4-949C-C74D-90B1-42177CF071EF}"/>
              </a:ext>
            </a:extLst>
          </p:cNvPr>
          <p:cNvGrpSpPr/>
          <p:nvPr/>
        </p:nvGrpSpPr>
        <p:grpSpPr>
          <a:xfrm>
            <a:off x="10075960" y="2669433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59401088-208E-C942-9F02-56C727275062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Rectangle : coins arrondis 4">
              <a:extLst>
                <a:ext uri="{FF2B5EF4-FFF2-40B4-BE49-F238E27FC236}">
                  <a16:creationId xmlns:a16="http://schemas.microsoft.com/office/drawing/2014/main" id="{485345A4-488D-C145-8655-0DDAFC500BA3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Duplication</a:t>
              </a:r>
              <a:endParaRPr lang="fr-FR" sz="1700" kern="1200" dirty="0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7D304CA-21D2-8245-9F06-DAEA2840E5F3}"/>
              </a:ext>
            </a:extLst>
          </p:cNvPr>
          <p:cNvGrpSpPr/>
          <p:nvPr/>
        </p:nvGrpSpPr>
        <p:grpSpPr>
          <a:xfrm>
            <a:off x="10075960" y="3548894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219D53BA-E9D7-CA42-BD77-1246EB69D16C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 : coins arrondis 4">
              <a:extLst>
                <a:ext uri="{FF2B5EF4-FFF2-40B4-BE49-F238E27FC236}">
                  <a16:creationId xmlns:a16="http://schemas.microsoft.com/office/drawing/2014/main" id="{1A3D4119-51EE-5540-AF35-6A2878E4C317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Typographie</a:t>
              </a:r>
              <a:endParaRPr lang="fr-FR" sz="1700" kern="1200" dirty="0"/>
            </a:p>
          </p:txBody>
        </p:sp>
      </p:grp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03F1D5A-FA2E-174C-BB54-309A72405AF3}"/>
              </a:ext>
            </a:extLst>
          </p:cNvPr>
          <p:cNvCxnSpPr>
            <a:cxnSpLocks/>
          </p:cNvCxnSpPr>
          <p:nvPr/>
        </p:nvCxnSpPr>
        <p:spPr>
          <a:xfrm>
            <a:off x="9521588" y="796807"/>
            <a:ext cx="723020" cy="135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E09FE7D-0A65-D646-842A-FCB7A9A69488}"/>
              </a:ext>
            </a:extLst>
          </p:cNvPr>
          <p:cNvGrpSpPr/>
          <p:nvPr/>
        </p:nvGrpSpPr>
        <p:grpSpPr>
          <a:xfrm>
            <a:off x="10075960" y="4336438"/>
            <a:ext cx="1928558" cy="464156"/>
            <a:chOff x="1094" y="0"/>
            <a:chExt cx="1121095" cy="464156"/>
          </a:xfrm>
          <a:solidFill>
            <a:schemeClr val="accent2"/>
          </a:solidFill>
        </p:grpSpPr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07735D42-2F0D-434E-97DA-FB4E494DC0A9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angle : coins arrondis 4">
              <a:extLst>
                <a:ext uri="{FF2B5EF4-FFF2-40B4-BE49-F238E27FC236}">
                  <a16:creationId xmlns:a16="http://schemas.microsoft.com/office/drawing/2014/main" id="{0CEA4A77-6BBA-E744-8A18-AD5D4EC55A44}"/>
                </a:ext>
              </a:extLst>
            </p:cNvPr>
            <p:cNvSpPr txBox="1"/>
            <p:nvPr/>
          </p:nvSpPr>
          <p:spPr>
            <a:xfrm>
              <a:off x="1094" y="28419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Valeur Extrêmes</a:t>
              </a:r>
            </a:p>
          </p:txBody>
        </p:sp>
      </p:grpSp>
      <p:sp>
        <p:nvSpPr>
          <p:cNvPr id="71" name="Rectangle : coins arrondis 4">
            <a:extLst>
              <a:ext uri="{FF2B5EF4-FFF2-40B4-BE49-F238E27FC236}">
                <a16:creationId xmlns:a16="http://schemas.microsoft.com/office/drawing/2014/main" id="{F302A276-5218-9347-AEB8-C6237C91F09C}"/>
              </a:ext>
            </a:extLst>
          </p:cNvPr>
          <p:cNvSpPr txBox="1"/>
          <p:nvPr/>
        </p:nvSpPr>
        <p:spPr>
          <a:xfrm>
            <a:off x="10075960" y="5435074"/>
            <a:ext cx="1928558" cy="435737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>
                <a:latin typeface="Helvetica" pitchFamily="2" charset="0"/>
              </a:rPr>
              <a:t>Non significative</a:t>
            </a:r>
            <a:r>
              <a:rPr lang="fr-FR" sz="1700" dirty="0"/>
              <a:t> </a:t>
            </a:r>
            <a:endParaRPr lang="fr-FR" sz="1700" kern="1200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45E1409-C9A7-394B-BED0-2BA2F88AA240}"/>
              </a:ext>
            </a:extLst>
          </p:cNvPr>
          <p:cNvGrpSpPr/>
          <p:nvPr/>
        </p:nvGrpSpPr>
        <p:grpSpPr>
          <a:xfrm>
            <a:off x="4991223" y="3350976"/>
            <a:ext cx="1951878" cy="462849"/>
            <a:chOff x="1094" y="0"/>
            <a:chExt cx="1134651" cy="4628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C896E54F-69C3-4E40-83C1-4C98E4C6E7A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angle : coins arrondis 4">
              <a:extLst>
                <a:ext uri="{FF2B5EF4-FFF2-40B4-BE49-F238E27FC236}">
                  <a16:creationId xmlns:a16="http://schemas.microsoft.com/office/drawing/2014/main" id="{726EB5C3-1931-8941-A278-C98C5A9852B2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Bad Data</a:t>
              </a:r>
              <a:endParaRPr lang="fr-FR" sz="1700" kern="1200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8980B0-0925-7341-80DA-D4AD99B278BB}"/>
              </a:ext>
            </a:extLst>
          </p:cNvPr>
          <p:cNvGrpSpPr/>
          <p:nvPr/>
        </p:nvGrpSpPr>
        <p:grpSpPr>
          <a:xfrm>
            <a:off x="4991223" y="4808875"/>
            <a:ext cx="1951878" cy="462849"/>
            <a:chOff x="1094" y="0"/>
            <a:chExt cx="1134651" cy="462849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B07A090B-16F6-D24B-AB20-276868F54D75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angle : coins arrondis 4">
              <a:extLst>
                <a:ext uri="{FF2B5EF4-FFF2-40B4-BE49-F238E27FC236}">
                  <a16:creationId xmlns:a16="http://schemas.microsoft.com/office/drawing/2014/main" id="{569F92F3-5048-9C44-B15F-CBEEBFFF5FEA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Good Data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FC6E72BC-AE8B-5441-8054-1547F9F135C9}"/>
              </a:ext>
            </a:extLst>
          </p:cNvPr>
          <p:cNvGrpSpPr/>
          <p:nvPr/>
        </p:nvGrpSpPr>
        <p:grpSpPr>
          <a:xfrm>
            <a:off x="2471271" y="4000505"/>
            <a:ext cx="1975332" cy="462849"/>
            <a:chOff x="-26096" y="0"/>
            <a:chExt cx="1148285" cy="462849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F48FCD51-89EF-DF40-8AA6-C2D3D94A8FB6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 : coins arrondis 4">
              <a:extLst>
                <a:ext uri="{FF2B5EF4-FFF2-40B4-BE49-F238E27FC236}">
                  <a16:creationId xmlns:a16="http://schemas.microsoft.com/office/drawing/2014/main" id="{E64BB4F0-B6D2-BF43-8BA5-1F97DE1C59A7}"/>
                </a:ext>
              </a:extLst>
            </p:cNvPr>
            <p:cNvSpPr txBox="1"/>
            <p:nvPr/>
          </p:nvSpPr>
          <p:spPr>
            <a:xfrm>
              <a:off x="-26096" y="2822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Deuxième Passage</a:t>
              </a:r>
            </a:p>
          </p:txBody>
        </p:sp>
      </p:grp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2C02C2E-7DEF-2345-82ED-D58633D98E9A}"/>
              </a:ext>
            </a:extLst>
          </p:cNvPr>
          <p:cNvCxnSpPr>
            <a:cxnSpLocks/>
          </p:cNvCxnSpPr>
          <p:nvPr/>
        </p:nvCxnSpPr>
        <p:spPr>
          <a:xfrm>
            <a:off x="7353559" y="1643367"/>
            <a:ext cx="427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Virage 118">
            <a:extLst>
              <a:ext uri="{FF2B5EF4-FFF2-40B4-BE49-F238E27FC236}">
                <a16:creationId xmlns:a16="http://schemas.microsoft.com/office/drawing/2014/main" id="{97D95A3B-F77D-0D42-A6DA-C533C769D433}"/>
              </a:ext>
            </a:extLst>
          </p:cNvPr>
          <p:cNvSpPr/>
          <p:nvPr/>
        </p:nvSpPr>
        <p:spPr>
          <a:xfrm flipV="1">
            <a:off x="7331682" y="1602735"/>
            <a:ext cx="477353" cy="882884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4" name="Accolade ouvrante 123">
            <a:extLst>
              <a:ext uri="{FF2B5EF4-FFF2-40B4-BE49-F238E27FC236}">
                <a16:creationId xmlns:a16="http://schemas.microsoft.com/office/drawing/2014/main" id="{B71F45BB-3D13-714A-ADA8-D84B8597A419}"/>
              </a:ext>
            </a:extLst>
          </p:cNvPr>
          <p:cNvSpPr/>
          <p:nvPr/>
        </p:nvSpPr>
        <p:spPr>
          <a:xfrm rot="16200000">
            <a:off x="8549950" y="1916842"/>
            <a:ext cx="323341" cy="1735829"/>
          </a:xfrm>
          <a:prstGeom prst="leftBrace">
            <a:avLst>
              <a:gd name="adj1" fmla="val 8333"/>
              <a:gd name="adj2" fmla="val 50573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429116-5D87-6E45-925E-8CB8DFC7EFE9}"/>
              </a:ext>
            </a:extLst>
          </p:cNvPr>
          <p:cNvCxnSpPr>
            <a:cxnSpLocks/>
          </p:cNvCxnSpPr>
          <p:nvPr/>
        </p:nvCxnSpPr>
        <p:spPr>
          <a:xfrm>
            <a:off x="8720917" y="2849873"/>
            <a:ext cx="0" cy="10168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Virage 136">
            <a:extLst>
              <a:ext uri="{FF2B5EF4-FFF2-40B4-BE49-F238E27FC236}">
                <a16:creationId xmlns:a16="http://schemas.microsoft.com/office/drawing/2014/main" id="{1D6AE65E-E8EE-8847-84D0-4855CCF7971F}"/>
              </a:ext>
            </a:extLst>
          </p:cNvPr>
          <p:cNvSpPr/>
          <p:nvPr/>
        </p:nvSpPr>
        <p:spPr>
          <a:xfrm flipV="1">
            <a:off x="9521588" y="3985039"/>
            <a:ext cx="477353" cy="669261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Virage 143">
            <a:extLst>
              <a:ext uri="{FF2B5EF4-FFF2-40B4-BE49-F238E27FC236}">
                <a16:creationId xmlns:a16="http://schemas.microsoft.com/office/drawing/2014/main" id="{802CB4CC-470A-F345-A4C9-AB0B15E55614}"/>
              </a:ext>
            </a:extLst>
          </p:cNvPr>
          <p:cNvSpPr/>
          <p:nvPr/>
        </p:nvSpPr>
        <p:spPr>
          <a:xfrm flipV="1">
            <a:off x="9521588" y="4401235"/>
            <a:ext cx="477353" cy="1209095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8" name="Virage 147">
            <a:extLst>
              <a:ext uri="{FF2B5EF4-FFF2-40B4-BE49-F238E27FC236}">
                <a16:creationId xmlns:a16="http://schemas.microsoft.com/office/drawing/2014/main" id="{0A1A1387-5FC6-5E4B-ABEC-039071043F1E}"/>
              </a:ext>
            </a:extLst>
          </p:cNvPr>
          <p:cNvSpPr/>
          <p:nvPr/>
        </p:nvSpPr>
        <p:spPr>
          <a:xfrm flipH="1">
            <a:off x="6947811" y="3459312"/>
            <a:ext cx="477352" cy="847078"/>
          </a:xfrm>
          <a:prstGeom prst="bentArrow">
            <a:avLst>
              <a:gd name="adj1" fmla="val 454"/>
              <a:gd name="adj2" fmla="val 23760"/>
              <a:gd name="adj3" fmla="val 160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1" name="Virage 150">
            <a:extLst>
              <a:ext uri="{FF2B5EF4-FFF2-40B4-BE49-F238E27FC236}">
                <a16:creationId xmlns:a16="http://schemas.microsoft.com/office/drawing/2014/main" id="{574F0849-B018-3343-9C66-6CD60F2A4BCE}"/>
              </a:ext>
            </a:extLst>
          </p:cNvPr>
          <p:cNvSpPr/>
          <p:nvPr/>
        </p:nvSpPr>
        <p:spPr>
          <a:xfrm rot="10800000">
            <a:off x="6947812" y="4282679"/>
            <a:ext cx="477352" cy="847078"/>
          </a:xfrm>
          <a:prstGeom prst="bentArrow">
            <a:avLst>
              <a:gd name="adj1" fmla="val 454"/>
              <a:gd name="adj2" fmla="val 23760"/>
              <a:gd name="adj3" fmla="val 160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2" name="Virage 151">
            <a:extLst>
              <a:ext uri="{FF2B5EF4-FFF2-40B4-BE49-F238E27FC236}">
                <a16:creationId xmlns:a16="http://schemas.microsoft.com/office/drawing/2014/main" id="{27D4A660-2089-6740-AE58-6CE1C579D60B}"/>
              </a:ext>
            </a:extLst>
          </p:cNvPr>
          <p:cNvSpPr/>
          <p:nvPr/>
        </p:nvSpPr>
        <p:spPr>
          <a:xfrm rot="10800000" flipH="1" flipV="1">
            <a:off x="7331682" y="845595"/>
            <a:ext cx="477353" cy="882884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7AAB9C6-6D67-8A45-B880-D584FB5F1045}"/>
              </a:ext>
            </a:extLst>
          </p:cNvPr>
          <p:cNvGrpSpPr/>
          <p:nvPr/>
        </p:nvGrpSpPr>
        <p:grpSpPr>
          <a:xfrm>
            <a:off x="214213" y="3346805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56" name="Rectangle : coins arrondis 155">
              <a:extLst>
                <a:ext uri="{FF2B5EF4-FFF2-40B4-BE49-F238E27FC236}">
                  <a16:creationId xmlns:a16="http://schemas.microsoft.com/office/drawing/2014/main" id="{A6E68B30-2F76-FF4A-A7C0-68FE0721632F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Rectangle : coins arrondis 4">
              <a:extLst>
                <a:ext uri="{FF2B5EF4-FFF2-40B4-BE49-F238E27FC236}">
                  <a16:creationId xmlns:a16="http://schemas.microsoft.com/office/drawing/2014/main" id="{6CC9DFAA-2627-C840-BB62-8073123EF03F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Relation d’ordre</a:t>
              </a:r>
              <a:endParaRPr lang="fr-FR" sz="1700" kern="1200" dirty="0"/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C13E77CB-CAD0-2140-B638-AF58223715D7}"/>
              </a:ext>
            </a:extLst>
          </p:cNvPr>
          <p:cNvGrpSpPr/>
          <p:nvPr/>
        </p:nvGrpSpPr>
        <p:grpSpPr>
          <a:xfrm>
            <a:off x="223498" y="4604805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9158170D-F197-094E-BBAC-39FA44176CAB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Rectangle : coins arrondis 4">
              <a:extLst>
                <a:ext uri="{FF2B5EF4-FFF2-40B4-BE49-F238E27FC236}">
                  <a16:creationId xmlns:a16="http://schemas.microsoft.com/office/drawing/2014/main" id="{ED68A05A-75B8-9F4C-868C-8622ACC0FAB2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V</a:t>
              </a:r>
              <a:r>
                <a:rPr lang="fr-FR" sz="1700" dirty="0"/>
                <a:t>aleur extrêmes (par classe)</a:t>
              </a:r>
              <a:endParaRPr lang="fr-FR" sz="1700" kern="1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1EF600D8-59C2-C840-A91F-94BCFD5C936F}"/>
              </a:ext>
            </a:extLst>
          </p:cNvPr>
          <p:cNvGrpSpPr/>
          <p:nvPr/>
        </p:nvGrpSpPr>
        <p:grpSpPr>
          <a:xfrm>
            <a:off x="223498" y="2585498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62" name="Rectangle : coins arrondis 161">
              <a:extLst>
                <a:ext uri="{FF2B5EF4-FFF2-40B4-BE49-F238E27FC236}">
                  <a16:creationId xmlns:a16="http://schemas.microsoft.com/office/drawing/2014/main" id="{9FBB5338-B4A8-994A-9086-DA08DC719A71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Rectangle : coins arrondis 4">
              <a:extLst>
                <a:ext uri="{FF2B5EF4-FFF2-40B4-BE49-F238E27FC236}">
                  <a16:creationId xmlns:a16="http://schemas.microsoft.com/office/drawing/2014/main" id="{59098959-4F87-8840-89A7-E2E680A6B9E5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Anomalie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EB1E418E-2858-6C4B-92F8-45EAAD998ECC}"/>
              </a:ext>
            </a:extLst>
          </p:cNvPr>
          <p:cNvGrpSpPr/>
          <p:nvPr/>
        </p:nvGrpSpPr>
        <p:grpSpPr>
          <a:xfrm>
            <a:off x="223498" y="5425068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6624F601-9675-024F-AA17-37C7A31C2C68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Rectangle : coins arrondis 4">
              <a:extLst>
                <a:ext uri="{FF2B5EF4-FFF2-40B4-BE49-F238E27FC236}">
                  <a16:creationId xmlns:a16="http://schemas.microsoft.com/office/drawing/2014/main" id="{C04E46A9-5A81-E341-96A6-4F6B448BE71B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Erreurs logique (fréquence)</a:t>
              </a:r>
              <a:endParaRPr lang="fr-FR" sz="1700" kern="1200" dirty="0"/>
            </a:p>
          </p:txBody>
        </p:sp>
      </p:grpSp>
      <p:sp>
        <p:nvSpPr>
          <p:cNvPr id="167" name="Virage 166">
            <a:extLst>
              <a:ext uri="{FF2B5EF4-FFF2-40B4-BE49-F238E27FC236}">
                <a16:creationId xmlns:a16="http://schemas.microsoft.com/office/drawing/2014/main" id="{BA707B87-7B03-4745-8D19-6DCEDCBB07E5}"/>
              </a:ext>
            </a:extLst>
          </p:cNvPr>
          <p:cNvSpPr/>
          <p:nvPr/>
        </p:nvSpPr>
        <p:spPr>
          <a:xfrm rot="10800000" flipH="1" flipV="1">
            <a:off x="9521588" y="2887302"/>
            <a:ext cx="477353" cy="1097737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6" name="Accolade ouvrante 175">
            <a:extLst>
              <a:ext uri="{FF2B5EF4-FFF2-40B4-BE49-F238E27FC236}">
                <a16:creationId xmlns:a16="http://schemas.microsoft.com/office/drawing/2014/main" id="{1DC2A644-47D7-EC45-8F3C-C9E13ECD216A}"/>
              </a:ext>
            </a:extLst>
          </p:cNvPr>
          <p:cNvSpPr/>
          <p:nvPr/>
        </p:nvSpPr>
        <p:spPr>
          <a:xfrm>
            <a:off x="4673831" y="3529154"/>
            <a:ext cx="289362" cy="1613578"/>
          </a:xfrm>
          <a:prstGeom prst="leftBrace">
            <a:avLst>
              <a:gd name="adj1" fmla="val 8333"/>
              <a:gd name="adj2" fmla="val 48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Flèche vers le bas 176">
            <a:extLst>
              <a:ext uri="{FF2B5EF4-FFF2-40B4-BE49-F238E27FC236}">
                <a16:creationId xmlns:a16="http://schemas.microsoft.com/office/drawing/2014/main" id="{F17F4590-11BD-B04F-A412-DE887D35331A}"/>
              </a:ext>
            </a:extLst>
          </p:cNvPr>
          <p:cNvSpPr/>
          <p:nvPr/>
        </p:nvSpPr>
        <p:spPr>
          <a:xfrm rot="5400000">
            <a:off x="4685357" y="4235637"/>
            <a:ext cx="66089" cy="15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AD4D0EF3-DC76-344B-A3C8-B26369FDD6A0}"/>
              </a:ext>
            </a:extLst>
          </p:cNvPr>
          <p:cNvCxnSpPr>
            <a:cxnSpLocks/>
          </p:cNvCxnSpPr>
          <p:nvPr/>
        </p:nvCxnSpPr>
        <p:spPr>
          <a:xfrm>
            <a:off x="4686501" y="1635963"/>
            <a:ext cx="518558" cy="5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Virage 182">
            <a:extLst>
              <a:ext uri="{FF2B5EF4-FFF2-40B4-BE49-F238E27FC236}">
                <a16:creationId xmlns:a16="http://schemas.microsoft.com/office/drawing/2014/main" id="{C861F0BB-C67D-004A-A451-77BBD0161A4D}"/>
              </a:ext>
            </a:extLst>
          </p:cNvPr>
          <p:cNvSpPr/>
          <p:nvPr/>
        </p:nvSpPr>
        <p:spPr>
          <a:xfrm flipH="1" flipV="1">
            <a:off x="2207890" y="2941759"/>
            <a:ext cx="350131" cy="757918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5" name="Virage 184">
            <a:extLst>
              <a:ext uri="{FF2B5EF4-FFF2-40B4-BE49-F238E27FC236}">
                <a16:creationId xmlns:a16="http://schemas.microsoft.com/office/drawing/2014/main" id="{648159F0-405B-454F-A042-18BE3C960FE9}"/>
              </a:ext>
            </a:extLst>
          </p:cNvPr>
          <p:cNvSpPr/>
          <p:nvPr/>
        </p:nvSpPr>
        <p:spPr>
          <a:xfrm rot="10800000" flipV="1">
            <a:off x="2198831" y="2737447"/>
            <a:ext cx="350131" cy="776814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A7D2CB93-FC58-DC40-A8D6-7ECCC6B91048}"/>
              </a:ext>
            </a:extLst>
          </p:cNvPr>
          <p:cNvCxnSpPr>
            <a:cxnSpLocks/>
          </p:cNvCxnSpPr>
          <p:nvPr/>
        </p:nvCxnSpPr>
        <p:spPr>
          <a:xfrm flipH="1">
            <a:off x="2605204" y="5037523"/>
            <a:ext cx="1957587" cy="33149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Virage 190">
            <a:extLst>
              <a:ext uri="{FF2B5EF4-FFF2-40B4-BE49-F238E27FC236}">
                <a16:creationId xmlns:a16="http://schemas.microsoft.com/office/drawing/2014/main" id="{CF1C4A55-1DF1-0A46-B14D-E8A5EBDB640B}"/>
              </a:ext>
            </a:extLst>
          </p:cNvPr>
          <p:cNvSpPr/>
          <p:nvPr/>
        </p:nvSpPr>
        <p:spPr>
          <a:xfrm flipH="1" flipV="1">
            <a:off x="2207889" y="4900669"/>
            <a:ext cx="357467" cy="858009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2" name="Virage 191">
            <a:extLst>
              <a:ext uri="{FF2B5EF4-FFF2-40B4-BE49-F238E27FC236}">
                <a16:creationId xmlns:a16="http://schemas.microsoft.com/office/drawing/2014/main" id="{4D1C7CD9-95DB-F046-AF77-B61411FEE28E}"/>
              </a:ext>
            </a:extLst>
          </p:cNvPr>
          <p:cNvSpPr/>
          <p:nvPr/>
        </p:nvSpPr>
        <p:spPr>
          <a:xfrm rot="10800000" flipV="1">
            <a:off x="2215225" y="4696358"/>
            <a:ext cx="350131" cy="776814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Virage 201">
            <a:extLst>
              <a:ext uri="{FF2B5EF4-FFF2-40B4-BE49-F238E27FC236}">
                <a16:creationId xmlns:a16="http://schemas.microsoft.com/office/drawing/2014/main" id="{8BFEF43C-CB9E-D44A-9D92-89B0D56B0103}"/>
              </a:ext>
            </a:extLst>
          </p:cNvPr>
          <p:cNvSpPr/>
          <p:nvPr/>
        </p:nvSpPr>
        <p:spPr>
          <a:xfrm flipH="1" flipV="1">
            <a:off x="9529185" y="3155993"/>
            <a:ext cx="1025201" cy="420011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3" name="Virage 202">
            <a:extLst>
              <a:ext uri="{FF2B5EF4-FFF2-40B4-BE49-F238E27FC236}">
                <a16:creationId xmlns:a16="http://schemas.microsoft.com/office/drawing/2014/main" id="{5A62033D-5C61-424B-A3D5-58C80563487F}"/>
              </a:ext>
            </a:extLst>
          </p:cNvPr>
          <p:cNvSpPr/>
          <p:nvPr/>
        </p:nvSpPr>
        <p:spPr>
          <a:xfrm rot="10800000" flipH="1" flipV="1">
            <a:off x="9521588" y="3744539"/>
            <a:ext cx="477353" cy="1209095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Avantage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structure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Modularit</a:t>
            </a:r>
            <a:r>
              <a:rPr lang="fr-FR" sz="2200" dirty="0"/>
              <a:t>é et discussion </a:t>
            </a:r>
            <a:r>
              <a:rPr lang="en-US" sz="2200" dirty="0"/>
              <a:t>avec </a:t>
            </a:r>
            <a:r>
              <a:rPr lang="en-US" sz="2200" dirty="0" err="1"/>
              <a:t>l’entreprise</a:t>
            </a:r>
            <a:r>
              <a:rPr lang="en-US" sz="2200" dirty="0"/>
              <a:t> sur des types </a:t>
            </a:r>
            <a:r>
              <a:rPr lang="en-US" sz="2200" dirty="0" err="1"/>
              <a:t>d’erreurs</a:t>
            </a:r>
            <a:r>
              <a:rPr lang="en-US" sz="2200" dirty="0"/>
              <a:t> </a:t>
            </a:r>
            <a:r>
              <a:rPr lang="en-US" sz="2200" dirty="0" err="1"/>
              <a:t>choisies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La codebase </a:t>
            </a:r>
            <a:r>
              <a:rPr lang="en-US" sz="2200" dirty="0" err="1"/>
              <a:t>represente</a:t>
            </a:r>
            <a:r>
              <a:rPr lang="en-US" sz="2200" dirty="0"/>
              <a:t> </a:t>
            </a:r>
            <a:r>
              <a:rPr lang="en-US" sz="2200" dirty="0" err="1"/>
              <a:t>une</a:t>
            </a:r>
            <a:r>
              <a:rPr lang="en-US" sz="2200" dirty="0"/>
              <a:t> base de travail pour </a:t>
            </a:r>
            <a:r>
              <a:rPr lang="en-US" sz="2200" dirty="0" err="1"/>
              <a:t>l’entreprise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plupart</a:t>
            </a:r>
            <a:r>
              <a:rPr lang="en-US" sz="2200" dirty="0"/>
              <a:t> des </a:t>
            </a:r>
            <a:r>
              <a:rPr lang="en-US" sz="2200" dirty="0" err="1"/>
              <a:t>methodes</a:t>
            </a:r>
            <a:r>
              <a:rPr lang="en-US" sz="2200" dirty="0"/>
              <a:t> </a:t>
            </a:r>
            <a:r>
              <a:rPr lang="en-US" sz="2200" dirty="0" err="1"/>
              <a:t>identifie</a:t>
            </a:r>
            <a:r>
              <a:rPr lang="en-US" sz="2200" dirty="0"/>
              <a:t> </a:t>
            </a:r>
            <a:r>
              <a:rPr lang="en-US" sz="2200" dirty="0" err="1"/>
              <a:t>exactement</a:t>
            </a:r>
            <a:r>
              <a:rPr lang="en-US" sz="2200" dirty="0"/>
              <a:t> la </a:t>
            </a:r>
            <a:r>
              <a:rPr lang="en-US" sz="2200" dirty="0" err="1"/>
              <a:t>localisation</a:t>
            </a:r>
            <a:r>
              <a:rPr lang="en-US" sz="2200" dirty="0"/>
              <a:t> de </a:t>
            </a:r>
            <a:r>
              <a:rPr lang="en-US" sz="2200" dirty="0" err="1"/>
              <a:t>l’erreur</a:t>
            </a:r>
            <a:r>
              <a:rPr lang="en-US" sz="2200" dirty="0"/>
              <a:t> dans la base de </a:t>
            </a:r>
            <a:r>
              <a:rPr lang="en-US" sz="2200" dirty="0" err="1"/>
              <a:t>donn</a:t>
            </a:r>
            <a:r>
              <a:rPr lang="fr-FR" sz="2200" dirty="0"/>
              <a:t>é</a:t>
            </a:r>
            <a:r>
              <a:rPr lang="en-US" sz="2200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0410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50A4D0-3465-4CBF-A0E6-78C5CD56984E}"/>
              </a:ext>
            </a:extLst>
          </p:cNvPr>
          <p:cNvGraphicFramePr/>
          <p:nvPr/>
        </p:nvGraphicFramePr>
        <p:xfrm>
          <a:off x="593954" y="581891"/>
          <a:ext cx="3771009" cy="374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6B32-C727-4CB9-8FE4-1A6A1202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954" y="4533020"/>
            <a:ext cx="3771009" cy="751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Dans la base de donnée fournie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2400" kern="12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38F331-3A52-415E-A04C-5AB097A5B71B}"/>
              </a:ext>
            </a:extLst>
          </p:cNvPr>
          <p:cNvGraphicFramePr/>
          <p:nvPr/>
        </p:nvGraphicFramePr>
        <p:xfrm>
          <a:off x="5603025" y="581891"/>
          <a:ext cx="5904465" cy="401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79C2B6-4229-4CB6-8180-D09EE58169B8}"/>
              </a:ext>
            </a:extLst>
          </p:cNvPr>
          <p:cNvGraphicFramePr/>
          <p:nvPr/>
        </p:nvGraphicFramePr>
        <p:xfrm>
          <a:off x="5603025" y="4850969"/>
          <a:ext cx="590446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13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EFA4FA-4AD7-4288-B085-1B809B4B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072095"/>
              </p:ext>
            </p:extLst>
          </p:nvPr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CF5671EC-D1F3-4301-88AB-9C1F70F5E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6665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84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384BDC0-2095-422C-ABA8-99B1582A7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graphicEl>
                                              <a:dgm id="{9384BDC0-2095-422C-ABA8-99B1582A7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0C17AC5-35F9-47A0-B3FC-992F70852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30C17AC5-35F9-47A0-B3FC-992F70852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5DBE2B6-4A4E-4205-9183-731292418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graphicEl>
                                              <a:dgm id="{85DBE2B6-4A4E-4205-9183-731292418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627D8A4-8114-4EAA-9BC9-CEC91477D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graphicEl>
                                              <a:dgm id="{3627D8A4-8114-4EAA-9BC9-CEC91477D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072304-0E02-4F9D-BE8F-EF638AA68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BF072304-0E02-4F9D-BE8F-EF638AA68D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799691F-680D-4B42-B484-B0EFB02DA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graphicEl>
                                              <a:dgm id="{0799691F-680D-4B42-B484-B0EFB02DA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541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Introduction</vt:lpstr>
      <vt:lpstr>Qualité de la donnée</vt:lpstr>
      <vt:lpstr>PowerPoint Presentation</vt:lpstr>
      <vt:lpstr>PowerPoint Presentation</vt:lpstr>
      <vt:lpstr>PowerPoint Presentation</vt:lpstr>
      <vt:lpstr>Avantage de la structure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Avantage de la structure</dc:title>
  <dc:creator>Mehdi BOUSSAA</dc:creator>
  <cp:lastModifiedBy>Mehdi BOUSSAA</cp:lastModifiedBy>
  <cp:revision>16</cp:revision>
  <dcterms:created xsi:type="dcterms:W3CDTF">2021-09-08T09:09:27Z</dcterms:created>
  <dcterms:modified xsi:type="dcterms:W3CDTF">2021-09-09T07:45:24Z</dcterms:modified>
</cp:coreProperties>
</file>