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9" r:id="rId5"/>
    <p:sldId id="270" r:id="rId6"/>
    <p:sldId id="27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0C1BDB-B18C-42D0-958F-BAC19C557844}">
          <p14:sldIdLst>
            <p14:sldId id="256"/>
            <p14:sldId id="263"/>
            <p14:sldId id="259"/>
            <p14:sldId id="269"/>
            <p14:sldId id="270"/>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81" d="100"/>
          <a:sy n="81" d="100"/>
        </p:scale>
        <p:origin x="730"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AB9667-3225-436F-9BCB-0F97F9F036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211014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B9667-3225-436F-9BCB-0F97F9F036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46720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B9667-3225-436F-9BCB-0F97F9F036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78877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B9667-3225-436F-9BCB-0F97F9F036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2704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B9667-3225-436F-9BCB-0F97F9F036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54800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B9667-3225-436F-9BCB-0F97F9F0364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413392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B9667-3225-436F-9BCB-0F97F9F0364E}"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19354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AB9667-3225-436F-9BCB-0F97F9F0364E}"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92622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B9667-3225-436F-9BCB-0F97F9F0364E}"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55485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AB9667-3225-436F-9BCB-0F97F9F0364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45325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AB9667-3225-436F-9BCB-0F97F9F0364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14626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B9667-3225-436F-9BCB-0F97F9F0364E}" type="datetimeFigureOut">
              <a:rPr lang="en-US" smtClean="0"/>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C4E03-2806-4B1C-917B-899A0B56BEE9}" type="slidenum">
              <a:rPr lang="en-US" smtClean="0"/>
              <a:t>‹#›</a:t>
            </a:fld>
            <a:endParaRPr lang="en-US"/>
          </a:p>
        </p:txBody>
      </p:sp>
    </p:spTree>
    <p:extLst>
      <p:ext uri="{BB962C8B-B14F-4D97-AF65-F5344CB8AC3E}">
        <p14:creationId xmlns:p14="http://schemas.microsoft.com/office/powerpoint/2010/main" val="1853099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685800"/>
            <a:ext cx="7848600" cy="1470025"/>
          </a:xfrm>
        </p:spPr>
        <p:txBody>
          <a:bodyPr>
            <a:normAutofit/>
          </a:bodyPr>
          <a:lstStyle/>
          <a:p>
            <a:r>
              <a:rPr lang="en-US" sz="1400" dirty="0">
                <a:latin typeface="Times New Roman" panose="02020603050405020304" pitchFamily="18" charset="0"/>
                <a:cs typeface="Times New Roman" panose="02020603050405020304" pitchFamily="18" charset="0"/>
              </a:rPr>
              <a:t>KARPAGAM  INSTITUTE OF TECHNOLOGY, COIMBATORE</a:t>
            </a:r>
            <a:r>
              <a:rPr lang="en-GB" sz="1400" dirty="0">
                <a:latin typeface="Times New Roman" panose="02020603050405020304" pitchFamily="18" charset="0"/>
                <a:cs typeface="Times New Roman" panose="02020603050405020304" pitchFamily="18" charset="0"/>
              </a:rPr>
              <a:t>.</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(Approved by AICTE and Affiliated to Anna University) </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          ( Accredited by NBA(CSE,IT,ECE)</a:t>
            </a:r>
            <a:endParaRPr lang="en-US" sz="1400" b="1" dirty="0">
              <a:latin typeface="Times New Roman" pitchFamily="18" charset="0"/>
              <a:cs typeface="Times New Roman" pitchFamily="18" charset="0"/>
            </a:endParaRPr>
          </a:p>
        </p:txBody>
      </p:sp>
      <p:sp>
        <p:nvSpPr>
          <p:cNvPr id="3" name="Subtitle 2"/>
          <p:cNvSpPr>
            <a:spLocks noGrp="1"/>
          </p:cNvSpPr>
          <p:nvPr>
            <p:ph type="subTitle" idx="1"/>
          </p:nvPr>
        </p:nvSpPr>
        <p:spPr>
          <a:xfrm>
            <a:off x="838200" y="2155825"/>
            <a:ext cx="7467600" cy="4114800"/>
          </a:xfrm>
          <a:solidFill>
            <a:schemeClr val="bg1"/>
          </a:solidFill>
          <a:ln>
            <a:solidFill>
              <a:schemeClr val="accent1"/>
            </a:solidFill>
          </a:ln>
        </p:spPr>
        <p:txBody>
          <a:bodyPr>
            <a:normAutofit/>
          </a:bodyPr>
          <a:lstStyle/>
          <a:p>
            <a:endParaRPr lang="en-IN" sz="1800" b="1" dirty="0">
              <a:solidFill>
                <a:schemeClr val="tx1"/>
              </a:solidFill>
              <a:latin typeface="Times New Roman" pitchFamily="18" charset="0"/>
              <a:cs typeface="Times New Roman" pitchFamily="18" charset="0"/>
            </a:endParaRPr>
          </a:p>
          <a:p>
            <a:r>
              <a:rPr lang="en-IN" sz="1800" b="1" dirty="0">
                <a:solidFill>
                  <a:schemeClr val="tx1"/>
                </a:solidFill>
                <a:latin typeface="Times New Roman" pitchFamily="18" charset="0"/>
                <a:cs typeface="Times New Roman" pitchFamily="18" charset="0"/>
              </a:rPr>
              <a:t>NAAN MUDHALVAN </a:t>
            </a:r>
          </a:p>
          <a:p>
            <a:r>
              <a:rPr lang="en-IN" sz="1800" b="1" dirty="0">
                <a:solidFill>
                  <a:schemeClr val="tx1"/>
                </a:solidFill>
                <a:latin typeface="Times New Roman" pitchFamily="18" charset="0"/>
                <a:cs typeface="Times New Roman" pitchFamily="18" charset="0"/>
              </a:rPr>
              <a:t>TEAM NO – CD1_1</a:t>
            </a:r>
          </a:p>
          <a:p>
            <a:r>
              <a:rPr lang="en-IN" sz="1800" b="1" dirty="0">
                <a:solidFill>
                  <a:schemeClr val="tx1"/>
                </a:solidFill>
                <a:latin typeface="Times New Roman" pitchFamily="18" charset="0"/>
                <a:cs typeface="Times New Roman" pitchFamily="18" charset="0"/>
              </a:rPr>
              <a:t>ASTROLOGY WEBSITE </a:t>
            </a:r>
            <a:endParaRPr lang="en-US" sz="1800" b="1" dirty="0">
              <a:solidFill>
                <a:schemeClr val="tx1"/>
              </a:solidFill>
              <a:latin typeface="Times New Roman" pitchFamily="18" charset="0"/>
              <a:cs typeface="Times New Roman" pitchFamily="18" charset="0"/>
            </a:endParaRPr>
          </a:p>
          <a:p>
            <a:endParaRPr lang="en-US" sz="1600" b="1" dirty="0">
              <a:solidFill>
                <a:schemeClr val="tx1"/>
              </a:solidFill>
            </a:endParaRPr>
          </a:p>
          <a:p>
            <a:endParaRPr lang="en-US" sz="16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066800" y="1084545"/>
            <a:ext cx="1427018" cy="628650"/>
          </a:xfrm>
          <a:prstGeom prst="rect">
            <a:avLst/>
          </a:prstGeom>
        </p:spPr>
      </p:pic>
      <p:graphicFrame>
        <p:nvGraphicFramePr>
          <p:cNvPr id="4" name="Table 6">
            <a:extLst>
              <a:ext uri="{FF2B5EF4-FFF2-40B4-BE49-F238E27FC236}">
                <a16:creationId xmlns:a16="http://schemas.microsoft.com/office/drawing/2014/main" id="{F9B821E6-9472-A879-A453-730A04B05B72}"/>
              </a:ext>
            </a:extLst>
          </p:cNvPr>
          <p:cNvGraphicFramePr>
            <a:graphicFrameLocks noGrp="1"/>
          </p:cNvGraphicFramePr>
          <p:nvPr>
            <p:extLst>
              <p:ext uri="{D42A27DB-BD31-4B8C-83A1-F6EECF244321}">
                <p14:modId xmlns:p14="http://schemas.microsoft.com/office/powerpoint/2010/main" val="2702116379"/>
              </p:ext>
            </p:extLst>
          </p:nvPr>
        </p:nvGraphicFramePr>
        <p:xfrm>
          <a:off x="1395996" y="3788602"/>
          <a:ext cx="6352008" cy="1903812"/>
        </p:xfrm>
        <a:graphic>
          <a:graphicData uri="http://schemas.openxmlformats.org/drawingml/2006/table">
            <a:tbl>
              <a:tblPr firstRow="1" bandRow="1">
                <a:tableStyleId>{5940675A-B579-460E-94D1-54222C63F5DA}</a:tableStyleId>
              </a:tblPr>
              <a:tblGrid>
                <a:gridCol w="3176004">
                  <a:extLst>
                    <a:ext uri="{9D8B030D-6E8A-4147-A177-3AD203B41FA5}">
                      <a16:colId xmlns:a16="http://schemas.microsoft.com/office/drawing/2014/main" val="3984226446"/>
                    </a:ext>
                  </a:extLst>
                </a:gridCol>
                <a:gridCol w="3176004">
                  <a:extLst>
                    <a:ext uri="{9D8B030D-6E8A-4147-A177-3AD203B41FA5}">
                      <a16:colId xmlns:a16="http://schemas.microsoft.com/office/drawing/2014/main" val="2904899218"/>
                    </a:ext>
                  </a:extLst>
                </a:gridCol>
              </a:tblGrid>
              <a:tr h="475953">
                <a:tc>
                  <a:txBody>
                    <a:bodyPr/>
                    <a:lstStyle/>
                    <a:p>
                      <a:r>
                        <a:rPr lang="en-IN" dirty="0"/>
                        <a:t>DHANA LAKSHMI S</a:t>
                      </a:r>
                      <a:endParaRPr lang="en-US" dirty="0"/>
                    </a:p>
                  </a:txBody>
                  <a:tcPr/>
                </a:tc>
                <a:tc>
                  <a:txBody>
                    <a:bodyPr/>
                    <a:lstStyle/>
                    <a:p>
                      <a:r>
                        <a:rPr lang="en-IN" dirty="0"/>
                        <a:t>721220104007</a:t>
                      </a:r>
                      <a:endParaRPr lang="en-US" dirty="0"/>
                    </a:p>
                  </a:txBody>
                  <a:tcPr/>
                </a:tc>
                <a:extLst>
                  <a:ext uri="{0D108BD9-81ED-4DB2-BD59-A6C34878D82A}">
                    <a16:rowId xmlns:a16="http://schemas.microsoft.com/office/drawing/2014/main" val="3157742142"/>
                  </a:ext>
                </a:extLst>
              </a:tr>
              <a:tr h="475953">
                <a:tc>
                  <a:txBody>
                    <a:bodyPr/>
                    <a:lstStyle/>
                    <a:p>
                      <a:r>
                        <a:rPr lang="en-IN" dirty="0"/>
                        <a:t>KALPANA SRI R</a:t>
                      </a:r>
                      <a:endParaRPr lang="en-US" dirty="0"/>
                    </a:p>
                  </a:txBody>
                  <a:tcPr/>
                </a:tc>
                <a:tc>
                  <a:txBody>
                    <a:bodyPr/>
                    <a:lstStyle/>
                    <a:p>
                      <a:r>
                        <a:rPr lang="en-IN" dirty="0"/>
                        <a:t>721220104014</a:t>
                      </a:r>
                      <a:endParaRPr lang="en-US" dirty="0"/>
                    </a:p>
                  </a:txBody>
                  <a:tcPr/>
                </a:tc>
                <a:extLst>
                  <a:ext uri="{0D108BD9-81ED-4DB2-BD59-A6C34878D82A}">
                    <a16:rowId xmlns:a16="http://schemas.microsoft.com/office/drawing/2014/main" val="1571793198"/>
                  </a:ext>
                </a:extLst>
              </a:tr>
              <a:tr h="475953">
                <a:tc>
                  <a:txBody>
                    <a:bodyPr/>
                    <a:lstStyle/>
                    <a:p>
                      <a:r>
                        <a:rPr lang="en-IN" dirty="0"/>
                        <a:t>KEERTHANA S</a:t>
                      </a:r>
                      <a:endParaRPr lang="en-US" dirty="0"/>
                    </a:p>
                  </a:txBody>
                  <a:tcPr/>
                </a:tc>
                <a:tc>
                  <a:txBody>
                    <a:bodyPr/>
                    <a:lstStyle/>
                    <a:p>
                      <a:r>
                        <a:rPr lang="en-IN" dirty="0"/>
                        <a:t>721220104016</a:t>
                      </a:r>
                      <a:endParaRPr lang="en-US" dirty="0"/>
                    </a:p>
                  </a:txBody>
                  <a:tcPr/>
                </a:tc>
                <a:extLst>
                  <a:ext uri="{0D108BD9-81ED-4DB2-BD59-A6C34878D82A}">
                    <a16:rowId xmlns:a16="http://schemas.microsoft.com/office/drawing/2014/main" val="1370523778"/>
                  </a:ext>
                </a:extLst>
              </a:tr>
              <a:tr h="475953">
                <a:tc>
                  <a:txBody>
                    <a:bodyPr/>
                    <a:lstStyle/>
                    <a:p>
                      <a:r>
                        <a:rPr lang="en-IN" dirty="0"/>
                        <a:t>KIRUBA E</a:t>
                      </a:r>
                      <a:endParaRPr lang="en-US" dirty="0"/>
                    </a:p>
                  </a:txBody>
                  <a:tcPr/>
                </a:tc>
                <a:tc>
                  <a:txBody>
                    <a:bodyPr/>
                    <a:lstStyle/>
                    <a:p>
                      <a:r>
                        <a:rPr lang="en-IN" dirty="0"/>
                        <a:t>721220104018</a:t>
                      </a:r>
                      <a:endParaRPr lang="en-US" dirty="0"/>
                    </a:p>
                  </a:txBody>
                  <a:tcPr/>
                </a:tc>
                <a:extLst>
                  <a:ext uri="{0D108BD9-81ED-4DB2-BD59-A6C34878D82A}">
                    <a16:rowId xmlns:a16="http://schemas.microsoft.com/office/drawing/2014/main" val="1545191740"/>
                  </a:ext>
                </a:extLst>
              </a:tr>
            </a:tbl>
          </a:graphicData>
        </a:graphic>
      </p:graphicFrame>
    </p:spTree>
    <p:extLst>
      <p:ext uri="{BB962C8B-B14F-4D97-AF65-F5344CB8AC3E}">
        <p14:creationId xmlns:p14="http://schemas.microsoft.com/office/powerpoint/2010/main" val="427525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a:bodyPr>
          <a:lstStyle/>
          <a:p>
            <a:pPr>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Users visit the website seeking valuable information and guidance related to their zodiac signs, but the current content fails to deliver personalized and insightful content that resonates with their individual characteristics. </a:t>
            </a:r>
            <a:r>
              <a:rPr lang="en-US" sz="1800" dirty="0">
                <a:solidFill>
                  <a:srgbClr val="374151"/>
                </a:solidFill>
                <a:latin typeface="Times New Roman" panose="02020603050405020304" pitchFamily="18" charset="0"/>
                <a:cs typeface="Times New Roman" panose="02020603050405020304" pitchFamily="18" charset="0"/>
              </a:rPr>
              <a:t>T</a:t>
            </a:r>
            <a:r>
              <a:rPr lang="en-US" sz="1800" b="0" i="0" dirty="0">
                <a:solidFill>
                  <a:srgbClr val="374151"/>
                </a:solidFill>
                <a:effectLst/>
                <a:latin typeface="Times New Roman" panose="02020603050405020304" pitchFamily="18" charset="0"/>
                <a:cs typeface="Times New Roman" panose="02020603050405020304" pitchFamily="18" charset="0"/>
              </a:rPr>
              <a:t>he existing zodiac sign insights are generic, repetitive, and lack depth, leading to declining user retention and trust.</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The website provides the same generic zodiac sign insights to all users, regardless of their birthdate or other personal details. This one-size-fits-all approach fails to resonate with users, as they seek content that is tailored to their unique personality traits and life circumstances.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45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55"/>
            <a:ext cx="8229600" cy="1143000"/>
          </a:xfrm>
        </p:spPr>
        <p:txBody>
          <a:bodyPr>
            <a:normAutofit/>
          </a:bodyPr>
          <a:lstStyle/>
          <a:p>
            <a:r>
              <a:rPr lang="en-US" sz="3600" b="1" u="sng"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457200" y="1066800"/>
            <a:ext cx="8229600" cy="4525963"/>
          </a:xfrm>
        </p:spPr>
        <p:txBody>
          <a:bodyPr>
            <a:noAutofit/>
          </a:bodyPr>
          <a:lstStyle/>
          <a:p>
            <a:pPr algn="just">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Develop a system that can collect user birthdate information and use it to generate highly personalized zodiac sign insights for each user. These insights should reflect the unique traits, challenges, and opportunities associated with their zodiac sign.</a:t>
            </a:r>
          </a:p>
          <a:p>
            <a:pPr algn="just">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Implement a fact-checking and validation process to ensure the accuracy of the zodiac sign insights. Validate the inaccuracies in the existing content and maintain a high standard of reliability.</a:t>
            </a:r>
            <a:endParaRPr lang="en-US" sz="1800" dirty="0">
              <a:solidFill>
                <a:srgbClr val="374151"/>
              </a:solidFill>
              <a:latin typeface="Times New Roman" panose="02020603050405020304" pitchFamily="18" charset="0"/>
              <a:cs typeface="Times New Roman" panose="02020603050405020304" pitchFamily="18" charset="0"/>
            </a:endParaRPr>
          </a:p>
          <a:p>
            <a:pPr algn="just">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Develop features and tools that encourage users to actively engage with the zodiac sign insights section. This may include interactive quizzes, forums, or daily horoscopes.</a:t>
            </a:r>
          </a:p>
          <a:p>
            <a:pPr algn="just">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Implement machine learning algorithms to analyze user birthdate data and generate personalized zodiac sign insights. The system should take into account astrological principles and user behavior patterns to deliver highly relevant content.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17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a:latin typeface="Times New Roman" pitchFamily="18" charset="0"/>
                <a:cs typeface="Times New Roman" pitchFamily="18" charset="0"/>
              </a:rPr>
              <a:t>TECHNOLOGY</a:t>
            </a:r>
            <a:r>
              <a:rPr lang="en-IN" sz="3600" b="1" dirty="0">
                <a:latin typeface="Times New Roman" pitchFamily="18" charset="0"/>
                <a:cs typeface="Times New Roman" pitchFamily="18" charset="0"/>
              </a:rPr>
              <a:t> </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Server-side scripting – PHP, </a:t>
            </a:r>
            <a:r>
              <a:rPr lang="en-US" sz="1800" dirty="0" err="1">
                <a:latin typeface="Times New Roman" panose="02020603050405020304" pitchFamily="18" charset="0"/>
                <a:cs typeface="Times New Roman" panose="02020603050405020304" pitchFamily="18" charset="0"/>
              </a:rPr>
              <a:t>Javascript</a:t>
            </a:r>
            <a:endParaRPr lang="en-US" sz="18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Storage – My SQL Database</a:t>
            </a:r>
          </a:p>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Planetary position &amp; Compatibility Calculation – Astrology APIs </a:t>
            </a:r>
            <a:r>
              <a:rPr lang="en-US" sz="1800" dirty="0" err="1">
                <a:latin typeface="Times New Roman" panose="02020603050405020304" pitchFamily="18" charset="0"/>
                <a:cs typeface="Times New Roman" panose="02020603050405020304" pitchFamily="18" charset="0"/>
              </a:rPr>
              <a:t>Astroseek</a:t>
            </a:r>
            <a:endParaRPr lang="en-US" sz="18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Scheduling Tools – Content </a:t>
            </a:r>
            <a:r>
              <a:rPr lang="en-US" sz="1800" dirty="0" err="1">
                <a:latin typeface="Times New Roman" panose="02020603050405020304" pitchFamily="18" charset="0"/>
                <a:cs typeface="Times New Roman" panose="02020603050405020304" pitchFamily="18" charset="0"/>
              </a:rPr>
              <a:t>Calender</a:t>
            </a:r>
            <a:r>
              <a:rPr lang="en-US" sz="1800" dirty="0">
                <a:latin typeface="Times New Roman" panose="02020603050405020304" pitchFamily="18" charset="0"/>
                <a:cs typeface="Times New Roman" panose="02020603050405020304" pitchFamily="18" charset="0"/>
              </a:rPr>
              <a:t> for automation</a:t>
            </a:r>
          </a:p>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SEO, Interactive tools for quizzes.</a:t>
            </a:r>
          </a:p>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Content Management System – Word Press or Drupal</a:t>
            </a:r>
          </a:p>
        </p:txBody>
      </p:sp>
    </p:spTree>
    <p:extLst>
      <p:ext uri="{BB962C8B-B14F-4D97-AF65-F5344CB8AC3E}">
        <p14:creationId xmlns:p14="http://schemas.microsoft.com/office/powerpoint/2010/main" val="227981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0F8C-4C35-6714-9315-00F7222EC42C}"/>
              </a:ext>
            </a:extLst>
          </p:cNvPr>
          <p:cNvSpPr>
            <a:spLocks noGrp="1"/>
          </p:cNvSpPr>
          <p:nvPr>
            <p:ph type="title"/>
          </p:nvPr>
        </p:nvSpPr>
        <p:spPr>
          <a:xfrm>
            <a:off x="457200" y="135903"/>
            <a:ext cx="8229600" cy="1143000"/>
          </a:xfrm>
        </p:spPr>
        <p:txBody>
          <a:bodyPr>
            <a:normAutofit/>
          </a:bodyPr>
          <a:lstStyle/>
          <a:p>
            <a:r>
              <a:rPr lang="en-US" sz="4000" b="1" u="sng" dirty="0">
                <a:latin typeface="Times New Roman" panose="02020603050405020304" pitchFamily="18" charset="0"/>
                <a:cs typeface="Times New Roman" panose="02020603050405020304" pitchFamily="18" charset="0"/>
              </a:rPr>
              <a:t>BENEFITS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CD4DBB-CD4B-64AD-EF0D-1140FEF42262}"/>
              </a:ext>
            </a:extLst>
          </p:cNvPr>
          <p:cNvSpPr>
            <a:spLocks noGrp="1"/>
          </p:cNvSpPr>
          <p:nvPr>
            <p:ph idx="1"/>
          </p:nvPr>
        </p:nvSpPr>
        <p:spPr>
          <a:xfrm>
            <a:off x="457200" y="1066800"/>
            <a:ext cx="8229600" cy="4525963"/>
          </a:xfrm>
        </p:spPr>
        <p:txBody>
          <a:bodyPr>
            <a:noAutofit/>
          </a:bodyPr>
          <a:lstStyle/>
          <a:p>
            <a:pPr algn="just">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Users can receive personalized astrology insights and horoscopes based on their birthdates, enhancing the relevance and value of the content. The website can serve as an educational platform where users can learn more about astrology, zodiac signs, and related topics.</a:t>
            </a:r>
          </a:p>
          <a:p>
            <a:pPr algn="just">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Having a one-stop platform for astrology-related information saves users time and effort in seeking out daily horoscopes and insights from multiple sources.</a:t>
            </a:r>
            <a:endParaRPr lang="en-US" sz="1800" dirty="0">
              <a:solidFill>
                <a:srgbClr val="374151"/>
              </a:solidFill>
              <a:latin typeface="Times New Roman" panose="02020603050405020304" pitchFamily="18" charset="0"/>
              <a:cs typeface="Times New Roman" panose="02020603050405020304" pitchFamily="18" charset="0"/>
            </a:endParaRPr>
          </a:p>
          <a:p>
            <a:pPr algn="just">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As the website grows in popularity, it can be scaled to accommodate increased traffic and user demands, ensuring a consistent user experience.</a:t>
            </a:r>
          </a:p>
          <a:p>
            <a:pPr algn="just">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Collecting user data, including birthdates and preferences, can provide valuable insights into user demographics and interests, enabling targeted marketing and content creation.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9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40B64-015D-9DBC-94D2-FB3BE8F59944}"/>
              </a:ext>
            </a:extLst>
          </p:cNvPr>
          <p:cNvSpPr>
            <a:spLocks noGrp="1"/>
          </p:cNvSpPr>
          <p:nvPr>
            <p:ph type="title"/>
          </p:nvPr>
        </p:nvSpPr>
        <p:spPr/>
        <p:txBody>
          <a:bodyPr>
            <a:normAutofit fontScale="90000"/>
          </a:bodyPr>
          <a:lstStyle/>
          <a:p>
            <a:r>
              <a:rPr lang="en-IN" dirty="0"/>
              <a:t>USECASE DIAGRAM</a:t>
            </a:r>
            <a:br>
              <a:rPr lang="en-IN" dirty="0"/>
            </a:br>
            <a:endParaRPr lang="en-IN" dirty="0"/>
          </a:p>
        </p:txBody>
      </p:sp>
      <p:pic>
        <p:nvPicPr>
          <p:cNvPr id="5" name="Content Placeholder 4">
            <a:extLst>
              <a:ext uri="{FF2B5EF4-FFF2-40B4-BE49-F238E27FC236}">
                <a16:creationId xmlns:a16="http://schemas.microsoft.com/office/drawing/2014/main" id="{6DEAC059-52CA-56C2-5628-0F91AEDEA6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369" t="1683" r="5484" b="9084"/>
          <a:stretch/>
        </p:blipFill>
        <p:spPr>
          <a:xfrm>
            <a:off x="1447800" y="1676399"/>
            <a:ext cx="6172200" cy="4038601"/>
          </a:xfrm>
        </p:spPr>
      </p:pic>
    </p:spTree>
    <p:extLst>
      <p:ext uri="{BB962C8B-B14F-4D97-AF65-F5344CB8AC3E}">
        <p14:creationId xmlns:p14="http://schemas.microsoft.com/office/powerpoint/2010/main" val="403840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460</Words>
  <Application>Microsoft Office PowerPoint</Application>
  <PresentationFormat>On-screen Show (4:3)</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KARPAGAM  INSTITUTE OF TECHNOLOGY, COIMBATORE. (Approved by AICTE and Affiliated to Anna University)            ( Accredited by NBA(CSE,IT,ECE)</vt:lpstr>
      <vt:lpstr>PROBLEM STATEMENT</vt:lpstr>
      <vt:lpstr>PROPOSED SYSTEM</vt:lpstr>
      <vt:lpstr>TECHNOLOGY </vt:lpstr>
      <vt:lpstr>BENEFITS</vt:lpstr>
      <vt:lpstr>USECASE DIAGRAM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welcome</dc:creator>
  <cp:lastModifiedBy>KALPANA SRI</cp:lastModifiedBy>
  <cp:revision>28</cp:revision>
  <dcterms:created xsi:type="dcterms:W3CDTF">2023-05-11T13:07:48Z</dcterms:created>
  <dcterms:modified xsi:type="dcterms:W3CDTF">2023-11-08T06:26:12Z</dcterms:modified>
</cp:coreProperties>
</file>