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2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2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8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pc="15"/>
          </a:p>
        </p:txBody>
      </p:sp>
      <p:pic>
        <p:nvPicPr>
          <p:cNvPr id="2097160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9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40" name="TextBox 13"/>
          <p:cNvSpPr txBox="1"/>
          <p:nvPr/>
        </p:nvSpPr>
        <p:spPr>
          <a:xfrm>
            <a:off x="876299" y="2823150"/>
            <a:ext cx="8953501" cy="18186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y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P</a:t>
            </a:r>
            <a:endParaRPr b="1" dirty="0" sz="2000" lang="en-US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lang="en-IN"/>
              <a:t>312</a:t>
            </a:r>
            <a:r>
              <a:rPr b="1" dirty="0" lang="en-US"/>
              <a:t>217</a:t>
            </a:r>
            <a:r>
              <a:rPr altLang="en-IN" b="1" dirty="0" lang="en-US"/>
              <a:t>2</a:t>
            </a:r>
            <a:r>
              <a:rPr altLang="en-IN" b="1" dirty="0" lang="en-US"/>
              <a:t>6</a:t>
            </a:r>
            <a:r>
              <a:rPr altLang="en-IN" b="1" dirty="0" lang="en-US"/>
              <a:t>0</a:t>
            </a:r>
            <a:endParaRPr altLang="en-US" dirty="0" lang="zh-CN"/>
          </a:p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(G)</a:t>
            </a:r>
            <a:endParaRPr altLang="en-US" dirty="0" lang="zh-CN"/>
          </a:p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Sri </a:t>
            </a:r>
            <a:r>
              <a:rPr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Malolan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College of Arts And Science Maduranthakam-1661</a:t>
            </a: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b="1" dirty="0" sz="2000" lang="en-IN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2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6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2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8" name="Rectangle 1"/>
          <p:cNvSpPr/>
          <p:nvPr/>
        </p:nvSpPr>
        <p:spPr>
          <a:xfrm>
            <a:off x="752475" y="1752600"/>
            <a:ext cx="6334125" cy="4739640"/>
          </a:xfrm>
          <a:prstGeom prst="rect"/>
        </p:spPr>
        <p:txBody>
          <a:bodyPr wrap="square">
            <a:spAutoFit/>
          </a:bodyPr>
          <a:p>
            <a:r>
              <a:rPr b="1" dirty="0" sz="2000" lang="en-IN"/>
              <a:t>Data Preparation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Import and clean employee data (e.g., demographics, job info, performance metrics)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Ensure data quality and </a:t>
            </a:r>
            <a:r>
              <a:rPr dirty="0" lang="en-IN" err="1"/>
              <a:t>consistencyII</a:t>
            </a:r>
            <a:r>
              <a:rPr dirty="0" lang="en-IN"/>
              <a:t>. </a:t>
            </a:r>
          </a:p>
          <a:p>
            <a:r>
              <a:rPr b="1" dirty="0" sz="2000" lang="en-IN"/>
              <a:t>Descriptive Analytic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Create summaries and visualizations (e.g., tables, charts, graphs) to understand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Employee demographics (e.g., age, gender, department)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Job characteristics (e.g., role, tenure, 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dirty="0" lang="en-IN"/>
              <a:t>(e.g., ratings, promotions, turnover)</a:t>
            </a:r>
          </a:p>
          <a:p>
            <a:r>
              <a:rPr b="1" dirty="0" sz="2000" lang="en-IN"/>
              <a:t>Inferential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Correlation analysis (e.g., between performance and 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Regression analysis (e.g., predicting turnover based on demographics)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3101340"/>
          </a:xfrm>
          <a:prstGeom prst="rect"/>
        </p:spPr>
        <p:txBody>
          <a:bodyPr wrap="square">
            <a:spAutoFit/>
          </a:bodyPr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Talent development and training programs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Diversity, equity, and inclusion initiatives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engagement and retention plan</a:t>
            </a:r>
          </a:p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b="1"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and Power Pivot for data summarization and analysis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and </a:t>
            </a:r>
            <a:r>
              <a:rPr dirty="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visualization-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Correlation analysis using Excel's built-in functions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Solver and Scenario Manager for optimization and forecasting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0600" y="1685380"/>
            <a:ext cx="7382905" cy="390579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/>
        </p:spPr>
        <p:txBody>
          <a:bodyPr>
            <a:spAutoFit/>
          </a:bodyPr>
          <a:p>
            <a:r>
              <a:rPr b="1"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9" name="TextBox 22"/>
          <p:cNvSpPr txBox="1"/>
          <p:nvPr/>
        </p:nvSpPr>
        <p:spPr>
          <a:xfrm>
            <a:off x="-266977" y="3086619"/>
            <a:ext cx="10639355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60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63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/>
        </p:spPr>
      </p:pic>
      <p:pic>
        <p:nvPicPr>
          <p:cNvPr id="2097164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/>
        </p:spPr>
      </p:pic>
      <p:pic>
        <p:nvPicPr>
          <p:cNvPr id="2097165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/>
        </p:spPr>
      </p:pic>
      <p:pic>
        <p:nvPicPr>
          <p:cNvPr id="2097166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/>
        </p:spPr>
      </p:pic>
      <p:pic>
        <p:nvPicPr>
          <p:cNvPr id="209716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6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2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3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74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2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7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75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7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7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1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3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33" name="Rectangle 8"/>
          <p:cNvSpPr/>
          <p:nvPr/>
        </p:nvSpPr>
        <p:spPr>
          <a:xfrm>
            <a:off x="609600" y="1861245"/>
            <a:ext cx="7381875" cy="38633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Track attendance and absenteeism</a:t>
            </a:r>
          </a:p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Evaluate sales performance or revenue generation</a:t>
            </a:r>
          </a:p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Assess task completion rates or productivity</a:t>
            </a:r>
          </a:p>
          <a:p>
            <a:pPr indent="-342900" marL="342900">
              <a:buAutoNum type="arabicPeriod"/>
            </a:pPr>
            <a:r>
              <a:rPr b="1"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customer satisfaction ratings or feedback</a:t>
            </a:r>
          </a:p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across different departments or teams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1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14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17" name="TextBox 10"/>
          <p:cNvSpPr txBox="1"/>
          <p:nvPr/>
        </p:nvSpPr>
        <p:spPr>
          <a:xfrm>
            <a:off x="739774" y="2048648"/>
            <a:ext cx="8404225" cy="1869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dirty="0" sz="2400" lang="en-GB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8" name="Rectangle 8"/>
          <p:cNvSpPr/>
          <p:nvPr/>
        </p:nvSpPr>
        <p:spPr>
          <a:xfrm>
            <a:off x="739773" y="3937933"/>
            <a:ext cx="9099551" cy="1513840"/>
          </a:xfrm>
          <a:prstGeom prst="rect"/>
        </p:spPr>
        <p:txBody>
          <a:bodyPr wrap="square">
            <a:spAutoFit/>
          </a:bodyPr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 Excel workbook with a user-friendly dashboard2. Clear and concise performance metrics and charts3. Formulas and calculations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5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/>
        </p:spPr>
      </p:pic>
      <p:pic>
        <p:nvPicPr>
          <p:cNvPr id="209715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02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0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04" name="Rectangle 6"/>
          <p:cNvSpPr/>
          <p:nvPr/>
        </p:nvSpPr>
        <p:spPr>
          <a:xfrm>
            <a:off x="1600200" y="1447800"/>
            <a:ext cx="6019800" cy="46634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HR Generalists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Team 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52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597" name="Rectangle 1"/>
          <p:cNvSpPr/>
          <p:nvPr/>
        </p:nvSpPr>
        <p:spPr>
          <a:xfrm>
            <a:off x="1371600" y="2514600"/>
            <a:ext cx="7620000" cy="230124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dirty="0" sz="36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599" name="Rectangle 2"/>
          <p:cNvSpPr/>
          <p:nvPr/>
        </p:nvSpPr>
        <p:spPr>
          <a:xfrm>
            <a:off x="1981200" y="1905000"/>
            <a:ext cx="5978694" cy="3863340"/>
          </a:xfrm>
          <a:prstGeom prst="rect"/>
        </p:spPr>
        <p:txBody>
          <a:bodyPr wrap="non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b="1" dirty="0" sz="28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2"/>
          <p:cNvSpPr txBox="1"/>
          <p:nvPr/>
        </p:nvSpPr>
        <p:spPr>
          <a:xfrm>
            <a:off x="705416" y="6512256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06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7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8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/>
        </p:spPr>
      </p:pic>
      <p:sp>
        <p:nvSpPr>
          <p:cNvPr id="1048609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0" name="object 8"/>
          <p:cNvSpPr txBox="1"/>
          <p:nvPr/>
        </p:nvSpPr>
        <p:spPr>
          <a:xfrm>
            <a:off x="11230159" y="6499556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1" name="TextBox 8"/>
          <p:cNvSpPr txBox="1"/>
          <p:nvPr/>
        </p:nvSpPr>
        <p:spPr>
          <a:xfrm>
            <a:off x="1592193" y="2482672"/>
            <a:ext cx="7475607" cy="8788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3200" lang="en-GB" u="sng">
                <a:cs typeface="Times New Roman" panose="02020603050405020304" pitchFamily="18" charset="0"/>
              </a:rPr>
              <a:t>=</a:t>
            </a:r>
            <a:r>
              <a:rPr b="1" dirty="0" sz="2000" lang="en-GB" u="sng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manikarthik38737@gmail.com</cp:lastModifiedBy>
  <dcterms:created xsi:type="dcterms:W3CDTF">2024-03-27T19:07:22Z</dcterms:created>
  <dcterms:modified xsi:type="dcterms:W3CDTF">2024-09-30T04:16:02Z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ac3fccde508f412eaa8146ba1c884c97</vt:lpwstr>
  </property>
</Properties>
</file>