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N. Dhayalan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312205689,asunm289312205689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dhayalan dhayalan</cp:lastModifiedBy>
  <cp:revision>48</cp:revision>
  <dcterms:created xsi:type="dcterms:W3CDTF">2024-03-29T15:07:22Z</dcterms:created>
  <dcterms:modified xsi:type="dcterms:W3CDTF">2024-09-27T16:14:28Z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