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3C94442-84F8-4871-B89B-F797011D962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Arduino 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03640" y="2437200"/>
            <a:ext cx="4426920" cy="304740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Arduino is a tiny computer system that can be programmed with your instructions to interact with various forms of input and output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2017-02-03T19:32:34Z</dcterms:created>
  <dc:creator/>
  <dc:description/>
  <dc:language>en-IN</dc:language>
  <cp:lastModifiedBy/>
  <dcterms:modified xsi:type="dcterms:W3CDTF">2017-02-03T19:40:58Z</dcterms:modified>
  <cp:revision>2</cp:revision>
  <dc:subject/>
  <dc:title/>
</cp:coreProperties>
</file>