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42.png" ContentType="image/png"/>
  <Override PartName="/ppt/media/image41.png" ContentType="image/png"/>
  <Override PartName="/ppt/media/image40.png" ContentType="image/png"/>
  <Override PartName="/ppt/media/image39.png" ContentType="image/png"/>
  <Override PartName="/ppt/media/image35.png" ContentType="image/png"/>
  <Override PartName="/ppt/media/image34.png" ContentType="image/png"/>
  <Override PartName="/ppt/media/image33.png" ContentType="image/png"/>
  <Override PartName="/ppt/media/image32.jpeg" ContentType="image/jpe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36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37.png" ContentType="image/png"/>
  <Override PartName="/ppt/media/image2.png" ContentType="image/png"/>
  <Override PartName="/ppt/media/image38.png" ContentType="image/png"/>
  <Override PartName="/ppt/media/image4.jpeg" ContentType="image/jpeg"/>
  <Override PartName="/ppt/media/image3.png" ContentType="image/png"/>
  <Override PartName="/ppt/media/image22.png" ContentType="image/png"/>
  <Override PartName="/ppt/media/image7.png" ContentType="image/png"/>
  <Override PartName="/ppt/media/image11.jpeg" ContentType="image/jpeg"/>
  <Override PartName="/ppt/media/image12.jpeg" ContentType="image/jpeg"/>
  <Override PartName="/ppt/media/image19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5.png" ContentType="image/png"/>
  <Override PartName="/ppt/media/image20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Outline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8A34E248-A883-46A1-9F2D-A5C617E6B934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7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4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4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4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8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4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slideLayout" Target="../slideLayouts/slideLayout4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8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slideLayout" Target="../slideLayouts/slideLayout8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4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Reading Potentiometer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1693800" y="1768680"/>
            <a:ext cx="2046600" cy="209124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1392120" y="4059000"/>
            <a:ext cx="2650320" cy="2091240"/>
          </a:xfrm>
          <a:prstGeom prst="rect">
            <a:avLst/>
          </a:prstGeom>
          <a:ln>
            <a:noFill/>
          </a:ln>
        </p:spPr>
      </p:pic>
      <p:sp>
        <p:nvSpPr>
          <p:cNvPr id="42" name="TextShape 2"/>
          <p:cNvSpPr txBox="1"/>
          <p:nvPr/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Also known as voltage divider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When powered with 5v , the middle pin outputs a voltage between 0 to 5 depending on the position of the knob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On/Off Led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3100320" y="1768680"/>
            <a:ext cx="3878640" cy="438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Bright is Out there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1652400" y="1768680"/>
            <a:ext cx="6774120" cy="438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Servo Control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503640" y="2313000"/>
            <a:ext cx="4426920" cy="3295800"/>
          </a:xfrm>
          <a:prstGeom prst="rect">
            <a:avLst/>
          </a:prstGeom>
          <a:ln>
            <a:noFill/>
          </a:ln>
        </p:spPr>
      </p:pic>
      <p:sp>
        <p:nvSpPr>
          <p:cNvPr id="71" name="TextShape 2"/>
          <p:cNvSpPr txBox="1"/>
          <p:nvPr/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Servo motors can turn into a specified position – usually 180</a:t>
            </a:r>
            <a:r>
              <a:rPr b="0" lang="en-IN" sz="32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Varying pulse width of output voltage will move servo to specific position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Servo Library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is used to control Servo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Library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919800" y="1768680"/>
            <a:ext cx="3594960" cy="4384440"/>
          </a:xfrm>
          <a:prstGeom prst="rect">
            <a:avLst/>
          </a:prstGeom>
          <a:ln>
            <a:noFill/>
          </a:ln>
        </p:spPr>
      </p:pic>
      <p:sp>
        <p:nvSpPr>
          <p:cNvPr id="74" name="TextShape 2"/>
          <p:cNvSpPr txBox="1"/>
          <p:nvPr/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Libarary is a group of Funtions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Libraries are used to  extend the functionality of skecthes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Servo is one of the preinstalled library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2914920" y="1768680"/>
            <a:ext cx="4249440" cy="438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592560" y="1768680"/>
            <a:ext cx="4249440" cy="4384440"/>
          </a:xfrm>
          <a:prstGeom prst="rect">
            <a:avLst/>
          </a:prstGeom>
          <a:ln>
            <a:noFill/>
          </a:ln>
        </p:spPr>
      </p:pic>
      <p:sp>
        <p:nvSpPr>
          <p:cNvPr id="80" name="TextShape 2"/>
          <p:cNvSpPr txBox="1"/>
          <p:nvPr/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#include is a preprocessor command, inserts a library into sketch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servo library adds new commands that let you control servo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614160" y="2581560"/>
            <a:ext cx="3160080" cy="382680"/>
          </a:xfrm>
          <a:prstGeom prst="rect">
            <a:avLst/>
          </a:prstGeom>
          <a:noFill/>
          <a:ln w="5724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592560" y="1768680"/>
            <a:ext cx="4249440" cy="4384440"/>
          </a:xfrm>
          <a:prstGeom prst="rect">
            <a:avLst/>
          </a:prstGeom>
          <a:ln>
            <a:noFill/>
          </a:ln>
        </p:spPr>
      </p:pic>
      <p:sp>
        <p:nvSpPr>
          <p:cNvPr id="84" name="TextShape 2"/>
          <p:cNvSpPr txBox="1"/>
          <p:nvPr/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Control Servo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a</a:t>
            </a:r>
            <a:r>
              <a:rPr b="0" lang="en-IN" sz="3200" spc="-1" strike="noStrike">
                <a:solidFill>
                  <a:srgbClr val="66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“Servo object”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Attach it to Digital Pin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Write number of degrees to move – 0 to 180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365040" y="2839680"/>
            <a:ext cx="2376720" cy="347040"/>
          </a:xfrm>
          <a:prstGeom prst="ellipse">
            <a:avLst/>
          </a:prstGeom>
          <a:noFill/>
          <a:ln w="5724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4"/>
          <p:cNvSpPr/>
          <p:nvPr/>
        </p:nvSpPr>
        <p:spPr>
          <a:xfrm>
            <a:off x="810000" y="3675960"/>
            <a:ext cx="2804040" cy="632160"/>
          </a:xfrm>
          <a:prstGeom prst="rect">
            <a:avLst/>
          </a:prstGeom>
          <a:noFill/>
          <a:ln w="5724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Sweep It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3006720" y="1768680"/>
            <a:ext cx="4065840" cy="438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Control the Servo Position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2327040" y="1768680"/>
            <a:ext cx="5425200" cy="438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Circuit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2044440" y="1768680"/>
            <a:ext cx="5990400" cy="438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3267000" y="1768680"/>
            <a:ext cx="3544920" cy="438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Serial Communication 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903960" y="3030840"/>
            <a:ext cx="3625560" cy="1859400"/>
          </a:xfrm>
          <a:prstGeom prst="rect">
            <a:avLst/>
          </a:prstGeom>
          <a:ln>
            <a:noFill/>
          </a:ln>
        </p:spPr>
      </p:pic>
      <p:sp>
        <p:nvSpPr>
          <p:cNvPr id="95" name="TextShape 2"/>
          <p:cNvSpPr txBox="1"/>
          <p:nvPr/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 far we only used led’s to display the output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sketch can use usb connection to send messages to or receive them from your computer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Serial Monitor 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904320" y="1768680"/>
            <a:ext cx="3625560" cy="4384440"/>
          </a:xfrm>
          <a:prstGeom prst="rect">
            <a:avLst/>
          </a:prstGeom>
          <a:ln>
            <a:noFill/>
          </a:ln>
        </p:spPr>
      </p:pic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5152320" y="2138040"/>
            <a:ext cx="4426920" cy="3646080"/>
          </a:xfrm>
          <a:prstGeom prst="rect">
            <a:avLst/>
          </a:prstGeom>
          <a:ln>
            <a:noFill/>
          </a:ln>
        </p:spPr>
      </p:pic>
      <p:sp>
        <p:nvSpPr>
          <p:cNvPr id="99" name="CustomShape 2"/>
          <p:cNvSpPr/>
          <p:nvPr/>
        </p:nvSpPr>
        <p:spPr>
          <a:xfrm>
            <a:off x="4094640" y="2056320"/>
            <a:ext cx="427320" cy="445320"/>
          </a:xfrm>
          <a:prstGeom prst="rect">
            <a:avLst/>
          </a:prstGeom>
          <a:noFill/>
          <a:ln w="5724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Hello world from Arduino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503640" y="1865160"/>
            <a:ext cx="4426920" cy="4191480"/>
          </a:xfrm>
          <a:prstGeom prst="rect">
            <a:avLst/>
          </a:prstGeom>
          <a:ln>
            <a:noFill/>
          </a:ln>
        </p:spPr>
      </p:pic>
      <p:sp>
        <p:nvSpPr>
          <p:cNvPr id="102" name="TextShape 2"/>
          <p:cNvSpPr txBox="1"/>
          <p:nvPr/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Upload it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Open Serial monitor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2"/>
          <a:stretch/>
        </p:blipFill>
        <p:spPr>
          <a:xfrm>
            <a:off x="5964120" y="3700800"/>
            <a:ext cx="3498480" cy="3312720"/>
          </a:xfrm>
          <a:prstGeom prst="rect">
            <a:avLst/>
          </a:prstGeom>
          <a:ln>
            <a:noFill/>
          </a:ln>
        </p:spPr>
      </p:pic>
      <p:sp>
        <p:nvSpPr>
          <p:cNvPr id="104" name="CustomShape 3"/>
          <p:cNvSpPr/>
          <p:nvPr/>
        </p:nvSpPr>
        <p:spPr>
          <a:xfrm>
            <a:off x="9053280" y="3792240"/>
            <a:ext cx="462600" cy="409320"/>
          </a:xfrm>
          <a:prstGeom prst="rect">
            <a:avLst/>
          </a:prstGeom>
          <a:noFill/>
          <a:ln w="5724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1148040" y="1591560"/>
            <a:ext cx="3276000" cy="2788200"/>
          </a:xfrm>
          <a:prstGeom prst="rect">
            <a:avLst/>
          </a:prstGeom>
          <a:ln>
            <a:noFill/>
          </a:ln>
        </p:spPr>
      </p:pic>
      <p:sp>
        <p:nvSpPr>
          <p:cNvPr id="10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1136880" y="4587840"/>
            <a:ext cx="3331800" cy="2744640"/>
          </a:xfrm>
          <a:prstGeom prst="rect">
            <a:avLst/>
          </a:prstGeom>
          <a:ln>
            <a:noFill/>
          </a:ln>
        </p:spPr>
      </p:pic>
      <p:sp>
        <p:nvSpPr>
          <p:cNvPr id="108" name="TextShape 2"/>
          <p:cNvSpPr txBox="1"/>
          <p:nvPr/>
        </p:nvSpPr>
        <p:spPr>
          <a:xfrm>
            <a:off x="5152320" y="2138040"/>
            <a:ext cx="4426920" cy="36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Starting the Serial Monitor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Before we can use the Serial Monitor, we need to activate it by adding this function to our sketch in void setup() :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66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Serial.begin(9600);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9600 is the speed at which the data will travel between the computer and the Arduino known as Baud Rate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value must match the speed setting at the bottom right of the Serial Monitor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1228320" y="2350080"/>
            <a:ext cx="1379880" cy="338400"/>
          </a:xfrm>
          <a:prstGeom prst="rect">
            <a:avLst/>
          </a:prstGeom>
          <a:noFill/>
          <a:ln w="5724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4"/>
          <p:cNvSpPr/>
          <p:nvPr/>
        </p:nvSpPr>
        <p:spPr>
          <a:xfrm>
            <a:off x="3658680" y="7050240"/>
            <a:ext cx="881280" cy="374040"/>
          </a:xfrm>
          <a:prstGeom prst="ellipse">
            <a:avLst/>
          </a:prstGeom>
          <a:noFill/>
          <a:ln w="5724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601560" y="1820880"/>
            <a:ext cx="4497840" cy="4259160"/>
          </a:xfrm>
          <a:prstGeom prst="rect">
            <a:avLst/>
          </a:prstGeom>
          <a:ln>
            <a:noFill/>
          </a:ln>
        </p:spPr>
      </p:pic>
      <p:sp>
        <p:nvSpPr>
          <p:cNvPr id="113" name="TextShape 2"/>
          <p:cNvSpPr txBox="1"/>
          <p:nvPr/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send text to the Serial Monitor to be displayed in the output window,you can use Serial.print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can also use Serial.println to display text and then force any following text to start on the next line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721080" y="3480480"/>
            <a:ext cx="2225520" cy="516600"/>
          </a:xfrm>
          <a:prstGeom prst="rect">
            <a:avLst/>
          </a:prstGeom>
          <a:noFill/>
          <a:ln w="5724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4"/>
          <p:cNvSpPr/>
          <p:nvPr/>
        </p:nvSpPr>
        <p:spPr>
          <a:xfrm>
            <a:off x="747720" y="4059360"/>
            <a:ext cx="2536920" cy="320400"/>
          </a:xfrm>
          <a:prstGeom prst="rect">
            <a:avLst/>
          </a:prstGeom>
          <a:noFill/>
          <a:ln w="5724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Sense your Environment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524880" y="1768680"/>
            <a:ext cx="4384440" cy="4384440"/>
          </a:xfrm>
          <a:prstGeom prst="rect">
            <a:avLst/>
          </a:prstGeom>
          <a:ln>
            <a:noFill/>
          </a:ln>
        </p:spPr>
      </p:pic>
      <p:sp>
        <p:nvSpPr>
          <p:cNvPr id="118" name="TextShape 2"/>
          <p:cNvSpPr txBox="1"/>
          <p:nvPr/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project uses DHT11 sensor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Used to sense Temparature and Humidity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Dht library is used for interfacing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Adding External Libraries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262800" y="1768680"/>
            <a:ext cx="4291200" cy="5121360"/>
          </a:xfrm>
          <a:prstGeom prst="rect">
            <a:avLst/>
          </a:prstGeom>
          <a:ln>
            <a:noFill/>
          </a:ln>
        </p:spPr>
      </p:pic>
      <p:sp>
        <p:nvSpPr>
          <p:cNvPr id="121" name="TextShape 2"/>
          <p:cNvSpPr txBox="1"/>
          <p:nvPr/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 to Sketch -&gt; Include Library and click on the Mange libraries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will get libarary manager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2"/>
          <a:stretch/>
        </p:blipFill>
        <p:spPr>
          <a:xfrm>
            <a:off x="4806720" y="4165560"/>
            <a:ext cx="4903560" cy="2750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225720" y="2563560"/>
            <a:ext cx="4704840" cy="2639160"/>
          </a:xfrm>
          <a:prstGeom prst="rect">
            <a:avLst/>
          </a:prstGeom>
          <a:ln>
            <a:noFill/>
          </a:ln>
        </p:spPr>
      </p:pic>
      <p:sp>
        <p:nvSpPr>
          <p:cNvPr id="124" name="TextShape 1"/>
          <p:cNvSpPr txBox="1"/>
          <p:nvPr/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search Enter dht11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 DHT sensor Library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click install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2412360" y="2724120"/>
            <a:ext cx="2323440" cy="276120"/>
          </a:xfrm>
          <a:prstGeom prst="rect">
            <a:avLst/>
          </a:prstGeom>
          <a:noFill/>
          <a:ln w="5724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TextShape 3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2"/>
          <a:stretch/>
        </p:blipFill>
        <p:spPr>
          <a:xfrm>
            <a:off x="5109840" y="4043880"/>
            <a:ext cx="4698360" cy="2605680"/>
          </a:xfrm>
          <a:prstGeom prst="rect">
            <a:avLst/>
          </a:prstGeom>
          <a:ln>
            <a:noFill/>
          </a:ln>
        </p:spPr>
      </p:pic>
      <p:sp>
        <p:nvSpPr>
          <p:cNvPr id="128" name="CustomShape 4"/>
          <p:cNvSpPr/>
          <p:nvPr/>
        </p:nvSpPr>
        <p:spPr>
          <a:xfrm>
            <a:off x="9026280" y="4610880"/>
            <a:ext cx="676800" cy="382680"/>
          </a:xfrm>
          <a:prstGeom prst="ellipse">
            <a:avLst/>
          </a:prstGeom>
          <a:noFill/>
          <a:ln w="5724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2279520" y="1768680"/>
            <a:ext cx="5519880" cy="438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analogRead()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503640" y="3224160"/>
            <a:ext cx="4426920" cy="1473840"/>
          </a:xfrm>
          <a:prstGeom prst="rect">
            <a:avLst/>
          </a:prstGeom>
          <a:ln>
            <a:noFill/>
          </a:ln>
        </p:spPr>
      </p:pic>
      <p:sp>
        <p:nvSpPr>
          <p:cNvPr id="47" name="TextShape 2"/>
          <p:cNvSpPr txBox="1"/>
          <p:nvPr/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Reads the value from the specified analog pin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 will map input voltages between 0 and 5 volts into integer values between 0 and 1023 -  10 bit ADC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Resolution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5/1024 = 4.9mv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2808000" y="3240000"/>
            <a:ext cx="2016000" cy="1512000"/>
          </a:xfrm>
          <a:prstGeom prst="rect">
            <a:avLst/>
          </a:prstGeom>
          <a:noFill/>
          <a:ln w="5724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3319200" y="1768320"/>
            <a:ext cx="3440160" cy="438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Control Arduino using Computer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Serial line is used to upload the code from Computer to Arduino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Same is used for sending commands to Arduino from PC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TextShape 3"/>
          <p:cNvSpPr txBox="1"/>
          <p:nvPr/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Serial.available()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Used to check the number of </a:t>
            </a:r>
            <a:r>
              <a:rPr b="0" lang="en-IN" sz="2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characters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received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TextShape 4"/>
          <p:cNvSpPr txBox="1"/>
          <p:nvPr/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Serial.read()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Used to read the received characters </a:t>
            </a:r>
            <a:r>
              <a:rPr b="0" lang="en-IN" sz="2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one at a time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Read  a character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529920" y="1768680"/>
            <a:ext cx="4374360" cy="4384440"/>
          </a:xfrm>
          <a:prstGeom prst="rect">
            <a:avLst/>
          </a:prstGeom>
          <a:ln>
            <a:noFill/>
          </a:ln>
        </p:spPr>
      </p:pic>
      <p:sp>
        <p:nvSpPr>
          <p:cNvPr id="139" name="TextShape 2"/>
          <p:cNvSpPr txBox="1"/>
          <p:nvPr/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Upload the code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Open serial Monitor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Check Baud rate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Type input line you will get it displayed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2"/>
          <a:stretch/>
        </p:blipFill>
        <p:spPr>
          <a:xfrm>
            <a:off x="6096600" y="4059000"/>
            <a:ext cx="2538720" cy="2091240"/>
          </a:xfrm>
          <a:prstGeom prst="rect">
            <a:avLst/>
          </a:prstGeom>
          <a:ln>
            <a:noFill/>
          </a:ln>
        </p:spPr>
      </p:pic>
      <p:sp>
        <p:nvSpPr>
          <p:cNvPr id="141" name="CustomShape 3"/>
          <p:cNvSpPr/>
          <p:nvPr/>
        </p:nvSpPr>
        <p:spPr>
          <a:xfrm>
            <a:off x="8038440" y="5902200"/>
            <a:ext cx="623160" cy="320400"/>
          </a:xfrm>
          <a:prstGeom prst="rect">
            <a:avLst/>
          </a:prstGeom>
          <a:noFill/>
          <a:ln w="5724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4"/>
          <p:cNvSpPr/>
          <p:nvPr/>
        </p:nvSpPr>
        <p:spPr>
          <a:xfrm>
            <a:off x="6053040" y="3988080"/>
            <a:ext cx="2697480" cy="445320"/>
          </a:xfrm>
          <a:prstGeom prst="rect">
            <a:avLst/>
          </a:prstGeom>
          <a:noFill/>
          <a:ln w="5724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529920" y="1768680"/>
            <a:ext cx="4374360" cy="4384440"/>
          </a:xfrm>
          <a:prstGeom prst="rect">
            <a:avLst/>
          </a:prstGeom>
          <a:ln>
            <a:noFill/>
          </a:ln>
        </p:spPr>
      </p:pic>
      <p:sp>
        <p:nvSpPr>
          <p:cNvPr id="145" name="TextShape 2"/>
          <p:cNvSpPr txBox="1"/>
          <p:nvPr/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Begin the serial communication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any data received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Save it in variable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 in the serial monitor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1059120" y="2724120"/>
            <a:ext cx="2581560" cy="374040"/>
          </a:xfrm>
          <a:prstGeom prst="rect">
            <a:avLst/>
          </a:prstGeom>
          <a:noFill/>
          <a:ln w="5724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4"/>
          <p:cNvSpPr/>
          <p:nvPr/>
        </p:nvSpPr>
        <p:spPr>
          <a:xfrm>
            <a:off x="810000" y="3952800"/>
            <a:ext cx="3818880" cy="507240"/>
          </a:xfrm>
          <a:prstGeom prst="ellipse">
            <a:avLst/>
          </a:prstGeom>
          <a:noFill/>
          <a:ln w="5724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5"/>
          <p:cNvSpPr/>
          <p:nvPr/>
        </p:nvSpPr>
        <p:spPr>
          <a:xfrm>
            <a:off x="1263960" y="4539960"/>
            <a:ext cx="3587400" cy="810360"/>
          </a:xfrm>
          <a:prstGeom prst="rect">
            <a:avLst/>
          </a:prstGeom>
          <a:noFill/>
          <a:ln w="57240">
            <a:solidFill>
              <a:srgbClr val="cc00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Line 6"/>
          <p:cNvSpPr/>
          <p:nvPr/>
        </p:nvSpPr>
        <p:spPr>
          <a:xfrm flipH="1">
            <a:off x="3640680" y="2109960"/>
            <a:ext cx="1914120" cy="810000"/>
          </a:xfrm>
          <a:prstGeom prst="line">
            <a:avLst/>
          </a:prstGeom>
          <a:ln w="57240">
            <a:solidFill>
              <a:srgbClr val="0000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Line 7"/>
          <p:cNvSpPr/>
          <p:nvPr/>
        </p:nvSpPr>
        <p:spPr>
          <a:xfrm flipH="1">
            <a:off x="4148280" y="3187080"/>
            <a:ext cx="1442160" cy="836640"/>
          </a:xfrm>
          <a:prstGeom prst="line">
            <a:avLst/>
          </a:prstGeom>
          <a:ln w="57240">
            <a:solidFill>
              <a:srgbClr val="ff3333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Line 8"/>
          <p:cNvSpPr/>
          <p:nvPr/>
        </p:nvSpPr>
        <p:spPr>
          <a:xfrm flipH="1">
            <a:off x="4807080" y="4326480"/>
            <a:ext cx="1130400" cy="667800"/>
          </a:xfrm>
          <a:prstGeom prst="line">
            <a:avLst/>
          </a:prstGeom>
          <a:ln w="57240">
            <a:solidFill>
              <a:srgbClr val="9900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Control On-Board led using Serial Monitor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3152520" y="1768680"/>
            <a:ext cx="3773160" cy="4384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Change the speed of led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2379960" y="1768680"/>
            <a:ext cx="5319360" cy="438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LED On/Off By Position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3059280" y="1768680"/>
            <a:ext cx="3960720" cy="438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Volume Controller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2421000" y="1768320"/>
            <a:ext cx="5236560" cy="4384440"/>
          </a:xfrm>
          <a:prstGeom prst="rect">
            <a:avLst/>
          </a:prstGeom>
          <a:ln>
            <a:noFill/>
          </a:ln>
        </p:spPr>
      </p:pic>
      <p:sp>
        <p:nvSpPr>
          <p:cNvPr id="55" name="TextShape 2"/>
          <p:cNvSpPr txBox="1"/>
          <p:nvPr/>
        </p:nvSpPr>
        <p:spPr>
          <a:xfrm>
            <a:off x="7272000" y="6480000"/>
            <a:ext cx="187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100 Ohm 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Volume Knob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1836360" y="1768680"/>
            <a:ext cx="6406200" cy="438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Sense your Environment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1671480" y="1768680"/>
            <a:ext cx="2091240" cy="2091240"/>
          </a:xfrm>
          <a:prstGeom prst="rect">
            <a:avLst/>
          </a:prstGeom>
          <a:ln>
            <a:noFill/>
          </a:ln>
        </p:spPr>
      </p:pic>
      <p:pic>
        <p:nvPicPr>
          <p:cNvPr id="60" name="" descr=""/>
          <p:cNvPicPr/>
          <p:nvPr/>
        </p:nvPicPr>
        <p:blipFill>
          <a:blip r:embed="rId2"/>
          <a:stretch/>
        </p:blipFill>
        <p:spPr>
          <a:xfrm>
            <a:off x="1493280" y="4059000"/>
            <a:ext cx="2447640" cy="2091240"/>
          </a:xfrm>
          <a:prstGeom prst="rect">
            <a:avLst/>
          </a:prstGeom>
          <a:ln>
            <a:noFill/>
          </a:ln>
        </p:spPr>
      </p:pic>
      <p:sp>
        <p:nvSpPr>
          <p:cNvPr id="61" name="TextShape 2"/>
          <p:cNvSpPr txBox="1"/>
          <p:nvPr/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Photoresistor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Changes resistance based on how much light the sensor receives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Voltage Divider is used with sensor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2266920" y="1768680"/>
            <a:ext cx="5545440" cy="4384440"/>
          </a:xfrm>
          <a:prstGeom prst="rect">
            <a:avLst/>
          </a:prstGeom>
          <a:ln>
            <a:noFill/>
          </a:ln>
        </p:spPr>
      </p:pic>
      <p:sp>
        <p:nvSpPr>
          <p:cNvPr id="64" name="TextShape 2"/>
          <p:cNvSpPr txBox="1"/>
          <p:nvPr/>
        </p:nvSpPr>
        <p:spPr>
          <a:xfrm>
            <a:off x="7416000" y="6480000"/>
            <a:ext cx="208800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LDR R - 10k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878</TotalTime>
  <Application>LibreOffice/5.2.2.2$Linux_X86_64 LibreOffice_project/20m0$Build-2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2017-02-09T21:27:36Z</dcterms:created>
  <dc:creator/>
  <dc:description/>
  <dc:language>en-IN</dc:language>
  <cp:lastModifiedBy/>
  <dcterms:modified xsi:type="dcterms:W3CDTF">2017-02-20T19:26:31Z</dcterms:modified>
  <cp:revision>90</cp:revision>
  <dc:subject/>
  <dc:title/>
</cp:coreProperties>
</file>