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1" autoAdjust="0"/>
    <p:restoredTop sz="86306" autoAdjust="0"/>
  </p:normalViewPr>
  <p:slideViewPr>
    <p:cSldViewPr snapToGrid="0">
      <p:cViewPr>
        <p:scale>
          <a:sx n="60" d="100"/>
          <a:sy n="60" d="100"/>
        </p:scale>
        <p:origin x="96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100B0-9A23-4E0C-82E0-7EC8805FA9C8}" type="datetimeFigureOut">
              <a:rPr lang="en-GB" smtClean="0"/>
              <a:t>31/10/2014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371E-2B2D-4ED4-85C0-07F3A145A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between ALL</a:t>
            </a:r>
            <a:r>
              <a:rPr lang="en-GB" baseline="0" dirty="0" smtClean="0"/>
              <a:t> pulses is the same</a:t>
            </a:r>
          </a:p>
          <a:p>
            <a:r>
              <a:rPr lang="en-GB" baseline="0" dirty="0" smtClean="0"/>
              <a:t>Time on changes</a:t>
            </a:r>
          </a:p>
          <a:p>
            <a:r>
              <a:rPr lang="en-GB" baseline="0" dirty="0" smtClean="0"/>
              <a:t>Blue line = average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4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Points</a:t>
            </a:r>
            <a:r>
              <a:rPr lang="en-GB" baseline="0" dirty="0" smtClean="0"/>
              <a:t> of interest:</a:t>
            </a:r>
          </a:p>
          <a:p>
            <a:endParaRPr lang="en-GB" baseline="0" dirty="0" smtClean="0"/>
          </a:p>
          <a:p>
            <a:r>
              <a:rPr lang="en-GB" baseline="0" dirty="0" smtClean="0"/>
              <a:t>Pull up resistor</a:t>
            </a:r>
          </a:p>
          <a:p>
            <a:r>
              <a:rPr lang="en-GB" baseline="0" dirty="0" err="1" smtClean="0"/>
              <a:t>digitalRead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7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Points of interest:</a:t>
            </a:r>
          </a:p>
          <a:p>
            <a:endParaRPr lang="en-GB" baseline="0" dirty="0" smtClean="0"/>
          </a:p>
          <a:p>
            <a:r>
              <a:rPr lang="en-GB" baseline="0" dirty="0" smtClean="0"/>
              <a:t>!= </a:t>
            </a:r>
            <a:r>
              <a:rPr lang="en-GB" baseline="0" dirty="0" smtClean="0"/>
              <a:t>means not equal too </a:t>
            </a:r>
          </a:p>
          <a:p>
            <a:r>
              <a:rPr lang="en-GB" baseline="0" dirty="0" smtClean="0"/>
              <a:t>!</a:t>
            </a:r>
            <a:r>
              <a:rPr lang="en-GB" baseline="0" dirty="0" err="1" smtClean="0"/>
              <a:t>ledState</a:t>
            </a:r>
            <a:r>
              <a:rPr lang="en-GB" baseline="0" dirty="0" smtClean="0"/>
              <a:t> = ! </a:t>
            </a:r>
            <a:r>
              <a:rPr lang="en-GB" baseline="0" dirty="0" err="1" smtClean="0"/>
              <a:t>ledState</a:t>
            </a:r>
            <a:r>
              <a:rPr lang="en-GB" baseline="0" dirty="0" smtClean="0"/>
              <a:t> means toggle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4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Points of interest</a:t>
            </a:r>
          </a:p>
          <a:p>
            <a:endParaRPr lang="en-GB" dirty="0" smtClean="0"/>
          </a:p>
          <a:p>
            <a:r>
              <a:rPr lang="en-GB" dirty="0" smtClean="0"/>
              <a:t>Millis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millisconds</a:t>
            </a:r>
            <a:r>
              <a:rPr lang="en-GB" baseline="0" dirty="0" smtClean="0"/>
              <a:t> that the Arduino has been turned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7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E371E-2B2D-4ED4-85C0-07F3A145AD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14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Lecture 2 – Inputs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this lecture will introduce how to input signals into an Arduino.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2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8018"/>
            <a:ext cx="9905998" cy="1478570"/>
          </a:xfrm>
        </p:spPr>
        <p:txBody>
          <a:bodyPr/>
          <a:lstStyle/>
          <a:p>
            <a:r>
              <a:rPr lang="en-GB" dirty="0" smtClean="0"/>
              <a:t>Software </a:t>
            </a:r>
            <a:br>
              <a:rPr lang="en-GB" dirty="0" smtClean="0"/>
            </a:br>
            <a:r>
              <a:rPr lang="en-GB" dirty="0" err="1" smtClean="0"/>
              <a:t>Debounce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20468" y="474478"/>
            <a:ext cx="6961982" cy="59400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number of the pushbutton 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13;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number of the LED 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current state of the output 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current reading from the input 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previous reading from the input 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last time the output pin was toggled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debounceDelay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time; increase if the output flickers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reading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the switch changed, due to noise or pressing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7E7E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7E7E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(reading !=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reset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timer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   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debounceDelay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whatever the reading is at, it's been there for longer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than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delay, so take it as the actual current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 smtClean="0">
              <a:solidFill>
                <a:srgbClr val="7E7E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solidFill>
                  <a:srgbClr val="7E7E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button state has changed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7E7E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7E7E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(reading !=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reading;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toggle the LED if the new button state is LOW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LED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reading;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save the reading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1830044"/>
            <a:ext cx="3234467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Analogue Input</a:t>
            </a: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04332"/>
            <a:ext cx="3333136" cy="430503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64642" y="2293631"/>
            <a:ext cx="6521337" cy="24622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//These are not the droids you are looking 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potentiometerPin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potentiometerVal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potentiometerPin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potentiometerVal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0, 1024, 0, 255);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Challenges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Make a button toggle between a buzzer output and a LED output</a:t>
            </a:r>
          </a:p>
          <a:p>
            <a:endParaRPr lang="en-GB" dirty="0" smtClean="0"/>
          </a:p>
          <a:p>
            <a:r>
              <a:rPr lang="en-GB" dirty="0" smtClean="0"/>
              <a:t>Make the RGB LED fade colours based on the potentiometer</a:t>
            </a:r>
          </a:p>
          <a:p>
            <a:pPr marL="0" indent="0">
              <a:buNone/>
            </a:pPr>
            <a:r>
              <a:rPr lang="en-GB" dirty="0" smtClean="0"/>
              <a:t>  (Don’t spend too long on this one, the next one is more fun)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Make a “safe” using the potentiometer to enter the combination and press a button to unlock. Have a green and red LED to display whether the safe is locked or unlocked. If the wrong combination is entered 3 times an alarm should sound.</a:t>
            </a:r>
            <a:endParaRPr lang="en-GB" dirty="0"/>
          </a:p>
        </p:txBody>
      </p:sp>
      <p:pic>
        <p:nvPicPr>
          <p:cNvPr id="4098" name="Picture 2" descr="http://dogeclothing.com/wp-content/uploads/2014/02/doge-portrait-web-templ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643215" y="-483382"/>
            <a:ext cx="2853095" cy="285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Types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3" y="2046367"/>
            <a:ext cx="3143249" cy="31432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52" y="2046366"/>
            <a:ext cx="3143249" cy="3143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161223" y="5608320"/>
            <a:ext cx="786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Digital                                    Analogue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5" y="2097088"/>
            <a:ext cx="2655156" cy="2655156"/>
          </a:xfrm>
        </p:spPr>
      </p:pic>
      <p:sp>
        <p:nvSpPr>
          <p:cNvPr id="5" name="TextBox 4"/>
          <p:cNvSpPr txBox="1"/>
          <p:nvPr/>
        </p:nvSpPr>
        <p:spPr>
          <a:xfrm>
            <a:off x="3625532" y="1820526"/>
            <a:ext cx="493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Only two possible values</a:t>
            </a:r>
          </a:p>
          <a:p>
            <a:endParaRPr lang="en-GB" sz="2400" dirty="0" smtClean="0"/>
          </a:p>
          <a:p>
            <a:r>
              <a:rPr lang="en-GB" sz="2400" dirty="0" smtClean="0"/>
              <a:t>Information is transmitted by a series of HIGHs and LOWs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In the case of an Arduino its 5V and 0V</a:t>
            </a:r>
          </a:p>
          <a:p>
            <a:endParaRPr lang="en-GB" sz="2400" dirty="0"/>
          </a:p>
          <a:p>
            <a:r>
              <a:rPr lang="en-GB" sz="2400" dirty="0" smtClean="0"/>
              <a:t>Beware! That not all devices use 5v</a:t>
            </a:r>
          </a:p>
        </p:txBody>
      </p:sp>
      <p:pic>
        <p:nvPicPr>
          <p:cNvPr id="6" name="Picture 2" descr="http://asset-7.soup.io/asset/7122/8122_7e0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567" y="1442364"/>
            <a:ext cx="2807569" cy="4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Analogue Signals (The proper spelling)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3541712" cy="3541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0960" y="2097088"/>
            <a:ext cx="579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ANY value</a:t>
            </a:r>
          </a:p>
          <a:p>
            <a:endParaRPr lang="en-GB" sz="2400" dirty="0"/>
          </a:p>
          <a:p>
            <a:r>
              <a:rPr lang="en-GB" sz="2400" dirty="0" smtClean="0"/>
              <a:t>Information can be transmitted by the amplitude as well as the order of the signal</a:t>
            </a:r>
          </a:p>
          <a:p>
            <a:endParaRPr lang="en-GB" sz="2400" dirty="0"/>
          </a:p>
          <a:p>
            <a:r>
              <a:rPr lang="en-GB" sz="2400" dirty="0" smtClean="0"/>
              <a:t>The Arduino can read an analogue signal but it cannot output true analogue (more on that in a bit)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7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PWM – Pulse Width Modulation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98" y="2097088"/>
            <a:ext cx="9687227" cy="36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Buzzer – Back with a vengeance 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30" y="490376"/>
            <a:ext cx="966638" cy="131113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29650"/>
            <a:ext cx="3017526" cy="3931928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94885" y="1801508"/>
            <a:ext cx="6676512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//Nothing to see here, move along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toneDuration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//In milliseconds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buzzerPin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400;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&lt;1500;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+=10)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buzzerPin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toneDuration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*1.3);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buzzerPin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Input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35099" y="1999798"/>
            <a:ext cx="6256678" cy="36933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22" y="1868144"/>
            <a:ext cx="3234467" cy="43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</a:t>
            </a:r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8144"/>
            <a:ext cx="3234467" cy="4378971"/>
          </a:xfr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19576" y="1538133"/>
            <a:ext cx="5921417" cy="4339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number of the pushbutton 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13;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number of the LED 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current state of the output pin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current reading from the input 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reading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the button state has changed: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(reading !=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reading;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toggle the LED if the new button state is LOW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7E7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the 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 Bounce</a:t>
            </a:r>
            <a:endParaRPr lang="en-GB" dirty="0"/>
          </a:p>
        </p:txBody>
      </p:sp>
      <p:pic>
        <p:nvPicPr>
          <p:cNvPr id="2050" name="Picture 2" descr="http://i.stack.imgur.com/ZrNM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441533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.bp.blogspot.com/-wcReOKyPfjY/UZDngtDS4vI/AAAAAAAAG70/n219nild-ZQ/s640/tig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39" y="177873"/>
            <a:ext cx="1139534" cy="19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6529" y="2097088"/>
            <a:ext cx="49179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You may have noticed an issue with the last circuit/code where the led would trigger multiple times with one press.</a:t>
            </a:r>
          </a:p>
          <a:p>
            <a:endParaRPr lang="en-GB" sz="2000" dirty="0" smtClean="0"/>
          </a:p>
          <a:p>
            <a:r>
              <a:rPr lang="en-GB" sz="2000" dirty="0" smtClean="0"/>
              <a:t>Unfortunately we don’t live in the ideal world. When you press the button it actually bounces a bit before making proper contact.</a:t>
            </a:r>
          </a:p>
          <a:p>
            <a:endParaRPr lang="en-GB" sz="2000" dirty="0"/>
          </a:p>
          <a:p>
            <a:r>
              <a:rPr lang="en-GB" sz="2000" dirty="0" smtClean="0"/>
              <a:t>This can be solved in either software or hardware. Depending on your situation each has its merits</a:t>
            </a:r>
          </a:p>
        </p:txBody>
      </p:sp>
    </p:spTree>
    <p:extLst>
      <p:ext uri="{BB962C8B-B14F-4D97-AF65-F5344CB8AC3E}">
        <p14:creationId xmlns:p14="http://schemas.microsoft.com/office/powerpoint/2010/main" val="1055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beceb8-39c3-4034-a87c-93e7af195faf">EQNV45CJ2ADJ-527-65</_dlc_DocId>
    <_dlc_DocIdUrl xmlns="06beceb8-39c3-4034-a87c-93e7af195faf">
      <Url>http://www.ussu.co.uk/ClubsSocieties/societies/ears/_layouts/15/DocIdRedir.aspx?ID=EQNV45CJ2ADJ-527-65</Url>
      <Description>EQNV45CJ2ADJ-527-65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6A0771C415A44AA698DF902AD050B" ma:contentTypeVersion="8" ma:contentTypeDescription="Create a new document." ma:contentTypeScope="" ma:versionID="e195ad3125efe6df0a0c2b4c0b204a7a">
  <xsd:schema xmlns:xsd="http://www.w3.org/2001/XMLSchema" xmlns:xs="http://www.w3.org/2001/XMLSchema" xmlns:p="http://schemas.microsoft.com/office/2006/metadata/properties" xmlns:ns2="06beceb8-39c3-4034-a87c-93e7af195faf" targetNamespace="http://schemas.microsoft.com/office/2006/metadata/properties" ma:root="true" ma:fieldsID="6d569bbf7d132bf4a7783ca258371386" ns2:_="">
    <xsd:import namespace="06beceb8-39c3-4034-a87c-93e7af195f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eceb8-39c3-4034-a87c-93e7af195f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EFD69-7F59-441F-B266-2F7A546526BF}"/>
</file>

<file path=customXml/itemProps2.xml><?xml version="1.0" encoding="utf-8"?>
<ds:datastoreItem xmlns:ds="http://schemas.openxmlformats.org/officeDocument/2006/customXml" ds:itemID="{7AC1C128-8F6E-4AB4-8FD9-CC772C4D647F}"/>
</file>

<file path=customXml/itemProps3.xml><?xml version="1.0" encoding="utf-8"?>
<ds:datastoreItem xmlns:ds="http://schemas.openxmlformats.org/officeDocument/2006/customXml" ds:itemID="{50FE7935-847F-4220-95D0-9D2D0BD3C975}"/>
</file>

<file path=customXml/itemProps4.xml><?xml version="1.0" encoding="utf-8"?>
<ds:datastoreItem xmlns:ds="http://schemas.openxmlformats.org/officeDocument/2006/customXml" ds:itemID="{CE884FD7-DEE5-4583-A19B-7EE5CCEDA7AB}"/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879</TotalTime>
  <Words>525</Words>
  <Application>Microsoft Office PowerPoint</Application>
  <PresentationFormat>Widescreen</PresentationFormat>
  <Paragraphs>158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Tw Cen MT</vt:lpstr>
      <vt:lpstr>Circuit</vt:lpstr>
      <vt:lpstr>Lecture 2 – Inputs</vt:lpstr>
      <vt:lpstr>Signal Types</vt:lpstr>
      <vt:lpstr>Digital Signals</vt:lpstr>
      <vt:lpstr>Analogue Signals (The proper spelling)</vt:lpstr>
      <vt:lpstr>PWM – Pulse Width Modulation </vt:lpstr>
      <vt:lpstr>Buzzer – Back with a vengeance </vt:lpstr>
      <vt:lpstr>Digital Input</vt:lpstr>
      <vt:lpstr>Digital Input</vt:lpstr>
      <vt:lpstr>Button Bounce</vt:lpstr>
      <vt:lpstr>Software  Debounce</vt:lpstr>
      <vt:lpstr>Analogue Input</vt:lpstr>
      <vt:lpstr>Final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– Analogue &amp; Inputs</dc:title>
  <dc:creator>Sebastian Goscik</dc:creator>
  <cp:lastModifiedBy>Sebastian Goscik</cp:lastModifiedBy>
  <cp:revision>31</cp:revision>
  <dcterms:created xsi:type="dcterms:W3CDTF">2014-10-29T20:37:06Z</dcterms:created>
  <dcterms:modified xsi:type="dcterms:W3CDTF">2014-10-31T10:54:20Z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0x010100C056A0771C415A44AA698DF902AD050B</vt:lpwstr>
  </property>
  <property fmtid="{D5CDD505-2E9C-101B-9397-08002B2CF9AE}" pid="3" name="_dlc_DocIdItemGuid">
    <vt:lpwstr>4496bd50-6c52-419a-ba0a-a88a52ede293</vt:lpwstr>
  </property>
</Properties>
</file>