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4"/>
  </p:notesMasterIdLst>
  <p:handoutMasterIdLst>
    <p:handoutMasterId r:id="rId25"/>
  </p:handoutMasterIdLst>
  <p:sldIdLst>
    <p:sldId id="256" r:id="rId2"/>
    <p:sldId id="258" r:id="rId3"/>
    <p:sldId id="273" r:id="rId4"/>
    <p:sldId id="285" r:id="rId5"/>
    <p:sldId id="260" r:id="rId6"/>
    <p:sldId id="266" r:id="rId7"/>
    <p:sldId id="282" r:id="rId8"/>
    <p:sldId id="296" r:id="rId9"/>
    <p:sldId id="267" r:id="rId10"/>
    <p:sldId id="286" r:id="rId11"/>
    <p:sldId id="295" r:id="rId12"/>
    <p:sldId id="284" r:id="rId13"/>
    <p:sldId id="287" r:id="rId14"/>
    <p:sldId id="288" r:id="rId15"/>
    <p:sldId id="297" r:id="rId16"/>
    <p:sldId id="290" r:id="rId17"/>
    <p:sldId id="291" r:id="rId18"/>
    <p:sldId id="292" r:id="rId19"/>
    <p:sldId id="293" r:id="rId20"/>
    <p:sldId id="298" r:id="rId21"/>
    <p:sldId id="300"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5" autoAdjust="0"/>
  </p:normalViewPr>
  <p:slideViewPr>
    <p:cSldViewPr snapToGrid="0">
      <p:cViewPr varScale="1">
        <p:scale>
          <a:sx n="74" d="100"/>
          <a:sy n="74" d="100"/>
        </p:scale>
        <p:origin x="576" y="72"/>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2/7/2020</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2/7/2020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3">
            <a:extLst>
              <a:ext uri="{FF2B5EF4-FFF2-40B4-BE49-F238E27FC236}">
                <a16:creationId xmlns=""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Text Placeholder 3">
            <a:extLst>
              <a:ext uri="{FF2B5EF4-FFF2-40B4-BE49-F238E27FC236}">
                <a16:creationId xmlns=""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
        <p:nvSpPr>
          <p:cNvPr id="12" name="Picture Placeholder 3">
            <a:extLst>
              <a:ext uri="{FF2B5EF4-FFF2-40B4-BE49-F238E27FC236}">
                <a16:creationId xmlns=""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Tree>
    <p:extLst>
      <p:ext uri="{BB962C8B-B14F-4D97-AF65-F5344CB8AC3E}">
        <p14:creationId xmlns:p14="http://schemas.microsoft.com/office/powerpoint/2010/main" val="272851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43115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2">
            <a:extLst>
              <a:ext uri="{FF2B5EF4-FFF2-40B4-BE49-F238E27FC236}">
                <a16:creationId xmlns=""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 xmlns:a16="http://schemas.microsoft.com/office/drawing/2014/main" id="{567F4AE9-9C59-4A3C-9E27-EFC9EE499EB4}"/>
              </a:ext>
              <a:ext uri="{C183D7F6-B498-43B3-948B-1728B52AA6E4}">
                <adec:decorative xmlns=""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 xmlns:a16="http://schemas.microsoft.com/office/drawing/2014/main" id="{3DA09F5A-AF46-4646-A84F-35C1002AF73E}"/>
              </a:ext>
              <a:ext uri="{C183D7F6-B498-43B3-948B-1728B52AA6E4}">
                <adec:decorative xmlns=""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 xmlns:a16="http://schemas.microsoft.com/office/drawing/2014/main" id="{36D8447C-AA9F-491F-8EE4-A151146D11A9}"/>
              </a:ext>
              <a:ext uri="{C183D7F6-B498-43B3-948B-1728B52AA6E4}">
                <adec:decorative xmlns=""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 xmlns:a16="http://schemas.microsoft.com/office/drawing/2014/main" id="{826B47AC-1601-4AA8-BEB3-930A9A37FC54}"/>
              </a:ext>
              <a:ext uri="{C183D7F6-B498-43B3-948B-1728B52AA6E4}">
                <adec:decorative xmlns=""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 xmlns:a16="http://schemas.microsoft.com/office/drawing/2014/main" id="{EFC9E01C-1D66-47F5-B8D1-BF6041620EE5}"/>
              </a:ext>
              <a:ext uri="{C183D7F6-B498-43B3-948B-1728B52AA6E4}">
                <adec:decorative xmlns=""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 xmlns:a16="http://schemas.microsoft.com/office/drawing/2014/main" id="{9F5FC000-6DCF-4A02-B144-CC77E752DBA0}"/>
              </a:ext>
              <a:ext uri="{C183D7F6-B498-43B3-948B-1728B52AA6E4}">
                <adec:decorative xmlns=""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370108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 xmlns:a16="http://schemas.microsoft.com/office/drawing/2014/main" id="{A31AFB6F-80F0-4E69-8E48-7431E389859C}"/>
              </a:ext>
              <a:ext uri="{C183D7F6-B498-43B3-948B-1728B52AA6E4}">
                <adec:decorative xmlns=""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 xmlns:a16="http://schemas.microsoft.com/office/drawing/2014/main" id="{115CE1DD-8B35-4422-9BB1-DB18FB6B5955}"/>
              </a:ext>
              <a:ext uri="{C183D7F6-B498-43B3-948B-1728B52AA6E4}">
                <adec:decorative xmlns=""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 xmlns:a16="http://schemas.microsoft.com/office/drawing/2014/main" id="{C174B088-E2BB-4A47-A4CE-403CAE0149F8}"/>
              </a:ext>
              <a:ext uri="{C183D7F6-B498-43B3-948B-1728B52AA6E4}">
                <adec:decorative xmlns=""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Picture Placeholder 15">
            <a:extLst>
              <a:ext uri="{FF2B5EF4-FFF2-40B4-BE49-F238E27FC236}">
                <a16:creationId xmlns=""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3" name="Text Placeholder 8">
            <a:extLst>
              <a:ext uri="{FF2B5EF4-FFF2-40B4-BE49-F238E27FC236}">
                <a16:creationId xmlns=""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Picture Placeholder 5">
            <a:extLst>
              <a:ext uri="{FF2B5EF4-FFF2-40B4-BE49-F238E27FC236}">
                <a16:creationId xmlns=""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45444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 xmlns:a16="http://schemas.microsoft.com/office/drawing/2014/main"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smtClean="0"/>
              <a:t>Click to edit Master text styles</a:t>
            </a:r>
          </a:p>
        </p:txBody>
      </p:sp>
      <p:sp>
        <p:nvSpPr>
          <p:cNvPr id="14" name="Content Placeholder 5">
            <a:extLst>
              <a:ext uri="{FF2B5EF4-FFF2-40B4-BE49-F238E27FC236}">
                <a16:creationId xmlns=""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 xmlns:a16="http://schemas.microsoft.com/office/drawing/2014/main"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15" name="Content Placeholder 2">
            <a:extLst>
              <a:ext uri="{FF2B5EF4-FFF2-40B4-BE49-F238E27FC236}">
                <a16:creationId xmlns=""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83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8" name="Picture Placeholder 2">
            <a:extLst>
              <a:ext uri="{FF2B5EF4-FFF2-40B4-BE49-F238E27FC236}">
                <a16:creationId xmlns=""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3" name="Picture Placeholder 5">
            <a:extLst>
              <a:ext uri="{FF2B5EF4-FFF2-40B4-BE49-F238E27FC236}">
                <a16:creationId xmlns=""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6" name="Text Placeholder 15">
            <a:extLst>
              <a:ext uri="{FF2B5EF4-FFF2-40B4-BE49-F238E27FC236}">
                <a16:creationId xmlns=""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5520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 xmlns:a16="http://schemas.microsoft.com/office/drawing/2014/main" id="{644FE3AF-A04D-4D49-BDFD-FAF66D921FBF}"/>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 xmlns:a16="http://schemas.microsoft.com/office/drawing/2014/main" id="{EAC46016-1B95-4163-8EAA-252BE4B86300}"/>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 xmlns:a16="http://schemas.microsoft.com/office/drawing/2014/main" id="{EC09029D-7190-452C-92D6-6B055D055C5B}"/>
              </a:ext>
              <a:ext uri="{C183D7F6-B498-43B3-948B-1728B52AA6E4}">
                <adec:decorative xmlns=""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 xmlns:a16="http://schemas.microsoft.com/office/drawing/2014/main" id="{78798274-03F6-4FD0-93AB-82A31D0A2649}"/>
              </a:ext>
              <a:ext uri="{C183D7F6-B498-43B3-948B-1728B52AA6E4}">
                <adec:decorative xmlns=""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1E3DDEC1-3507-486F-8CCF-7F1E9EB810E9}"/>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 xmlns:a16="http://schemas.microsoft.com/office/drawing/2014/main" id="{3E24480B-1EA1-4618-A14A-DFF8FA263887}"/>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 xmlns:a16="http://schemas.microsoft.com/office/drawing/2014/main" id="{043B620A-4118-4E00-9D79-5BD4C87DCEAB}"/>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 xmlns:a16="http://schemas.microsoft.com/office/drawing/2014/main" id="{612097E6-9559-4AEF-968E-6C2F89163D7B}"/>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8" name="Picture Placeholder 15">
            <a:extLst>
              <a:ext uri="{FF2B5EF4-FFF2-40B4-BE49-F238E27FC236}">
                <a16:creationId xmlns=""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6">
            <a:extLst>
              <a:ext uri="{FF2B5EF4-FFF2-40B4-BE49-F238E27FC236}">
                <a16:creationId xmlns="" xmlns:a16="http://schemas.microsoft.com/office/drawing/2014/main" id="{CEDEC4EC-1B7D-4C30-9BDC-ED714BC0AD87}"/>
              </a:ext>
              <a:ext uri="{C183D7F6-B498-43B3-948B-1728B52AA6E4}">
                <adec:decorative xmlns=""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 xmlns:a16="http://schemas.microsoft.com/office/drawing/2014/main" id="{61B31970-0B46-450B-916F-74D6DEF9B8F8}"/>
              </a:ext>
              <a:ext uri="{C183D7F6-B498-43B3-948B-1728B52AA6E4}">
                <adec:decorative xmlns=""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 xmlns:a16="http://schemas.microsoft.com/office/drawing/2014/main" id="{950320AF-7644-49E1-9D16-70547713917F}"/>
              </a:ext>
              <a:ext uri="{C183D7F6-B498-43B3-948B-1728B52AA6E4}">
                <adec:decorative xmlns=""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 xmlns:a16="http://schemas.microsoft.com/office/drawing/2014/main" id="{D36D919E-E710-495F-8E8C-3A987E502CF7}"/>
              </a:ext>
              <a:ext uri="{C183D7F6-B498-43B3-948B-1728B52AA6E4}">
                <adec:decorative xmlns=""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 xmlns:a16="http://schemas.microsoft.com/office/drawing/2014/main" id="{0DFB96B7-45A3-4381-89C2-4A31A565FF96}"/>
              </a:ext>
              <a:ext uri="{C183D7F6-B498-43B3-948B-1728B52AA6E4}">
                <adec:decorative xmlns=""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88397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424370" y="1272208"/>
            <a:ext cx="11340000" cy="4660183"/>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7089975" y="6487997"/>
            <a:ext cx="4114800" cy="206104"/>
          </a:xfrm>
          <a:prstGeom prst="rect">
            <a:avLst/>
          </a:prstGeom>
        </p:spPr>
        <p:txBody>
          <a:bodyPr vert="horz" lIns="0" tIns="0" rIns="0" bIns="0" rtlCol="0" anchor="b"/>
          <a:lstStyle>
            <a:lvl1pPr algn="r">
              <a:defRPr sz="1200" i="1">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409431" y="6213621"/>
            <a:ext cx="537262" cy="365125"/>
          </a:xfrm>
          <a:prstGeom prst="rect">
            <a:avLst/>
          </a:prstGeom>
        </p:spPr>
        <p:txBody>
          <a:bodyPr vert="horz" lIns="0" tIns="0" rIns="0" bIns="0" rtlCol="0" anchor="ctr"/>
          <a:lstStyle>
            <a:lvl1pPr algn="ctr">
              <a:defRPr sz="1600" b="1" i="0">
                <a:solidFill>
                  <a:schemeClr val="tx1">
                    <a:lumMod val="50000"/>
                    <a:lumOff val="50000"/>
                  </a:schemeClr>
                </a:solidFill>
                <a:latin typeface="+mj-lt"/>
              </a:defRPr>
            </a:lvl1pPr>
          </a:lstStyle>
          <a:p>
            <a:fld id="{19B51A1E-902D-48AF-9020-955120F399B6}"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13" name="Rectangle 12">
              <a:extLst>
                <a:ext uri="{FF2B5EF4-FFF2-40B4-BE49-F238E27FC236}">
                  <a16:creationId xmlns=""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14" name="Rectangle 6">
              <a:extLst>
                <a:ext uri="{FF2B5EF4-FFF2-40B4-BE49-F238E27FC236}">
                  <a16:creationId xmlns=""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50" r:id="rId10"/>
    <p:sldLayoutId id="2147483652" r:id="rId11"/>
    <p:sldLayoutId id="2147483667" r:id="rId12"/>
    <p:sldLayoutId id="2147483668" r:id="rId13"/>
    <p:sldLayoutId id="2147483669" r:id="rId14"/>
    <p:sldLayoutId id="2147483670" r:id="rId15"/>
    <p:sldLayoutId id="2147483671" r:id="rId16"/>
    <p:sldLayoutId id="2147483672" r:id="rId17"/>
    <p:sldLayoutId id="2147483673" r:id="rId18"/>
    <p:sldLayoutId id="2147483656" r:id="rId19"/>
    <p:sldLayoutId id="2147483657" r:id="rId20"/>
    <p:sldLayoutId id="2147483653" r:id="rId21"/>
    <p:sldLayoutId id="2147483654" r:id="rId22"/>
    <p:sldLayoutId id="2147483679" r:id="rId23"/>
    <p:sldLayoutId id="2147483655" r:id="rId24"/>
    <p:sldLayoutId id="2147483674" r:id="rId25"/>
    <p:sldLayoutId id="2147483675" r:id="rId26"/>
    <p:sldLayoutId id="2147483676" r:id="rId27"/>
    <p:sldLayoutId id="2147483677" r:id="rId28"/>
    <p:sldLayoutId id="2147483678" r:id="rId29"/>
  </p:sldLayoutIdLst>
  <p:hf hdr="0" dt="0"/>
  <p:txStyles>
    <p:title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localhost:4210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4100/"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hyperlink" Target="http://localhost:410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ng wooden tunnel">
            <a:extLst>
              <a:ext uri="{FF2B5EF4-FFF2-40B4-BE49-F238E27FC236}">
                <a16:creationId xmlns="" xmlns:a16="http://schemas.microsoft.com/office/drawing/2014/main" id="{26BCC204-42D7-4F58-B6DF-AB0501ACD7D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grpSp>
        <p:nvGrpSpPr>
          <p:cNvPr id="112" name="Group 111">
            <a:extLst>
              <a:ext uri="{FF2B5EF4-FFF2-40B4-BE49-F238E27FC236}">
                <a16:creationId xmlns="" xmlns:a16="http://schemas.microsoft.com/office/drawing/2014/main" id="{D624720B-51E1-474D-90C6-CD74ED1DA39F}"/>
              </a:ext>
              <a:ext uri="{C183D7F6-B498-43B3-948B-1728B52AA6E4}">
                <adec:decorative xmlns="" xmlns:adec="http://schemas.microsoft.com/office/drawing/2017/decorative"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 xmlns:a16="http://schemas.microsoft.com/office/drawing/2014/main" id="{E4561AC7-2339-461B-BFF9-BEBEF60974E1}"/>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
              <a:extLst>
                <a:ext uri="{FF2B5EF4-FFF2-40B4-BE49-F238E27FC236}">
                  <a16:creationId xmlns="" xmlns:a16="http://schemas.microsoft.com/office/drawing/2014/main" id="{6FFCCB15-66C7-4E86-BF09-14C5B1569970}"/>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a:xfrm>
            <a:off x="144000" y="331297"/>
            <a:ext cx="4860000" cy="3878593"/>
          </a:xfrm>
        </p:spPr>
        <p:txBody>
          <a:bodyPr/>
          <a:lstStyle/>
          <a:p>
            <a:r>
              <a:rPr lang="en-US" dirty="0" smtClean="0"/>
              <a:t>International Project Management</a:t>
            </a:r>
            <a:br>
              <a:rPr lang="en-US" dirty="0" smtClean="0"/>
            </a:br>
            <a:r>
              <a:rPr lang="en-US" dirty="0" smtClean="0"/>
              <a:t>Sprint </a:t>
            </a:r>
            <a:r>
              <a:rPr lang="en-US" dirty="0" smtClean="0"/>
              <a:t>-1 </a:t>
            </a:r>
            <a:br>
              <a:rPr lang="en-US" dirty="0" smtClean="0"/>
            </a:br>
            <a:endParaRPr lang="en-US"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a:xfrm>
            <a:off x="144000" y="5522163"/>
            <a:ext cx="4860000" cy="836602"/>
          </a:xfrm>
        </p:spPr>
        <p:txBody>
          <a:bodyPr/>
          <a:lstStyle/>
          <a:p>
            <a:r>
              <a:rPr lang="en-US" sz="2000" dirty="0" smtClean="0"/>
              <a:t>Team-ITMWorkshop2</a:t>
            </a:r>
            <a:endParaRPr lang="en-US" sz="2000" noProof="1"/>
          </a:p>
        </p:txBody>
      </p:sp>
      <p:sp>
        <p:nvSpPr>
          <p:cNvPr id="8" name="Google Shape;131;p13"/>
          <p:cNvSpPr txBox="1"/>
          <p:nvPr/>
        </p:nvSpPr>
        <p:spPr>
          <a:xfrm>
            <a:off x="5379900" y="5522163"/>
            <a:ext cx="2847900" cy="144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solidFill>
                  <a:schemeClr val="bg1"/>
                </a:solidFill>
                <a:latin typeface="Bell MT" panose="02020503060305020303" pitchFamily="18" charset="0"/>
                <a:ea typeface="Calibri"/>
                <a:cs typeface="Calibri"/>
                <a:sym typeface="Calibri"/>
              </a:rPr>
              <a:t>Supervisors</a:t>
            </a:r>
            <a:endParaRPr sz="1800" b="1" dirty="0">
              <a:solidFill>
                <a:schemeClr val="bg1"/>
              </a:solidFill>
              <a:latin typeface="Bell MT" panose="02020503060305020303" pitchFamily="18" charset="0"/>
              <a:ea typeface="Calibri"/>
              <a:cs typeface="Calibri"/>
              <a:sym typeface="Calibri"/>
            </a:endParaRPr>
          </a:p>
          <a:p>
            <a:pPr marL="0" lvl="0" indent="0" algn="ctr" rtl="0">
              <a:spcBef>
                <a:spcPts val="0"/>
              </a:spcBef>
              <a:spcAft>
                <a:spcPts val="0"/>
              </a:spcAft>
              <a:buNone/>
            </a:pPr>
            <a:r>
              <a:rPr lang="en-GB" sz="1800" b="1" dirty="0">
                <a:solidFill>
                  <a:schemeClr val="bg1"/>
                </a:solidFill>
                <a:latin typeface="Bell MT" panose="02020503060305020303" pitchFamily="18" charset="0"/>
                <a:ea typeface="Calibri"/>
                <a:cs typeface="Calibri"/>
                <a:sym typeface="Calibri"/>
              </a:rPr>
              <a:t>Pierre </a:t>
            </a:r>
            <a:r>
              <a:rPr lang="en-GB" sz="1800" b="1" dirty="0" err="1">
                <a:solidFill>
                  <a:schemeClr val="bg1"/>
                </a:solidFill>
                <a:latin typeface="Bell MT" panose="02020503060305020303" pitchFamily="18" charset="0"/>
                <a:ea typeface="Calibri"/>
                <a:cs typeface="Calibri"/>
                <a:sym typeface="Calibri"/>
              </a:rPr>
              <a:t>Maret</a:t>
            </a:r>
            <a:endParaRPr sz="1800" b="1" dirty="0">
              <a:solidFill>
                <a:schemeClr val="bg1"/>
              </a:solidFill>
              <a:latin typeface="Bell MT" panose="02020503060305020303" pitchFamily="18" charset="0"/>
              <a:ea typeface="Calibri"/>
              <a:cs typeface="Calibri"/>
              <a:sym typeface="Calibri"/>
            </a:endParaRPr>
          </a:p>
          <a:p>
            <a:pPr marL="0" lvl="0" indent="0" algn="ctr" rtl="0">
              <a:spcBef>
                <a:spcPts val="0"/>
              </a:spcBef>
              <a:spcAft>
                <a:spcPts val="0"/>
              </a:spcAft>
              <a:buNone/>
            </a:pPr>
            <a:r>
              <a:rPr lang="en-GB" sz="1800" b="1" dirty="0">
                <a:solidFill>
                  <a:schemeClr val="bg1"/>
                </a:solidFill>
                <a:latin typeface="Bell MT" panose="02020503060305020303" pitchFamily="18" charset="0"/>
                <a:ea typeface="Calibri"/>
                <a:cs typeface="Calibri"/>
                <a:sym typeface="Calibri"/>
              </a:rPr>
              <a:t>Olivier </a:t>
            </a:r>
            <a:r>
              <a:rPr lang="en-GB" sz="1800" b="1" dirty="0" err="1">
                <a:solidFill>
                  <a:schemeClr val="bg1"/>
                </a:solidFill>
                <a:latin typeface="Bell MT" panose="02020503060305020303" pitchFamily="18" charset="0"/>
                <a:ea typeface="Calibri"/>
                <a:cs typeface="Calibri"/>
                <a:sym typeface="Calibri"/>
              </a:rPr>
              <a:t>Boissier</a:t>
            </a:r>
            <a:endParaRPr sz="1800" b="1" dirty="0">
              <a:solidFill>
                <a:schemeClr val="bg1"/>
              </a:solidFill>
              <a:latin typeface="Bell MT" panose="02020503060305020303" pitchFamily="18" charset="0"/>
              <a:ea typeface="Calibri"/>
              <a:cs typeface="Calibri"/>
              <a:sym typeface="Calibri"/>
            </a:endParaRPr>
          </a:p>
          <a:p>
            <a:pPr marL="0" lvl="0" indent="0" algn="ctr" rtl="0">
              <a:spcBef>
                <a:spcPts val="0"/>
              </a:spcBef>
              <a:spcAft>
                <a:spcPts val="0"/>
              </a:spcAft>
              <a:buNone/>
            </a:pPr>
            <a:endParaRPr sz="1800" b="1" dirty="0">
              <a:solidFill>
                <a:schemeClr val="bg1"/>
              </a:solidFill>
              <a:latin typeface="Bell MT" panose="02020503060305020303" pitchFamily="18" charset="0"/>
              <a:ea typeface="Calibri"/>
              <a:cs typeface="Calibri"/>
              <a:sym typeface="Calibri"/>
            </a:endParaRPr>
          </a:p>
        </p:txBody>
      </p:sp>
      <p:sp>
        <p:nvSpPr>
          <p:cNvPr id="9" name="Google Shape;130;p13"/>
          <p:cNvSpPr txBox="1"/>
          <p:nvPr/>
        </p:nvSpPr>
        <p:spPr>
          <a:xfrm>
            <a:off x="8721697" y="5522163"/>
            <a:ext cx="3964200" cy="84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err="1">
                <a:solidFill>
                  <a:schemeClr val="bg1"/>
                </a:solidFill>
                <a:latin typeface="Times New Roman"/>
                <a:ea typeface="Times New Roman"/>
                <a:cs typeface="Times New Roman"/>
                <a:sym typeface="Times New Roman"/>
              </a:rPr>
              <a:t>Aninda</a:t>
            </a:r>
            <a:r>
              <a:rPr lang="en-GB" sz="1800" b="1" dirty="0">
                <a:solidFill>
                  <a:schemeClr val="bg1"/>
                </a:solidFill>
                <a:latin typeface="Times New Roman"/>
                <a:ea typeface="Times New Roman"/>
                <a:cs typeface="Times New Roman"/>
                <a:sym typeface="Times New Roman"/>
              </a:rPr>
              <a:t> </a:t>
            </a:r>
            <a:r>
              <a:rPr lang="en-GB" sz="1800" b="1" dirty="0" err="1">
                <a:solidFill>
                  <a:schemeClr val="bg1"/>
                </a:solidFill>
                <a:latin typeface="Times New Roman"/>
                <a:ea typeface="Times New Roman"/>
                <a:cs typeface="Times New Roman"/>
                <a:sym typeface="Times New Roman"/>
              </a:rPr>
              <a:t>Maulik</a:t>
            </a:r>
            <a:endParaRPr sz="1800" b="1" dirty="0">
              <a:solidFill>
                <a:schemeClr val="bg1"/>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solidFill>
                <a:latin typeface="Times New Roman"/>
                <a:ea typeface="Times New Roman"/>
                <a:cs typeface="Times New Roman"/>
                <a:sym typeface="Times New Roman"/>
              </a:rPr>
              <a:t>Mohamadnour</a:t>
            </a:r>
            <a:r>
              <a:rPr lang="en-GB" sz="1800" b="1" dirty="0">
                <a:solidFill>
                  <a:schemeClr val="bg1"/>
                </a:solidFill>
                <a:latin typeface="Times New Roman"/>
                <a:ea typeface="Times New Roman"/>
                <a:cs typeface="Times New Roman"/>
                <a:sym typeface="Times New Roman"/>
              </a:rPr>
              <a:t> </a:t>
            </a:r>
            <a:r>
              <a:rPr lang="en-GB" sz="1800" b="1" dirty="0" err="1">
                <a:solidFill>
                  <a:schemeClr val="bg1"/>
                </a:solidFill>
                <a:latin typeface="Times New Roman"/>
                <a:ea typeface="Times New Roman"/>
                <a:cs typeface="Times New Roman"/>
                <a:sym typeface="Times New Roman"/>
              </a:rPr>
              <a:t>Badr</a:t>
            </a:r>
            <a:endParaRPr sz="1800" b="1" dirty="0">
              <a:solidFill>
                <a:schemeClr val="bg1"/>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solidFill>
                <a:latin typeface="Times New Roman"/>
                <a:ea typeface="Times New Roman"/>
                <a:cs typeface="Times New Roman"/>
                <a:sym typeface="Times New Roman"/>
              </a:rPr>
              <a:t>Morad</a:t>
            </a:r>
            <a:r>
              <a:rPr lang="en-GB" sz="1800" b="1" dirty="0">
                <a:solidFill>
                  <a:schemeClr val="bg1"/>
                </a:solidFill>
                <a:latin typeface="Times New Roman"/>
                <a:ea typeface="Times New Roman"/>
                <a:cs typeface="Times New Roman"/>
                <a:sym typeface="Times New Roman"/>
              </a:rPr>
              <a:t> </a:t>
            </a:r>
            <a:r>
              <a:rPr lang="en-GB" sz="1800" b="1" dirty="0" err="1">
                <a:solidFill>
                  <a:schemeClr val="bg1"/>
                </a:solidFill>
                <a:latin typeface="Times New Roman"/>
                <a:ea typeface="Times New Roman"/>
                <a:cs typeface="Times New Roman"/>
                <a:sym typeface="Times New Roman"/>
              </a:rPr>
              <a:t>Benkaraache</a:t>
            </a:r>
            <a:endParaRPr sz="1800" b="1" dirty="0">
              <a:solidFill>
                <a:schemeClr val="bg1"/>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solidFill>
                <a:latin typeface="Times New Roman"/>
                <a:ea typeface="Times New Roman"/>
                <a:cs typeface="Times New Roman"/>
                <a:sym typeface="Times New Roman"/>
              </a:rPr>
              <a:t>Dhayananth</a:t>
            </a:r>
            <a:r>
              <a:rPr lang="en-GB" sz="1800" b="1" dirty="0">
                <a:solidFill>
                  <a:schemeClr val="bg1"/>
                </a:solidFill>
                <a:latin typeface="Times New Roman"/>
                <a:ea typeface="Times New Roman"/>
                <a:cs typeface="Times New Roman"/>
                <a:sym typeface="Times New Roman"/>
              </a:rPr>
              <a:t> </a:t>
            </a:r>
            <a:r>
              <a:rPr lang="en-GB" sz="1800" b="1" dirty="0" err="1">
                <a:solidFill>
                  <a:schemeClr val="bg1"/>
                </a:solidFill>
                <a:latin typeface="Times New Roman"/>
                <a:ea typeface="Times New Roman"/>
                <a:cs typeface="Times New Roman"/>
                <a:sym typeface="Times New Roman"/>
              </a:rPr>
              <a:t>Dharmalingam</a:t>
            </a:r>
            <a:endParaRPr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dirty="0" smtClean="0"/>
              <a:t>Filling– Filling Application</a:t>
            </a:r>
            <a:endParaRPr lang="en-US" dirty="0"/>
          </a:p>
        </p:txBody>
      </p:sp>
      <p:sp>
        <p:nvSpPr>
          <p:cNvPr id="13" name="Content Placeholder 12">
            <a:extLst>
              <a:ext uri="{FF2B5EF4-FFF2-40B4-BE49-F238E27FC236}">
                <a16:creationId xmlns="" xmlns:a16="http://schemas.microsoft.com/office/drawing/2014/main" id="{111E1D64-13B1-45CD-A29D-474622790A38}"/>
              </a:ext>
            </a:extLst>
          </p:cNvPr>
          <p:cNvSpPr>
            <a:spLocks noGrp="1"/>
          </p:cNvSpPr>
          <p:nvPr>
            <p:ph sz="half" idx="2"/>
          </p:nvPr>
        </p:nvSpPr>
        <p:spPr>
          <a:xfrm>
            <a:off x="7213181" y="1214583"/>
            <a:ext cx="3546675" cy="3580706"/>
          </a:xfrm>
        </p:spPr>
        <p:txBody>
          <a:bodyPr/>
          <a:lstStyle/>
          <a:p>
            <a:r>
              <a:rPr lang="en-AU" sz="2400" noProof="1" smtClean="0">
                <a:latin typeface="Times New Roman" panose="02020603050405020304" pitchFamily="18" charset="0"/>
                <a:cs typeface="Times New Roman" panose="02020603050405020304" pitchFamily="18" charset="0"/>
              </a:rPr>
              <a:t>Receives command from other application and initiate filling function</a:t>
            </a:r>
            <a:endParaRPr lang="en-US" sz="2400" noProof="1">
              <a:latin typeface="Times New Roman" panose="02020603050405020304" pitchFamily="18" charset="0"/>
              <a:cs typeface="Times New Roman" panose="02020603050405020304" pitchFamily="18" charset="0"/>
            </a:endParaRPr>
          </a:p>
          <a:p>
            <a:r>
              <a:rPr lang="en-AU" sz="2400" noProof="1" smtClean="0">
                <a:latin typeface="Times New Roman" panose="02020603050405020304" pitchFamily="18" charset="0"/>
                <a:cs typeface="Times New Roman" panose="02020603050405020304" pitchFamily="18" charset="0"/>
              </a:rPr>
              <a:t>Function triggers filling process of actual machine</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API Returns information of filling status and power consumption </a:t>
            </a: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smtClean="0">
                <a:latin typeface="Times New Roman" panose="02020603050405020304" pitchFamily="18" charset="0"/>
                <a:cs typeface="Times New Roman" panose="02020603050405020304" pitchFamily="18" charset="0"/>
                <a:hlinkClick r:id="rId2"/>
              </a:rPr>
              <a:t>Demo: </a:t>
            </a:r>
            <a:endParaRPr lang="en-US" sz="2400" noProof="1">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10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00" y="1214583"/>
            <a:ext cx="6131606" cy="5181600"/>
          </a:xfrm>
          <a:prstGeom prst="rect">
            <a:avLst/>
          </a:prstGeom>
        </p:spPr>
      </p:pic>
      <p:sp>
        <p:nvSpPr>
          <p:cNvPr id="7" name="Rectangle 6"/>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07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11</a:t>
            </a:fld>
            <a:endParaRPr lang="en-US" noProof="0" dirty="0"/>
          </a:p>
        </p:txBody>
      </p:sp>
      <p:sp>
        <p:nvSpPr>
          <p:cNvPr id="12" name="Title 1">
            <a:extLst>
              <a:ext uri="{FF2B5EF4-FFF2-40B4-BE49-F238E27FC236}">
                <a16:creationId xmlns:a16="http://schemas.microsoft.com/office/drawing/2014/main" xmlns="" id="{76643487-0E80-46DF-96D0-A85C8B2DC2B1}"/>
              </a:ext>
            </a:extLst>
          </p:cNvPr>
          <p:cNvSpPr txBox="1">
            <a:spLocks/>
          </p:cNvSpPr>
          <p:nvPr/>
        </p:nvSpPr>
        <p:spPr>
          <a:xfrm>
            <a:off x="529107" y="963877"/>
            <a:ext cx="3308797" cy="4930246"/>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a:lstStyle>
          <a:p>
            <a:pPr algn="r"/>
            <a:r>
              <a:rPr lang="en-AU" dirty="0">
                <a:solidFill>
                  <a:schemeClr val="accent1">
                    <a:lumMod val="75000"/>
                  </a:schemeClr>
                </a:solidFill>
              </a:rPr>
              <a:t>Future work</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3"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xmlns="" id="{B50108CC-3DBD-4D59-8FF4-81954D1F33AB}"/>
              </a:ext>
            </a:extLst>
          </p:cNvPr>
          <p:cNvSpPr>
            <a:spLocks noGrp="1"/>
          </p:cNvSpPr>
          <p:nvPr>
            <p:ph idx="4294967295"/>
          </p:nvPr>
        </p:nvSpPr>
        <p:spPr>
          <a:xfrm>
            <a:off x="4976031" y="963877"/>
            <a:ext cx="6377769" cy="4930246"/>
          </a:xfrm>
          <a:prstGeom prst="rect">
            <a:avLst/>
          </a:prstGeom>
        </p:spPr>
        <p:txBody>
          <a:bodyPr anchor="ctr">
            <a:normAutofit/>
          </a:bodyPr>
          <a:lstStyle/>
          <a:p>
            <a:r>
              <a:rPr lang="en-AU" sz="2400" dirty="0" smtClean="0">
                <a:latin typeface="Times New Roman" panose="02020603050405020304" pitchFamily="18" charset="0"/>
                <a:cs typeface="Times New Roman" panose="02020603050405020304" pitchFamily="18" charset="0"/>
              </a:rPr>
              <a:t>Application will be featured with display status function which will send status data to the front-end application (GUI 2) .</a:t>
            </a:r>
          </a:p>
          <a:p>
            <a:r>
              <a:rPr lang="en-AU" sz="2400" dirty="0" smtClean="0">
                <a:latin typeface="Times New Roman" panose="02020603050405020304" pitchFamily="18" charset="0"/>
                <a:cs typeface="Times New Roman" panose="02020603050405020304" pitchFamily="18" charset="0"/>
              </a:rPr>
              <a:t>Interruption functions will be triggered with the command from user interaction form (GUI 1).</a:t>
            </a:r>
          </a:p>
          <a:p>
            <a:r>
              <a:rPr lang="en-AU" sz="2400" dirty="0" smtClean="0">
                <a:latin typeface="Times New Roman" panose="02020603050405020304" pitchFamily="18" charset="0"/>
                <a:cs typeface="Times New Roman" panose="02020603050405020304" pitchFamily="18" charset="0"/>
              </a:rPr>
              <a:t>Power Management and Waste management functionalities will be developed. </a:t>
            </a:r>
          </a:p>
          <a:p>
            <a:r>
              <a:rPr lang="en-AU" sz="2400" dirty="0" smtClean="0">
                <a:latin typeface="Times New Roman" panose="02020603050405020304" pitchFamily="18" charset="0"/>
                <a:cs typeface="Times New Roman" panose="02020603050405020304" pitchFamily="18" charset="0"/>
              </a:rPr>
              <a:t>Service end point to communicate other modules of the application.</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373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93" y="899575"/>
            <a:ext cx="11340000" cy="432000"/>
          </a:xfrm>
        </p:spPr>
        <p:txBody>
          <a:bodyPr/>
          <a:lstStyle/>
          <a:p>
            <a:r>
              <a:rPr lang="en-GB" dirty="0" smtClean="0">
                <a:latin typeface="Times New Roman" panose="02020603050405020304" pitchFamily="18" charset="0"/>
                <a:cs typeface="Times New Roman" panose="02020603050405020304" pitchFamily="18" charset="0"/>
              </a:rPr>
              <a:t>User interaction form- Filling application – GUI-1</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12</a:t>
            </a:fld>
            <a:endParaRPr lang="en-US" noProof="0" dirty="0"/>
          </a:p>
        </p:txBody>
      </p:sp>
      <p:sp>
        <p:nvSpPr>
          <p:cNvPr id="15" name="Google Shape;143;p15"/>
          <p:cNvSpPr txBox="1">
            <a:spLocks noGrp="1"/>
          </p:cNvSpPr>
          <p:nvPr>
            <p:ph type="body" idx="4294967295"/>
          </p:nvPr>
        </p:nvSpPr>
        <p:spPr>
          <a:xfrm>
            <a:off x="1269911" y="1492151"/>
            <a:ext cx="7505700" cy="4528858"/>
          </a:xfrm>
          <a:prstGeom prst="rect">
            <a:avLst/>
          </a:prstGeom>
        </p:spPr>
        <p:txBody>
          <a:bodyPr spcFirstLastPara="1" wrap="square" lIns="91425" tIns="91425" rIns="91425" bIns="91425" anchor="t" anchorCtr="0">
            <a:noAutofit/>
          </a:bodyPr>
          <a:lstStyle/>
          <a:p>
            <a:pPr lvl="2">
              <a:spcBef>
                <a:spcPts val="1600"/>
              </a:spcBef>
              <a:buFont typeface="Wingdings" panose="05000000000000000000" pitchFamily="2" charset="2"/>
              <a:buChar char="v"/>
            </a:pPr>
            <a:r>
              <a:rPr lang="en-GB" sz="4000" dirty="0" smtClean="0">
                <a:latin typeface="Times New Roman" panose="02020603050405020304" pitchFamily="18" charset="0"/>
                <a:cs typeface="Times New Roman" panose="02020603050405020304" pitchFamily="18" charset="0"/>
              </a:rPr>
              <a:t>2-Input </a:t>
            </a:r>
            <a:r>
              <a:rPr lang="en-GB" sz="4000" dirty="0">
                <a:latin typeface="Times New Roman" panose="02020603050405020304" pitchFamily="18" charset="0"/>
                <a:cs typeface="Times New Roman" panose="02020603050405020304" pitchFamily="18" charset="0"/>
              </a:rPr>
              <a:t>fields.</a:t>
            </a:r>
            <a:endParaRPr sz="4000" dirty="0">
              <a:latin typeface="Times New Roman" panose="02020603050405020304" pitchFamily="18" charset="0"/>
              <a:cs typeface="Times New Roman" panose="02020603050405020304" pitchFamily="18" charset="0"/>
            </a:endParaRPr>
          </a:p>
          <a:p>
            <a:pPr lvl="2">
              <a:spcBef>
                <a:spcPts val="1600"/>
              </a:spcBef>
              <a:buFont typeface="Wingdings" panose="05000000000000000000" pitchFamily="2" charset="2"/>
              <a:buChar char="v"/>
            </a:pPr>
            <a:r>
              <a:rPr lang="en-GB" sz="4000" dirty="0">
                <a:latin typeface="Times New Roman" panose="02020603050405020304" pitchFamily="18" charset="0"/>
                <a:cs typeface="Times New Roman" panose="02020603050405020304" pitchFamily="18" charset="0"/>
              </a:rPr>
              <a:t>1-Output field.</a:t>
            </a:r>
            <a:endParaRPr sz="4000" dirty="0">
              <a:latin typeface="Times New Roman" panose="02020603050405020304" pitchFamily="18" charset="0"/>
              <a:cs typeface="Times New Roman" panose="02020603050405020304" pitchFamily="18" charset="0"/>
            </a:endParaRPr>
          </a:p>
          <a:p>
            <a:pPr lvl="2">
              <a:spcBef>
                <a:spcPts val="1600"/>
              </a:spcBef>
              <a:buFont typeface="Wingdings" panose="05000000000000000000" pitchFamily="2" charset="2"/>
              <a:buChar char="v"/>
            </a:pPr>
            <a:r>
              <a:rPr lang="en-GB" sz="4000" dirty="0">
                <a:latin typeface="Times New Roman" panose="02020603050405020304" pitchFamily="18" charset="0"/>
                <a:cs typeface="Times New Roman" panose="02020603050405020304" pitchFamily="18" charset="0"/>
              </a:rPr>
              <a:t>4-Buttons.</a:t>
            </a:r>
            <a:endParaRPr sz="4000" dirty="0">
              <a:latin typeface="Times New Roman" panose="02020603050405020304" pitchFamily="18" charset="0"/>
              <a:cs typeface="Times New Roman" panose="02020603050405020304" pitchFamily="18" charset="0"/>
            </a:endParaRPr>
          </a:p>
          <a:p>
            <a:pPr lvl="0" algn="l" rtl="0">
              <a:spcBef>
                <a:spcPts val="1600"/>
              </a:spcBef>
              <a:spcAft>
                <a:spcPts val="1600"/>
              </a:spcAft>
              <a:buFont typeface="Wingdings" panose="05000000000000000000" pitchFamily="2" charset="2"/>
              <a:buChar char="v"/>
            </a:pPr>
            <a:endParaRPr sz="2000" dirty="0">
              <a:latin typeface="Times New Roman" panose="02020603050405020304" pitchFamily="18" charset="0"/>
              <a:cs typeface="Times New Roman" panose="02020603050405020304" pitchFamily="18" charset="0"/>
            </a:endParaRPr>
          </a:p>
        </p:txBody>
      </p:sp>
      <p:sp>
        <p:nvSpPr>
          <p:cNvPr id="16" name="Rectangle 15"/>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301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2" y="965915"/>
            <a:ext cx="7315200" cy="4121240"/>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dirty="0" smtClean="0"/>
              <a:t>User interaction form – GUI 2 – Filling application </a:t>
            </a:r>
            <a:endParaRPr lang="en-US" dirty="0"/>
          </a:p>
        </p:txBody>
      </p:sp>
      <p:sp>
        <p:nvSpPr>
          <p:cNvPr id="13" name="Content Placeholder 12">
            <a:extLst>
              <a:ext uri="{FF2B5EF4-FFF2-40B4-BE49-F238E27FC236}">
                <a16:creationId xmlns="" xmlns:a16="http://schemas.microsoft.com/office/drawing/2014/main" id="{111E1D64-13B1-45CD-A29D-474622790A38}"/>
              </a:ext>
            </a:extLst>
          </p:cNvPr>
          <p:cNvSpPr>
            <a:spLocks noGrp="1"/>
          </p:cNvSpPr>
          <p:nvPr>
            <p:ph sz="half" idx="2"/>
          </p:nvPr>
        </p:nvSpPr>
        <p:spPr>
          <a:xfrm>
            <a:off x="7658100" y="1085795"/>
            <a:ext cx="3546675" cy="3486205"/>
          </a:xfrm>
        </p:spPr>
        <p:txBody>
          <a:bodyPr/>
          <a:lstStyle/>
          <a:p>
            <a:r>
              <a:rPr lang="en-AU" sz="2400" noProof="1" smtClean="0">
                <a:latin typeface="Times New Roman" panose="02020603050405020304" pitchFamily="18" charset="0"/>
                <a:cs typeface="Times New Roman" panose="02020603050405020304" pitchFamily="18" charset="0"/>
              </a:rPr>
              <a:t>This application allows to interact and interrupt to process of filling application </a:t>
            </a:r>
            <a:endParaRPr lang="en-US" sz="2400" noProof="1">
              <a:latin typeface="Times New Roman" panose="02020603050405020304" pitchFamily="18" charset="0"/>
              <a:cs typeface="Times New Roman" panose="02020603050405020304" pitchFamily="18" charset="0"/>
            </a:endParaRPr>
          </a:p>
          <a:p>
            <a:r>
              <a:rPr lang="en-AU" sz="2400" noProof="1" smtClean="0">
                <a:latin typeface="Times New Roman" panose="02020603050405020304" pitchFamily="18" charset="0"/>
                <a:cs typeface="Times New Roman" panose="02020603050405020304" pitchFamily="18" charset="0"/>
              </a:rPr>
              <a:t>Front end application –Angular </a:t>
            </a:r>
          </a:p>
          <a:p>
            <a:r>
              <a:rPr lang="en-AU" sz="2400" noProof="1" smtClean="0">
                <a:latin typeface="Times New Roman" panose="02020603050405020304" pitchFamily="18" charset="0"/>
                <a:cs typeface="Times New Roman" panose="02020603050405020304" pitchFamily="18" charset="0"/>
              </a:rPr>
              <a:t>Sends command to the Back-end API</a:t>
            </a:r>
            <a:endParaRPr lang="en-US" sz="2400" noProof="1" smtClean="0">
              <a:latin typeface="Times New Roman" panose="02020603050405020304" pitchFamily="18" charset="0"/>
              <a:cs typeface="Times New Roman" panose="02020603050405020304" pitchFamily="18" charset="0"/>
            </a:endParaRP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smtClean="0">
                <a:latin typeface="Times New Roman" panose="02020603050405020304" pitchFamily="18" charset="0"/>
                <a:cs typeface="Times New Roman" panose="02020603050405020304" pitchFamily="18" charset="0"/>
                <a:hlinkClick r:id="rId2"/>
              </a:rPr>
              <a:t>http://localhost:4100</a:t>
            </a:r>
            <a:endParaRPr lang="en-US" sz="2400" noProof="1">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13</a:t>
            </a:fld>
            <a:endParaRPr lang="en-US" dirty="0"/>
          </a:p>
        </p:txBody>
      </p:sp>
      <p:pic>
        <p:nvPicPr>
          <p:cNvPr id="7" name="Google Shape;148;p16"/>
          <p:cNvPicPr preferRelativeResize="0"/>
          <p:nvPr/>
        </p:nvPicPr>
        <p:blipFill>
          <a:blip r:embed="rId3">
            <a:alphaModFix/>
          </a:blip>
          <a:stretch>
            <a:fillRect/>
          </a:stretch>
        </p:blipFill>
        <p:spPr>
          <a:xfrm>
            <a:off x="313625" y="1085795"/>
            <a:ext cx="7117485" cy="3867307"/>
          </a:xfrm>
          <a:prstGeom prst="rect">
            <a:avLst/>
          </a:prstGeom>
          <a:noFill/>
          <a:ln>
            <a:noFill/>
          </a:ln>
        </p:spPr>
      </p:pic>
      <p:sp>
        <p:nvSpPr>
          <p:cNvPr id="8" name="Rectangle 7"/>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78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latin typeface="Times New Roman" panose="02020603050405020304" pitchFamily="18" charset="0"/>
                <a:cs typeface="Times New Roman" panose="02020603050405020304" pitchFamily="18" charset="0"/>
              </a:rPr>
              <a:t>Functionality</a:t>
            </a:r>
            <a:endParaRPr lang="en-US" sz="4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14</a:t>
            </a:fld>
            <a:endParaRPr lang="en-US" noProof="0" dirty="0"/>
          </a:p>
        </p:txBody>
      </p:sp>
      <p:sp>
        <p:nvSpPr>
          <p:cNvPr id="12" name="Rectangle 11"/>
          <p:cNvSpPr/>
          <p:nvPr/>
        </p:nvSpPr>
        <p:spPr>
          <a:xfrm>
            <a:off x="2519966" y="1511952"/>
            <a:ext cx="6096000" cy="4832092"/>
          </a:xfrm>
          <a:prstGeom prst="rect">
            <a:avLst/>
          </a:prstGeom>
        </p:spPr>
        <p:txBody>
          <a:bodyPr>
            <a:spAutoFit/>
          </a:bodyPr>
          <a:lstStyle/>
          <a:p>
            <a:pPr marL="361950" lvl="0" indent="-285750">
              <a:buSzPts val="2400"/>
              <a:buFont typeface="Wingdings" panose="05000000000000000000" pitchFamily="2" charset="2"/>
              <a:buChar char="q"/>
            </a:pPr>
            <a:r>
              <a:rPr lang="en-SG" sz="2800" dirty="0">
                <a:latin typeface="Times New Roman" panose="02020603050405020304" pitchFamily="18" charset="0"/>
                <a:cs typeface="Times New Roman" panose="02020603050405020304" pitchFamily="18" charset="0"/>
              </a:rPr>
              <a:t>Determine the weight of the material</a:t>
            </a:r>
            <a:r>
              <a:rPr lang="en-SG" sz="2800" dirty="0" smtClean="0">
                <a:latin typeface="Times New Roman" panose="02020603050405020304" pitchFamily="18" charset="0"/>
                <a:cs typeface="Times New Roman" panose="02020603050405020304" pitchFamily="18" charset="0"/>
              </a:rPr>
              <a:t>.</a:t>
            </a:r>
          </a:p>
          <a:p>
            <a:pPr marL="361950" lvl="0" indent="-285750">
              <a:buSzPts val="2400"/>
              <a:buFont typeface="Wingdings" panose="05000000000000000000" pitchFamily="2" charset="2"/>
              <a:buChar char="q"/>
            </a:pPr>
            <a:endParaRPr lang="en-SG" sz="2800" dirty="0">
              <a:latin typeface="Times New Roman" panose="02020603050405020304" pitchFamily="18" charset="0"/>
              <a:cs typeface="Times New Roman" panose="02020603050405020304" pitchFamily="18" charset="0"/>
            </a:endParaRPr>
          </a:p>
          <a:p>
            <a:pPr marL="361950" lvl="0" indent="-285750">
              <a:buSzPts val="2400"/>
              <a:buFont typeface="Wingdings" panose="05000000000000000000" pitchFamily="2" charset="2"/>
              <a:buChar char="q"/>
            </a:pPr>
            <a:r>
              <a:rPr lang="en-SG" sz="2800" dirty="0">
                <a:latin typeface="Times New Roman" panose="02020603050405020304" pitchFamily="18" charset="0"/>
                <a:cs typeface="Times New Roman" panose="02020603050405020304" pitchFamily="18" charset="0"/>
              </a:rPr>
              <a:t>Determine the numbers of the containers</a:t>
            </a:r>
            <a:r>
              <a:rPr lang="en-SG" sz="2800" dirty="0" smtClean="0">
                <a:latin typeface="Times New Roman" panose="02020603050405020304" pitchFamily="18" charset="0"/>
                <a:cs typeface="Times New Roman" panose="02020603050405020304" pitchFamily="18" charset="0"/>
              </a:rPr>
              <a:t>.</a:t>
            </a:r>
          </a:p>
          <a:p>
            <a:pPr marL="361950" lvl="0" indent="-285750">
              <a:buSzPts val="2400"/>
              <a:buFont typeface="Wingdings" panose="05000000000000000000" pitchFamily="2" charset="2"/>
              <a:buChar char="q"/>
            </a:pPr>
            <a:endParaRPr lang="en-SG" sz="2800" dirty="0">
              <a:latin typeface="Times New Roman" panose="02020603050405020304" pitchFamily="18" charset="0"/>
              <a:cs typeface="Times New Roman" panose="02020603050405020304" pitchFamily="18" charset="0"/>
            </a:endParaRPr>
          </a:p>
          <a:p>
            <a:pPr marL="361950" lvl="0" indent="-285750">
              <a:buSzPts val="2400"/>
              <a:buFont typeface="Wingdings" panose="05000000000000000000" pitchFamily="2" charset="2"/>
              <a:buChar char="q"/>
            </a:pPr>
            <a:r>
              <a:rPr lang="en-SG" sz="2800" dirty="0">
                <a:latin typeface="Times New Roman" panose="02020603050405020304" pitchFamily="18" charset="0"/>
                <a:cs typeface="Times New Roman" panose="02020603050405020304" pitchFamily="18" charset="0"/>
              </a:rPr>
              <a:t>Showing the remaining numbers of the containers</a:t>
            </a:r>
            <a:r>
              <a:rPr lang="en-SG" sz="2800" dirty="0" smtClean="0">
                <a:latin typeface="Times New Roman" panose="02020603050405020304" pitchFamily="18" charset="0"/>
                <a:cs typeface="Times New Roman" panose="02020603050405020304" pitchFamily="18" charset="0"/>
              </a:rPr>
              <a:t>.</a:t>
            </a:r>
          </a:p>
          <a:p>
            <a:pPr marL="361950" lvl="0" indent="-285750">
              <a:buSzPts val="2400"/>
              <a:buFont typeface="Wingdings" panose="05000000000000000000" pitchFamily="2" charset="2"/>
              <a:buChar char="q"/>
            </a:pPr>
            <a:endParaRPr lang="en-SG" sz="2800" dirty="0">
              <a:latin typeface="Times New Roman" panose="02020603050405020304" pitchFamily="18" charset="0"/>
              <a:cs typeface="Times New Roman" panose="02020603050405020304" pitchFamily="18" charset="0"/>
            </a:endParaRPr>
          </a:p>
          <a:p>
            <a:pPr marL="361950" lvl="0" indent="-285750">
              <a:buSzPts val="2400"/>
              <a:buFont typeface="Wingdings" panose="05000000000000000000" pitchFamily="2" charset="2"/>
              <a:buChar char="q"/>
            </a:pPr>
            <a:r>
              <a:rPr lang="en-SG" sz="2800" dirty="0">
                <a:latin typeface="Times New Roman" panose="02020603050405020304" pitchFamily="18" charset="0"/>
                <a:cs typeface="Times New Roman" panose="02020603050405020304" pitchFamily="18" charset="0"/>
              </a:rPr>
              <a:t>Submitting the values </a:t>
            </a:r>
            <a:r>
              <a:rPr lang="en-SG" sz="2800" dirty="0" smtClean="0">
                <a:latin typeface="Times New Roman" panose="02020603050405020304" pitchFamily="18" charset="0"/>
                <a:cs typeface="Times New Roman" panose="02020603050405020304" pitchFamily="18" charset="0"/>
              </a:rPr>
              <a:t>.</a:t>
            </a:r>
          </a:p>
          <a:p>
            <a:pPr marL="361950" lvl="0" indent="-285750">
              <a:buSzPts val="2400"/>
              <a:buFont typeface="Wingdings" panose="05000000000000000000" pitchFamily="2" charset="2"/>
              <a:buChar char="q"/>
            </a:pPr>
            <a:endParaRPr lang="en-SG" sz="2800" dirty="0">
              <a:latin typeface="Times New Roman" panose="02020603050405020304" pitchFamily="18" charset="0"/>
              <a:cs typeface="Times New Roman" panose="02020603050405020304" pitchFamily="18" charset="0"/>
            </a:endParaRPr>
          </a:p>
          <a:p>
            <a:pPr marL="361950" lvl="0" indent="-285750">
              <a:buSzPts val="2400"/>
              <a:buFont typeface="Wingdings" panose="05000000000000000000" pitchFamily="2" charset="2"/>
              <a:buChar char="q"/>
            </a:pPr>
            <a:r>
              <a:rPr lang="en-SG" sz="2800" dirty="0">
                <a:latin typeface="Times New Roman" panose="02020603050405020304" pitchFamily="18" charset="0"/>
                <a:cs typeface="Times New Roman" panose="02020603050405020304" pitchFamily="18" charset="0"/>
              </a:rPr>
              <a:t>buttons(play-stop-pause).</a:t>
            </a:r>
            <a:endParaRPr lang="en-SG" sz="2800" dirty="0">
              <a:latin typeface="Times New Roman" panose="02020603050405020304" pitchFamily="18" charset="0"/>
              <a:cs typeface="Times New Roman" panose="02020603050405020304" pitchFamily="18" charset="0"/>
            </a:endParaRPr>
          </a:p>
        </p:txBody>
      </p:sp>
      <p:sp>
        <p:nvSpPr>
          <p:cNvPr id="13" name="Rectangle 12"/>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06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15</a:t>
            </a:fld>
            <a:endParaRPr lang="en-US" noProof="0" dirty="0"/>
          </a:p>
        </p:txBody>
      </p:sp>
      <p:sp>
        <p:nvSpPr>
          <p:cNvPr id="12" name="Title 1">
            <a:extLst>
              <a:ext uri="{FF2B5EF4-FFF2-40B4-BE49-F238E27FC236}">
                <a16:creationId xmlns:a16="http://schemas.microsoft.com/office/drawing/2014/main" xmlns="" id="{76643487-0E80-46DF-96D0-A85C8B2DC2B1}"/>
              </a:ext>
            </a:extLst>
          </p:cNvPr>
          <p:cNvSpPr txBox="1">
            <a:spLocks/>
          </p:cNvSpPr>
          <p:nvPr/>
        </p:nvSpPr>
        <p:spPr>
          <a:xfrm>
            <a:off x="529107" y="963877"/>
            <a:ext cx="3494362" cy="4930246"/>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a:lstStyle>
          <a:p>
            <a:pPr algn="r"/>
            <a:r>
              <a:rPr lang="en-AU" sz="4000" dirty="0">
                <a:solidFill>
                  <a:schemeClr val="accent1">
                    <a:lumMod val="75000"/>
                  </a:schemeClr>
                </a:solidFill>
              </a:rPr>
              <a:t>Future work</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3"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xmlns="" id="{B50108CC-3DBD-4D59-8FF4-81954D1F33AB}"/>
              </a:ext>
            </a:extLst>
          </p:cNvPr>
          <p:cNvSpPr>
            <a:spLocks noGrp="1"/>
          </p:cNvSpPr>
          <p:nvPr>
            <p:ph idx="4294967295"/>
          </p:nvPr>
        </p:nvSpPr>
        <p:spPr>
          <a:xfrm>
            <a:off x="4976031" y="963877"/>
            <a:ext cx="6377769" cy="4930246"/>
          </a:xfrm>
          <a:prstGeom prst="rect">
            <a:avLst/>
          </a:prstGeom>
        </p:spPr>
        <p:txBody>
          <a:bodyPr anchor="ctr">
            <a:normAutofit/>
          </a:bodyPr>
          <a:lstStyle/>
          <a:p>
            <a:pPr>
              <a:spcBef>
                <a:spcPts val="0"/>
              </a:spcBef>
              <a:buFont typeface="Wingdings" panose="05000000000000000000" pitchFamily="2" charset="2"/>
              <a:buChar char="q"/>
            </a:pPr>
            <a:r>
              <a:rPr lang="en-SG" sz="2400" dirty="0">
                <a:latin typeface="Times New Roman" panose="02020603050405020304" pitchFamily="18" charset="0"/>
                <a:cs typeface="Times New Roman" panose="02020603050405020304" pitchFamily="18" charset="0"/>
              </a:rPr>
              <a:t>Build the java-script of the this functions and                 connect it to the fields on the interface .</a:t>
            </a:r>
          </a:p>
          <a:p>
            <a:pPr>
              <a:spcBef>
                <a:spcPts val="1600"/>
              </a:spcBef>
              <a:spcAft>
                <a:spcPts val="1600"/>
              </a:spcAft>
              <a:buFont typeface="Wingdings" panose="05000000000000000000" pitchFamily="2" charset="2"/>
              <a:buChar char="q"/>
            </a:pPr>
            <a:r>
              <a:rPr lang="en-SG" sz="2400" dirty="0">
                <a:latin typeface="Times New Roman" panose="02020603050405020304" pitchFamily="18" charset="0"/>
                <a:cs typeface="Times New Roman" panose="02020603050405020304" pitchFamily="18" charset="0"/>
              </a:rPr>
              <a:t> Receive and send the values from the previous and next workshop to make the Integration between the teams</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457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GUI 2 and </a:t>
            </a:r>
            <a:r>
              <a:rPr lang="en-US" dirty="0">
                <a:latin typeface="Times New Roman" panose="02020603050405020304" pitchFamily="18" charset="0"/>
                <a:cs typeface="Times New Roman" panose="02020603050405020304" pitchFamily="18" charset="0"/>
              </a:rPr>
              <a:t>the associated </a:t>
            </a:r>
            <a:r>
              <a:rPr lang="en-US" dirty="0" smtClean="0">
                <a:latin typeface="Times New Roman" panose="02020603050405020304" pitchFamily="18" charset="0"/>
                <a:cs typeface="Times New Roman" panose="02020603050405020304" pitchFamily="18" charset="0"/>
              </a:rPr>
              <a:t>code (Status Display GUI-Filling Application)</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16</a:t>
            </a:fld>
            <a:endParaRPr lang="en-US" noProof="0" dirty="0"/>
          </a:p>
        </p:txBody>
      </p:sp>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6">
            <a:extLst>
              <a:ext uri="{FF2B5EF4-FFF2-40B4-BE49-F238E27FC236}">
                <a16:creationId xmlns:a16="http://schemas.microsoft.com/office/drawing/2014/main" xmlns="" id="{617E8494-8B22-4710-8D02-555C91B80D41}"/>
              </a:ext>
            </a:extLst>
          </p:cNvPr>
          <p:cNvPicPr>
            <a:picLocks noGrp="1" noChangeAspect="1"/>
          </p:cNvPicPr>
          <p:nvPr>
            <p:ph sz="half" idx="4294967295"/>
          </p:nvPr>
        </p:nvPicPr>
        <p:blipFill>
          <a:blip r:embed="rId2"/>
          <a:stretch>
            <a:fillRect/>
          </a:stretch>
        </p:blipFill>
        <p:spPr>
          <a:xfrm>
            <a:off x="563587" y="942698"/>
            <a:ext cx="5181600" cy="5192224"/>
          </a:xfrm>
          <a:prstGeom prst="rect">
            <a:avLst/>
          </a:prstGeom>
        </p:spPr>
      </p:pic>
      <p:pic>
        <p:nvPicPr>
          <p:cNvPr id="14" name="Content Placeholder 7">
            <a:extLst>
              <a:ext uri="{FF2B5EF4-FFF2-40B4-BE49-F238E27FC236}">
                <a16:creationId xmlns:a16="http://schemas.microsoft.com/office/drawing/2014/main" xmlns="" id="{205F6301-CF71-487C-A3ED-E4DE7FB1D543}"/>
              </a:ext>
            </a:extLst>
          </p:cNvPr>
          <p:cNvPicPr>
            <a:picLocks noGrp="1" noChangeAspect="1"/>
          </p:cNvPicPr>
          <p:nvPr>
            <p:ph sz="half" idx="2"/>
          </p:nvPr>
        </p:nvPicPr>
        <p:blipFill>
          <a:blip r:embed="rId3"/>
          <a:stretch>
            <a:fillRect/>
          </a:stretch>
        </p:blipFill>
        <p:spPr>
          <a:xfrm>
            <a:off x="6332859" y="1020907"/>
            <a:ext cx="4871916" cy="5192713"/>
          </a:xfrm>
          <a:prstGeom prst="rect">
            <a:avLst/>
          </a:prstGeom>
        </p:spPr>
      </p:pic>
      <p:sp>
        <p:nvSpPr>
          <p:cNvPr id="15" name="Rectangle 14"/>
          <p:cNvSpPr/>
          <p:nvPr/>
        </p:nvSpPr>
        <p:spPr>
          <a:xfrm>
            <a:off x="5370725" y="6303331"/>
            <a:ext cx="748923" cy="369332"/>
          </a:xfrm>
          <a:prstGeom prst="rect">
            <a:avLst/>
          </a:prstGeom>
        </p:spPr>
        <p:txBody>
          <a:bodyPr wrap="none">
            <a:spAutoFit/>
          </a:bodyPr>
          <a:lstStyle/>
          <a:p>
            <a:r>
              <a:rPr lang="en-AU" noProof="1" smtClean="0">
                <a:latin typeface="Times New Roman" panose="02020603050405020304" pitchFamily="18" charset="0"/>
                <a:cs typeface="Times New Roman" panose="02020603050405020304" pitchFamily="18" charset="0"/>
                <a:hlinkClick r:id="rId4"/>
              </a:rPr>
              <a:t>Demo</a:t>
            </a:r>
            <a:endParaRPr lang="en-US"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330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33033" y="1051909"/>
            <a:ext cx="5176398" cy="51821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431800" y="1051909"/>
            <a:ext cx="5698905" cy="51821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Problems with the initial GUI</a:t>
            </a:r>
          </a:p>
        </p:txBody>
      </p:sp>
      <p:sp>
        <p:nvSpPr>
          <p:cNvPr id="3" name="Footer Placeholder 2"/>
          <p:cNvSpPr>
            <a:spLocks noGrp="1"/>
          </p:cNvSpPr>
          <p:nvPr>
            <p:ph type="ftr" sz="quarter" idx="10"/>
          </p:nvPr>
        </p:nvSpPr>
        <p:spPr>
          <a:xfrm>
            <a:off x="7089975" y="6027906"/>
            <a:ext cx="4114800" cy="206104"/>
          </a:xfrm>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17</a:t>
            </a:fld>
            <a:endParaRPr lang="en-US" noProof="0" dirty="0"/>
          </a:p>
        </p:txBody>
      </p:sp>
      <p:sp>
        <p:nvSpPr>
          <p:cNvPr id="12" name="Content Placeholder 2">
            <a:extLst>
              <a:ext uri="{FF2B5EF4-FFF2-40B4-BE49-F238E27FC236}">
                <a16:creationId xmlns:a16="http://schemas.microsoft.com/office/drawing/2014/main" xmlns="" id="{C4CF3E77-95D9-4AF5-AFB1-DFDC43206EFC}"/>
              </a:ext>
            </a:extLst>
          </p:cNvPr>
          <p:cNvSpPr>
            <a:spLocks noGrp="1"/>
          </p:cNvSpPr>
          <p:nvPr>
            <p:ph idx="4294967295"/>
          </p:nvPr>
        </p:nvSpPr>
        <p:spPr>
          <a:xfrm>
            <a:off x="601440" y="1051909"/>
            <a:ext cx="5500116" cy="5135954"/>
          </a:xfrm>
          <a:prstGeom prst="rect">
            <a:avLst/>
          </a:prstGeom>
        </p:spPr>
        <p:txBody>
          <a:bodyPr>
            <a:normAutofit/>
          </a:bodyPr>
          <a:lstStyle/>
          <a:p>
            <a:r>
              <a:rPr lang="en-US" sz="2400" dirty="0">
                <a:latin typeface="Times New Roman" panose="02020603050405020304" pitchFamily="18" charset="0"/>
                <a:cs typeface="Times New Roman" panose="02020603050405020304" pitchFamily="18" charset="0"/>
              </a:rPr>
              <a:t>Initially a simple GUI with HTML was created, here’s a look</a:t>
            </a:r>
          </a:p>
          <a:p>
            <a:r>
              <a:rPr lang="en-US" sz="2400" dirty="0">
                <a:latin typeface="Times New Roman" panose="02020603050405020304" pitchFamily="18" charset="0"/>
                <a:cs typeface="Times New Roman" panose="02020603050405020304" pitchFamily="18" charset="0"/>
              </a:rPr>
              <a:t>Thanks to the Angular app, it refused to accept this GUI because of tags problem. The problem with Angular was that, it was not ready to accept the unconventional table format which has two tables side-by-side. By convention, the tables appear one below the other. </a:t>
            </a:r>
          </a:p>
          <a:p>
            <a:endParaRPr lang="en-US"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96BA6271-0C59-42FE-8020-930C76B0B117}"/>
              </a:ext>
            </a:extLst>
          </p:cNvPr>
          <p:cNvPicPr>
            <a:picLocks noChangeAspect="1"/>
          </p:cNvPicPr>
          <p:nvPr/>
        </p:nvPicPr>
        <p:blipFill rotWithShape="1">
          <a:blip r:embed="rId2"/>
          <a:srcRect b="12295"/>
          <a:stretch/>
        </p:blipFill>
        <p:spPr>
          <a:xfrm>
            <a:off x="6309603" y="1077668"/>
            <a:ext cx="5074070" cy="5135953"/>
          </a:xfrm>
          <a:prstGeom prst="rect">
            <a:avLst/>
          </a:prstGeom>
        </p:spPr>
      </p:pic>
    </p:spTree>
    <p:extLst>
      <p:ext uri="{BB962C8B-B14F-4D97-AF65-F5344CB8AC3E}">
        <p14:creationId xmlns:p14="http://schemas.microsoft.com/office/powerpoint/2010/main" val="2304079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The finalized GUI</a:t>
            </a:r>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18</a:t>
            </a:fld>
            <a:endParaRPr lang="en-US" noProof="0" dirty="0"/>
          </a:p>
        </p:txBody>
      </p:sp>
      <p:sp>
        <p:nvSpPr>
          <p:cNvPr id="12" name="Content Placeholder 2">
            <a:extLst>
              <a:ext uri="{FF2B5EF4-FFF2-40B4-BE49-F238E27FC236}">
                <a16:creationId xmlns:a16="http://schemas.microsoft.com/office/drawing/2014/main" xmlns="" id="{31909F86-F1C8-4EB3-B50A-528BA568AAF8}"/>
              </a:ext>
            </a:extLst>
          </p:cNvPr>
          <p:cNvSpPr>
            <a:spLocks noGrp="1"/>
          </p:cNvSpPr>
          <p:nvPr>
            <p:ph idx="4294967295"/>
          </p:nvPr>
        </p:nvSpPr>
        <p:spPr>
          <a:xfrm>
            <a:off x="562689" y="921433"/>
            <a:ext cx="3797807" cy="5936567"/>
          </a:xfrm>
          <a:prstGeom prst="rect">
            <a:avLst/>
          </a:prstGeom>
        </p:spPr>
        <p:txBody>
          <a:bodyPr>
            <a:normAutofit/>
          </a:bodyPr>
          <a:lstStyle/>
          <a:p>
            <a:r>
              <a:rPr lang="en-US" sz="2000" dirty="0">
                <a:latin typeface="Times New Roman" panose="02020603050405020304" pitchFamily="18" charset="0"/>
                <a:cs typeface="Times New Roman" panose="02020603050405020304" pitchFamily="18" charset="0"/>
              </a:rPr>
              <a:t>The final GUI has been created with HTML, CSS and Bootstrap mainly; for Angular App in this platform named: Visual Studio Code.</a:t>
            </a:r>
          </a:p>
          <a:p>
            <a:r>
              <a:rPr lang="en-US" sz="2000" dirty="0">
                <a:latin typeface="Times New Roman" panose="02020603050405020304" pitchFamily="18" charset="0"/>
                <a:cs typeface="Times New Roman" panose="02020603050405020304" pitchFamily="18" charset="0"/>
              </a:rPr>
              <a:t>The main features of bootstrap is, it is very simple and easy to use, easily design mobile friendly website. </a:t>
            </a:r>
          </a:p>
          <a:p>
            <a:pPr marL="0" indent="0">
              <a:buNone/>
            </a:pP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Visual Studio Code</a:t>
            </a:r>
          </a:p>
          <a:p>
            <a:r>
              <a:rPr lang="en-US" sz="2000" b="1" dirty="0">
                <a:latin typeface="Times New Roman" panose="02020603050405020304" pitchFamily="18" charset="0"/>
                <a:cs typeface="Times New Roman" panose="02020603050405020304" pitchFamily="18" charset="0"/>
              </a:rPr>
              <a:t>Git commands</a:t>
            </a:r>
            <a:r>
              <a:rPr lang="en-US" sz="2000" dirty="0">
                <a:latin typeface="Times New Roman" panose="02020603050405020304" pitchFamily="18" charset="0"/>
                <a:cs typeface="Times New Roman" panose="02020603050405020304" pitchFamily="18" charset="0"/>
              </a:rPr>
              <a:t> built-in in the sidebar.</a:t>
            </a:r>
          </a:p>
          <a:p>
            <a:r>
              <a:rPr lang="en-US" sz="2000" b="1" dirty="0">
                <a:latin typeface="Times New Roman" panose="02020603050405020304" pitchFamily="18" charset="0"/>
                <a:cs typeface="Times New Roman" panose="02020603050405020304" pitchFamily="18" charset="0"/>
              </a:rPr>
              <a:t>Integrated terminal</a:t>
            </a:r>
            <a:r>
              <a:rPr lang="en-US" sz="2000" dirty="0">
                <a:latin typeface="Times New Roman" panose="02020603050405020304" pitchFamily="18" charset="0"/>
                <a:cs typeface="Times New Roman" panose="02020603050405020304" pitchFamily="18" charset="0"/>
              </a:rPr>
              <a:t> with ability to handle multiple instances.</a:t>
            </a:r>
          </a:p>
          <a:p>
            <a:endParaRPr 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D0830973-3715-4CAF-B778-F349D665B03A}"/>
              </a:ext>
            </a:extLst>
          </p:cNvPr>
          <p:cNvPicPr>
            <a:picLocks noChangeAspect="1"/>
          </p:cNvPicPr>
          <p:nvPr/>
        </p:nvPicPr>
        <p:blipFill rotWithShape="1">
          <a:blip r:embed="rId2"/>
          <a:srcRect l="1831" r="3342" b="-2"/>
          <a:stretch/>
        </p:blipFill>
        <p:spPr>
          <a:xfrm>
            <a:off x="5241702" y="432000"/>
            <a:ext cx="5434883" cy="2671485"/>
          </a:xfrm>
          <a:prstGeom prst="rect">
            <a:avLst/>
          </a:prstGeom>
        </p:spPr>
      </p:pic>
      <p:pic>
        <p:nvPicPr>
          <p:cNvPr id="14" name="Picture 13">
            <a:extLst>
              <a:ext uri="{FF2B5EF4-FFF2-40B4-BE49-F238E27FC236}">
                <a16:creationId xmlns:a16="http://schemas.microsoft.com/office/drawing/2014/main" xmlns="" id="{F5F0CCD3-FF1A-4B28-802C-83637A15E6E1}"/>
              </a:ext>
            </a:extLst>
          </p:cNvPr>
          <p:cNvPicPr>
            <a:picLocks noChangeAspect="1"/>
          </p:cNvPicPr>
          <p:nvPr/>
        </p:nvPicPr>
        <p:blipFill>
          <a:blip r:embed="rId3"/>
          <a:stretch>
            <a:fillRect/>
          </a:stretch>
        </p:blipFill>
        <p:spPr>
          <a:xfrm>
            <a:off x="4944403" y="3354104"/>
            <a:ext cx="6362700" cy="3343275"/>
          </a:xfrm>
          <a:prstGeom prst="rect">
            <a:avLst/>
          </a:prstGeom>
        </p:spPr>
      </p:pic>
    </p:spTree>
    <p:extLst>
      <p:ext uri="{BB962C8B-B14F-4D97-AF65-F5344CB8AC3E}">
        <p14:creationId xmlns:p14="http://schemas.microsoft.com/office/powerpoint/2010/main" val="3760808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19</a:t>
            </a:fld>
            <a:endParaRPr lang="en-US" noProof="0" dirty="0"/>
          </a:p>
        </p:txBody>
      </p:sp>
      <p:sp>
        <p:nvSpPr>
          <p:cNvPr id="12" name="Title 1">
            <a:extLst>
              <a:ext uri="{FF2B5EF4-FFF2-40B4-BE49-F238E27FC236}">
                <a16:creationId xmlns:a16="http://schemas.microsoft.com/office/drawing/2014/main" xmlns="" id="{76643487-0E80-46DF-96D0-A85C8B2DC2B1}"/>
              </a:ext>
            </a:extLst>
          </p:cNvPr>
          <p:cNvSpPr txBox="1">
            <a:spLocks/>
          </p:cNvSpPr>
          <p:nvPr/>
        </p:nvSpPr>
        <p:spPr>
          <a:xfrm>
            <a:off x="838200" y="963877"/>
            <a:ext cx="3494362" cy="4930246"/>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a:lstStyle>
          <a:p>
            <a:pPr algn="r"/>
            <a:r>
              <a:rPr lang="en-US" dirty="0" smtClean="0">
                <a:solidFill>
                  <a:schemeClr val="accent1">
                    <a:lumMod val="75000"/>
                  </a:schemeClr>
                </a:solidFill>
                <a:latin typeface="Times New Roman" panose="02020603050405020304" pitchFamily="18" charset="0"/>
                <a:cs typeface="Times New Roman" panose="02020603050405020304" pitchFamily="18" charset="0"/>
              </a:rPr>
              <a:t>Future Work</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3"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xmlns="" id="{B50108CC-3DBD-4D59-8FF4-81954D1F33AB}"/>
              </a:ext>
            </a:extLst>
          </p:cNvPr>
          <p:cNvSpPr>
            <a:spLocks noGrp="1"/>
          </p:cNvSpPr>
          <p:nvPr>
            <p:ph idx="4294967295"/>
          </p:nvPr>
        </p:nvSpPr>
        <p:spPr>
          <a:xfrm>
            <a:off x="4976031" y="963877"/>
            <a:ext cx="6377769" cy="4930246"/>
          </a:xfrm>
          <a:prstGeom prst="rect">
            <a:avLst/>
          </a:prstGeom>
        </p:spPr>
        <p:txBody>
          <a:bodyPr anchor="ctr">
            <a:normAutofit/>
          </a:bodyPr>
          <a:lstStyle/>
          <a:p>
            <a:r>
              <a:rPr lang="en-US" sz="2400" dirty="0">
                <a:latin typeface="Times New Roman" panose="02020603050405020304" pitchFamily="18" charset="0"/>
                <a:cs typeface="Times New Roman" panose="02020603050405020304" pitchFamily="18" charset="0"/>
              </a:rPr>
              <a:t>The service in angular would be made to establish a communication between the </a:t>
            </a:r>
            <a:r>
              <a:rPr lang="en-US" sz="2400" dirty="0" smtClean="0">
                <a:latin typeface="Times New Roman" panose="02020603050405020304" pitchFamily="18" charset="0"/>
                <a:cs typeface="Times New Roman" panose="02020603050405020304" pitchFamily="18" charset="0"/>
              </a:rPr>
              <a:t>API and </a:t>
            </a:r>
            <a:r>
              <a:rPr lang="en-US" sz="2400" dirty="0">
                <a:latin typeface="Times New Roman" panose="02020603050405020304" pitchFamily="18" charset="0"/>
                <a:cs typeface="Times New Roman" panose="02020603050405020304" pitchFamily="18" charset="0"/>
              </a:rPr>
              <a:t>backend</a:t>
            </a:r>
          </a:p>
        </p:txBody>
      </p:sp>
      <p:sp>
        <p:nvSpPr>
          <p:cNvPr id="16" name="Rectangle 15"/>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00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a:xfrm>
            <a:off x="143999" y="86636"/>
            <a:ext cx="11537139" cy="6480000"/>
          </a:xfrm>
        </p:spPr>
        <p:txBody>
          <a:bodyPr/>
          <a:lstStyle/>
          <a:p>
            <a:endParaRPr lang="en-US" sz="2800"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a:xfrm>
            <a:off x="607606" y="4345329"/>
            <a:ext cx="3932788" cy="750814"/>
          </a:xfrm>
        </p:spPr>
        <p:txBody>
          <a:bodyPr/>
          <a:lstStyle/>
          <a:p>
            <a:r>
              <a:rPr lang="en-US" sz="2400" b="1" dirty="0" smtClean="0">
                <a:latin typeface="Times New Roman" panose="02020603050405020304" pitchFamily="18" charset="0"/>
                <a:cs typeface="Times New Roman" panose="02020603050405020304" pitchFamily="18" charset="0"/>
              </a:rPr>
              <a:t>Potting </a:t>
            </a:r>
            <a:r>
              <a:rPr lang="en-US" sz="2400" b="1" dirty="0">
                <a:latin typeface="Times New Roman" panose="02020603050405020304" pitchFamily="18" charset="0"/>
                <a:cs typeface="Times New Roman" panose="02020603050405020304" pitchFamily="18" charset="0"/>
              </a:rPr>
              <a:t>&amp; Filling workshop</a:t>
            </a:r>
            <a:endParaRPr lang="en-US" sz="2400" b="1" noProof="1">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432C84AD-44F1-45D1-9F68-3FDC756E5C73}"/>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 xmlns:a16="http://schemas.microsoft.com/office/drawing/2014/main" id="{8442E937-7F5A-4CF2-98BD-C9CF5F2B4DDE}"/>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99" y="669953"/>
            <a:ext cx="5292051" cy="25617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793" y="291369"/>
            <a:ext cx="4698324" cy="3708112"/>
          </a:xfrm>
          <a:prstGeom prst="rect">
            <a:avLst/>
          </a:prstGeom>
        </p:spPr>
      </p:pic>
      <p:sp>
        <p:nvSpPr>
          <p:cNvPr id="25" name="Subtitle 22">
            <a:extLst>
              <a:ext uri="{FF2B5EF4-FFF2-40B4-BE49-F238E27FC236}">
                <a16:creationId xmlns="" xmlns:a16="http://schemas.microsoft.com/office/drawing/2014/main" id="{212BE0C8-3274-44C1-93C2-9347988BD0FF}"/>
              </a:ext>
            </a:extLst>
          </p:cNvPr>
          <p:cNvSpPr txBox="1">
            <a:spLocks/>
          </p:cNvSpPr>
          <p:nvPr/>
        </p:nvSpPr>
        <p:spPr>
          <a:xfrm>
            <a:off x="6345670" y="4417291"/>
            <a:ext cx="3932788" cy="750814"/>
          </a:xfrm>
          <a:prstGeom prst="rect">
            <a:avLst/>
          </a:prstGeom>
          <a:noFill/>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Calibri" panose="020F0502020204030204" pitchFamily="34" charset="0"/>
              <a:buNone/>
              <a:defRPr sz="18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panose="05000000000000000000" pitchFamily="2" charset="2"/>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panose="05000000000000000000" pitchFamily="2" charset="2"/>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panose="05000000000000000000" pitchFamily="2" charset="2"/>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b="1" noProof="1" smtClean="0">
                <a:latin typeface="Times New Roman" panose="02020603050405020304" pitchFamily="18" charset="0"/>
                <a:cs typeface="Times New Roman" panose="02020603050405020304" pitchFamily="18" charset="0"/>
              </a:rPr>
              <a:t>General Architeccture of the developing system</a:t>
            </a:r>
            <a:endParaRPr lang="en-US" sz="2400" b="1"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619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Sprint 2</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20</a:t>
            </a:fld>
            <a:endParaRPr lang="en-US" noProof="0" dirty="0"/>
          </a:p>
        </p:txBody>
      </p:sp>
      <p:sp>
        <p:nvSpPr>
          <p:cNvPr id="12" name="Content Placeholder 2">
            <a:extLst>
              <a:ext uri="{FF2B5EF4-FFF2-40B4-BE49-F238E27FC236}">
                <a16:creationId xmlns:a16="http://schemas.microsoft.com/office/drawing/2014/main" xmlns="" id="{B50108CC-3DBD-4D59-8FF4-81954D1F33AB}"/>
              </a:ext>
            </a:extLst>
          </p:cNvPr>
          <p:cNvSpPr>
            <a:spLocks noGrp="1"/>
          </p:cNvSpPr>
          <p:nvPr>
            <p:ph idx="4294967295"/>
          </p:nvPr>
        </p:nvSpPr>
        <p:spPr>
          <a:xfrm>
            <a:off x="321972" y="1210875"/>
            <a:ext cx="10542431" cy="4930246"/>
          </a:xfrm>
          <a:prstGeom prst="rect">
            <a:avLst/>
          </a:prstGeom>
        </p:spPr>
        <p:txBody>
          <a:bodyPr anchor="ctr">
            <a:normAutofit fontScale="25000" lnSpcReduction="20000"/>
          </a:bodyPr>
          <a:lstStyle/>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5100" dirty="0" smtClean="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endParaRPr lang="en-US" sz="5100" dirty="0" smtClean="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r>
              <a:rPr lang="en-US" sz="11200" dirty="0" smtClean="0">
                <a:latin typeface="Times New Roman" panose="02020603050405020304" pitchFamily="18" charset="0"/>
                <a:cs typeface="Times New Roman" panose="02020603050405020304" pitchFamily="18" charset="0"/>
              </a:rPr>
              <a:t>Potting Application – Back end service</a:t>
            </a:r>
          </a:p>
          <a:p>
            <a:endParaRPr lang="en-US" sz="11200" dirty="0" smtClean="0">
              <a:latin typeface="Times New Roman" panose="02020603050405020304" pitchFamily="18" charset="0"/>
              <a:cs typeface="Times New Roman" panose="02020603050405020304" pitchFamily="18" charset="0"/>
            </a:endParaRPr>
          </a:p>
          <a:p>
            <a:r>
              <a:rPr lang="en-AU" sz="11200" dirty="0" smtClean="0">
                <a:latin typeface="Times New Roman" panose="02020603050405020304" pitchFamily="18" charset="0"/>
                <a:cs typeface="Times New Roman" panose="02020603050405020304" pitchFamily="18" charset="0"/>
              </a:rPr>
              <a:t>User interaction form – (Complete version)</a:t>
            </a:r>
          </a:p>
          <a:p>
            <a:endParaRPr lang="en-AU" sz="11200" dirty="0" smtClean="0">
              <a:latin typeface="Times New Roman" panose="02020603050405020304" pitchFamily="18" charset="0"/>
              <a:cs typeface="Times New Roman" panose="02020603050405020304" pitchFamily="18" charset="0"/>
            </a:endParaRPr>
          </a:p>
          <a:p>
            <a:r>
              <a:rPr lang="en-AU" sz="11200" dirty="0" smtClean="0">
                <a:latin typeface="Times New Roman" panose="02020603050405020304" pitchFamily="18" charset="0"/>
                <a:cs typeface="Times New Roman" panose="02020603050405020304" pitchFamily="18" charset="0"/>
              </a:rPr>
              <a:t>Status Display –GUI – (Complete version)</a:t>
            </a:r>
          </a:p>
          <a:p>
            <a:endParaRPr lang="en-AU" sz="11200" dirty="0" smtClean="0">
              <a:latin typeface="Times New Roman" panose="02020603050405020304" pitchFamily="18" charset="0"/>
              <a:cs typeface="Times New Roman" panose="02020603050405020304" pitchFamily="18" charset="0"/>
            </a:endParaRPr>
          </a:p>
          <a:p>
            <a:r>
              <a:rPr lang="en-AU" sz="11200" dirty="0" smtClean="0">
                <a:latin typeface="Times New Roman" panose="02020603050405020304" pitchFamily="18" charset="0"/>
                <a:cs typeface="Times New Roman" panose="02020603050405020304" pitchFamily="18" charset="0"/>
              </a:rPr>
              <a:t>Status Display – Potting Application</a:t>
            </a:r>
            <a:endParaRPr lang="en-AU" sz="11200" dirty="0" smtClean="0">
              <a:latin typeface="Times New Roman" panose="02020603050405020304" pitchFamily="18" charset="0"/>
              <a:cs typeface="Times New Roman" panose="02020603050405020304" pitchFamily="18" charset="0"/>
            </a:endParaRPr>
          </a:p>
          <a:p>
            <a:endParaRPr lang="en-AU" sz="11200" dirty="0" smtClean="0">
              <a:latin typeface="Times New Roman" panose="02020603050405020304" pitchFamily="18" charset="0"/>
              <a:cs typeface="Times New Roman" panose="02020603050405020304" pitchFamily="18" charset="0"/>
            </a:endParaRPr>
          </a:p>
          <a:p>
            <a:r>
              <a:rPr lang="en-AU" sz="11200" dirty="0" smtClean="0">
                <a:latin typeface="Times New Roman" panose="02020603050405020304" pitchFamily="18" charset="0"/>
                <a:cs typeface="Times New Roman" panose="02020603050405020304" pitchFamily="18" charset="0"/>
              </a:rPr>
              <a:t>Communication layer with other team</a:t>
            </a:r>
          </a:p>
          <a:p>
            <a:endParaRPr lang="en-AU" sz="11200" dirty="0" smtClean="0">
              <a:latin typeface="Times New Roman" panose="02020603050405020304" pitchFamily="18" charset="0"/>
              <a:cs typeface="Times New Roman" panose="02020603050405020304" pitchFamily="18" charset="0"/>
            </a:endParaRPr>
          </a:p>
          <a:p>
            <a:r>
              <a:rPr lang="en-AU" sz="11200" dirty="0" smtClean="0">
                <a:latin typeface="Times New Roman" panose="02020603050405020304" pitchFamily="18" charset="0"/>
                <a:cs typeface="Times New Roman" panose="02020603050405020304" pitchFamily="18" charset="0"/>
              </a:rPr>
              <a:t>Initiation of Power Consumption management module</a:t>
            </a:r>
          </a:p>
          <a:p>
            <a:endParaRPr lang="en-AU" sz="11200" dirty="0" smtClean="0">
              <a:latin typeface="Times New Roman" panose="02020603050405020304" pitchFamily="18" charset="0"/>
              <a:cs typeface="Times New Roman" panose="02020603050405020304" pitchFamily="18" charset="0"/>
            </a:endParaRPr>
          </a:p>
          <a:p>
            <a:r>
              <a:rPr lang="en-AU" sz="11200" dirty="0" smtClean="0">
                <a:latin typeface="Times New Roman" panose="02020603050405020304" pitchFamily="18" charset="0"/>
                <a:cs typeface="Times New Roman" panose="02020603050405020304" pitchFamily="18" charset="0"/>
              </a:rPr>
              <a:t>Initiation of Waste Management module</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a:p>
            <a:endParaRPr lang="en-AU" sz="2400" dirty="0" smtClean="0">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a:p>
            <a:endParaRPr lang="en-AU" sz="2400" dirty="0" smtClean="0">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a:p>
            <a:endParaRPr lang="en-AU"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3" name="Rectangle 12"/>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792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79" y="200180"/>
            <a:ext cx="11340000" cy="432000"/>
          </a:xfrm>
        </p:spPr>
        <p:txBody>
          <a:bodyPr/>
          <a:lstStyle/>
          <a:p>
            <a:r>
              <a:rPr lang="en-AU" dirty="0" smtClean="0">
                <a:latin typeface="Times New Roman" panose="02020603050405020304" pitchFamily="18" charset="0"/>
                <a:cs typeface="Times New Roman" panose="02020603050405020304" pitchFamily="18" charset="0"/>
              </a:rPr>
              <a:t>Product Backlog</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21</a:t>
            </a:fld>
            <a:endParaRPr lang="en-US" noProof="0" dirty="0"/>
          </a:p>
        </p:txBody>
      </p:sp>
      <p:sp>
        <p:nvSpPr>
          <p:cNvPr id="13" name="Rectangle 12"/>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29" y="864126"/>
            <a:ext cx="10427594" cy="5623871"/>
          </a:xfrm>
          <a:prstGeom prst="rect">
            <a:avLst/>
          </a:prstGeom>
        </p:spPr>
      </p:pic>
    </p:spTree>
    <p:extLst>
      <p:ext uri="{BB962C8B-B14F-4D97-AF65-F5344CB8AC3E}">
        <p14:creationId xmlns:p14="http://schemas.microsoft.com/office/powerpoint/2010/main" val="2152839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426" y="2827469"/>
            <a:ext cx="2768958" cy="432000"/>
          </a:xfrm>
        </p:spPr>
        <p:txBody>
          <a:bodyPr/>
          <a:lstStyle/>
          <a:p>
            <a:pPr algn="ctr"/>
            <a:r>
              <a:rPr lang="en-AU" dirty="0" smtClean="0"/>
              <a:t>THANK YOU</a:t>
            </a:r>
            <a:br>
              <a:rPr lang="en-AU" dirty="0" smtClean="0"/>
            </a:br>
            <a:r>
              <a:rPr lang="en-AU" dirty="0" smtClean="0"/>
              <a:t>QUESTION </a:t>
            </a:r>
            <a:endParaRPr lang="en-US" dirty="0"/>
          </a:p>
        </p:txBody>
      </p:sp>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50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descr="Milestone Connector">
            <a:extLst>
              <a:ext uri="{FF2B5EF4-FFF2-40B4-BE49-F238E27FC236}">
                <a16:creationId xmlns="" xmlns:a16="http://schemas.microsoft.com/office/drawing/2014/main" id="{08DB31DC-8655-4956-9B1E-754B8549DC2B}"/>
              </a:ext>
            </a:extLst>
          </p:cNvPr>
          <p:cNvCxnSpPr>
            <a:cxnSpLocks/>
          </p:cNvCxnSpPr>
          <p:nvPr/>
        </p:nvCxnSpPr>
        <p:spPr>
          <a:xfrm rot="10800000">
            <a:off x="6746920" y="517535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16684294-49A0-4C63-A7D7-E3BF9E591F59}"/>
              </a:ext>
            </a:extLst>
          </p:cNvPr>
          <p:cNvSpPr>
            <a:spLocks noGrp="1"/>
          </p:cNvSpPr>
          <p:nvPr>
            <p:ph type="title"/>
          </p:nvPr>
        </p:nvSpPr>
        <p:spPr/>
        <p:txBody>
          <a:bodyPr/>
          <a:lstStyle/>
          <a:p>
            <a:r>
              <a:rPr lang="en-US" dirty="0" smtClean="0"/>
              <a:t>Duration </a:t>
            </a:r>
            <a:endParaRPr lang="en-US" dirty="0"/>
          </a:p>
        </p:txBody>
      </p:sp>
      <p:sp>
        <p:nvSpPr>
          <p:cNvPr id="5" name="Text Placeholder 4">
            <a:extLst>
              <a:ext uri="{FF2B5EF4-FFF2-40B4-BE49-F238E27FC236}">
                <a16:creationId xmlns="" xmlns:a16="http://schemas.microsoft.com/office/drawing/2014/main" id="{A527313F-88F1-455D-8330-59BE361ECDE9}"/>
              </a:ext>
            </a:extLst>
          </p:cNvPr>
          <p:cNvSpPr>
            <a:spLocks noGrp="1"/>
          </p:cNvSpPr>
          <p:nvPr>
            <p:ph type="body" sz="quarter" idx="32"/>
          </p:nvPr>
        </p:nvSpPr>
        <p:spPr/>
        <p:txBody>
          <a:bodyPr/>
          <a:lstStyle/>
          <a:p>
            <a:r>
              <a:rPr lang="en-US" dirty="0" smtClean="0"/>
              <a:t>Project Timeline</a:t>
            </a:r>
            <a:endParaRPr lang="en-US" dirty="0"/>
          </a:p>
        </p:txBody>
      </p:sp>
      <p:sp>
        <p:nvSpPr>
          <p:cNvPr id="6" name="Text Placeholder 5">
            <a:extLst>
              <a:ext uri="{FF2B5EF4-FFF2-40B4-BE49-F238E27FC236}">
                <a16:creationId xmlns="" xmlns:a16="http://schemas.microsoft.com/office/drawing/2014/main" id="{A6861FF3-B902-4DEC-B46D-0F2E499C51CF}"/>
              </a:ext>
            </a:extLst>
          </p:cNvPr>
          <p:cNvSpPr>
            <a:spLocks noGrp="1"/>
          </p:cNvSpPr>
          <p:nvPr>
            <p:ph type="body" sz="quarter" idx="33"/>
          </p:nvPr>
        </p:nvSpPr>
        <p:spPr/>
        <p:txBody>
          <a:bodyPr/>
          <a:lstStyle/>
          <a:p>
            <a:r>
              <a:rPr lang="en-US" dirty="0" smtClean="0"/>
              <a:t>2020</a:t>
            </a:r>
            <a:endParaRPr lang="en-US" dirty="0"/>
          </a:p>
        </p:txBody>
      </p:sp>
      <p:sp>
        <p:nvSpPr>
          <p:cNvPr id="7" name="Text Placeholder 6">
            <a:extLst>
              <a:ext uri="{FF2B5EF4-FFF2-40B4-BE49-F238E27FC236}">
                <a16:creationId xmlns="" xmlns:a16="http://schemas.microsoft.com/office/drawing/2014/main" id="{05941AA2-C85B-41A7-9264-A0C66F32930C}"/>
              </a:ext>
            </a:extLst>
          </p:cNvPr>
          <p:cNvSpPr>
            <a:spLocks noGrp="1"/>
          </p:cNvSpPr>
          <p:nvPr>
            <p:ph type="body" sz="quarter" idx="34"/>
          </p:nvPr>
        </p:nvSpPr>
        <p:spPr/>
        <p:txBody>
          <a:bodyPr/>
          <a:lstStyle/>
          <a:p>
            <a:r>
              <a:rPr lang="en-US" b="1" dirty="0">
                <a:solidFill>
                  <a:schemeClr val="tx1"/>
                </a:solidFill>
              </a:rPr>
              <a:t>JAN</a:t>
            </a:r>
          </a:p>
        </p:txBody>
      </p:sp>
      <p:sp>
        <p:nvSpPr>
          <p:cNvPr id="8" name="Text Placeholder 7">
            <a:extLst>
              <a:ext uri="{FF2B5EF4-FFF2-40B4-BE49-F238E27FC236}">
                <a16:creationId xmlns="" xmlns:a16="http://schemas.microsoft.com/office/drawing/2014/main" id="{2C4BD3D3-C7A9-46F1-8ED8-AB8D1BB89262}"/>
              </a:ext>
            </a:extLst>
          </p:cNvPr>
          <p:cNvSpPr>
            <a:spLocks noGrp="1"/>
          </p:cNvSpPr>
          <p:nvPr>
            <p:ph type="body" sz="quarter" idx="35"/>
          </p:nvPr>
        </p:nvSpPr>
        <p:spPr/>
        <p:txBody>
          <a:bodyPr/>
          <a:lstStyle/>
          <a:p>
            <a:r>
              <a:rPr lang="en-US" dirty="0"/>
              <a:t>FEB</a:t>
            </a:r>
          </a:p>
        </p:txBody>
      </p:sp>
      <p:cxnSp>
        <p:nvCxnSpPr>
          <p:cNvPr id="45" name="Straight Connector 44" descr="Milestone Connector">
            <a:extLst>
              <a:ext uri="{FF2B5EF4-FFF2-40B4-BE49-F238E27FC236}">
                <a16:creationId xmlns="" xmlns:a16="http://schemas.microsoft.com/office/drawing/2014/main" id="{7AAE5EC1-092E-4A01-B866-C63F654AC331}"/>
              </a:ext>
            </a:extLst>
          </p:cNvPr>
          <p:cNvCxnSpPr>
            <a:cxnSpLocks/>
          </p:cNvCxnSpPr>
          <p:nvPr/>
        </p:nvCxnSpPr>
        <p:spPr>
          <a:xfrm>
            <a:off x="1115483"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2" name="Text Placeholder 31">
            <a:extLst>
              <a:ext uri="{FF2B5EF4-FFF2-40B4-BE49-F238E27FC236}">
                <a16:creationId xmlns="" xmlns:a16="http://schemas.microsoft.com/office/drawing/2014/main" id="{0830F660-D88D-4A5F-8F7C-44B1D5C8E661}"/>
              </a:ext>
            </a:extLst>
          </p:cNvPr>
          <p:cNvSpPr>
            <a:spLocks noGrp="1"/>
          </p:cNvSpPr>
          <p:nvPr>
            <p:ph type="body" sz="quarter" idx="59"/>
          </p:nvPr>
        </p:nvSpPr>
        <p:spPr>
          <a:xfrm>
            <a:off x="359796" y="2190750"/>
            <a:ext cx="1793875" cy="561975"/>
          </a:xfrm>
        </p:spPr>
        <p:txBody>
          <a:bodyPr/>
          <a:lstStyle/>
          <a:p>
            <a:r>
              <a:rPr lang="en-US" dirty="0" smtClean="0"/>
              <a:t>Start-Sprint 1</a:t>
            </a:r>
            <a:endParaRPr lang="en-US" dirty="0"/>
          </a:p>
        </p:txBody>
      </p:sp>
      <p:sp>
        <p:nvSpPr>
          <p:cNvPr id="33" name="Text Placeholder 32">
            <a:extLst>
              <a:ext uri="{FF2B5EF4-FFF2-40B4-BE49-F238E27FC236}">
                <a16:creationId xmlns="" xmlns:a16="http://schemas.microsoft.com/office/drawing/2014/main" id="{C77C5603-8643-4603-9AC4-34B768C3DBB3}"/>
              </a:ext>
            </a:extLst>
          </p:cNvPr>
          <p:cNvSpPr>
            <a:spLocks noGrp="1"/>
          </p:cNvSpPr>
          <p:nvPr>
            <p:ph type="body" sz="quarter" idx="60"/>
          </p:nvPr>
        </p:nvSpPr>
        <p:spPr>
          <a:xfrm>
            <a:off x="411525" y="2505005"/>
            <a:ext cx="1690417" cy="224670"/>
          </a:xfrm>
        </p:spPr>
        <p:txBody>
          <a:bodyPr/>
          <a:lstStyle/>
          <a:p>
            <a:r>
              <a:rPr lang="en-US" dirty="0" smtClean="0"/>
              <a:t>Jan, 10</a:t>
            </a:r>
            <a:r>
              <a:rPr lang="en-US" baseline="30000" dirty="0" smtClean="0"/>
              <a:t>th</a:t>
            </a:r>
            <a:r>
              <a:rPr lang="en-US" dirty="0" smtClean="0"/>
              <a:t> 2020</a:t>
            </a:r>
            <a:endParaRPr lang="en-US" dirty="0"/>
          </a:p>
        </p:txBody>
      </p:sp>
      <p:sp>
        <p:nvSpPr>
          <p:cNvPr id="9" name="Text Placeholder 8">
            <a:extLst>
              <a:ext uri="{FF2B5EF4-FFF2-40B4-BE49-F238E27FC236}">
                <a16:creationId xmlns="" xmlns:a16="http://schemas.microsoft.com/office/drawing/2014/main" id="{873EDDDB-6509-4407-BA35-232AAF9F198D}"/>
              </a:ext>
            </a:extLst>
          </p:cNvPr>
          <p:cNvSpPr>
            <a:spLocks noGrp="1"/>
          </p:cNvSpPr>
          <p:nvPr>
            <p:ph type="body" sz="quarter" idx="36"/>
          </p:nvPr>
        </p:nvSpPr>
        <p:spPr/>
        <p:txBody>
          <a:bodyPr/>
          <a:lstStyle/>
          <a:p>
            <a:r>
              <a:rPr lang="en-US" dirty="0"/>
              <a:t>MAR</a:t>
            </a:r>
          </a:p>
        </p:txBody>
      </p:sp>
      <p:sp>
        <p:nvSpPr>
          <p:cNvPr id="10" name="Text Placeholder 9">
            <a:extLst>
              <a:ext uri="{FF2B5EF4-FFF2-40B4-BE49-F238E27FC236}">
                <a16:creationId xmlns="" xmlns:a16="http://schemas.microsoft.com/office/drawing/2014/main" id="{A33A061F-AC2A-4E3F-B448-DC6FEC307A53}"/>
              </a:ext>
            </a:extLst>
          </p:cNvPr>
          <p:cNvSpPr>
            <a:spLocks noGrp="1"/>
          </p:cNvSpPr>
          <p:nvPr>
            <p:ph type="body" sz="quarter" idx="37"/>
          </p:nvPr>
        </p:nvSpPr>
        <p:spPr/>
        <p:txBody>
          <a:bodyPr/>
          <a:lstStyle/>
          <a:p>
            <a:r>
              <a:rPr lang="en-US" dirty="0"/>
              <a:t>APR</a:t>
            </a:r>
          </a:p>
        </p:txBody>
      </p:sp>
      <p:sp>
        <p:nvSpPr>
          <p:cNvPr id="12" name="Text Placeholder 11">
            <a:extLst>
              <a:ext uri="{FF2B5EF4-FFF2-40B4-BE49-F238E27FC236}">
                <a16:creationId xmlns="" xmlns:a16="http://schemas.microsoft.com/office/drawing/2014/main" id="{FAC81818-8260-4E49-9FCC-569FDE30B0B1}"/>
              </a:ext>
            </a:extLst>
          </p:cNvPr>
          <p:cNvSpPr>
            <a:spLocks noGrp="1"/>
          </p:cNvSpPr>
          <p:nvPr>
            <p:ph type="body" sz="quarter" idx="39"/>
          </p:nvPr>
        </p:nvSpPr>
        <p:spPr/>
        <p:txBody>
          <a:bodyPr/>
          <a:lstStyle/>
          <a:p>
            <a:r>
              <a:rPr lang="en-US" dirty="0"/>
              <a:t>MAY</a:t>
            </a:r>
          </a:p>
        </p:txBody>
      </p:sp>
      <p:cxnSp>
        <p:nvCxnSpPr>
          <p:cNvPr id="49" name="Straight Connector 48" descr="Milestone Connector">
            <a:extLst>
              <a:ext uri="{FF2B5EF4-FFF2-40B4-BE49-F238E27FC236}">
                <a16:creationId xmlns="" xmlns:a16="http://schemas.microsoft.com/office/drawing/2014/main" id="{9F9EC6C0-1013-478D-9D38-F5E0A03C22F7}"/>
              </a:ext>
            </a:extLst>
          </p:cNvPr>
          <p:cNvCxnSpPr>
            <a:cxnSpLocks/>
          </p:cNvCxnSpPr>
          <p:nvPr/>
        </p:nvCxnSpPr>
        <p:spPr>
          <a:xfrm rot="10800000">
            <a:off x="2522009" y="437612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8" name="Text Placeholder 31">
            <a:extLst>
              <a:ext uri="{FF2B5EF4-FFF2-40B4-BE49-F238E27FC236}">
                <a16:creationId xmlns="" xmlns:a16="http://schemas.microsoft.com/office/drawing/2014/main" id="{607DCFEC-829E-4B9D-9E7F-72EDD3917269}"/>
              </a:ext>
            </a:extLst>
          </p:cNvPr>
          <p:cNvSpPr txBox="1">
            <a:spLocks/>
          </p:cNvSpPr>
          <p:nvPr/>
        </p:nvSpPr>
        <p:spPr>
          <a:xfrm>
            <a:off x="1625071" y="5233378"/>
            <a:ext cx="1793875" cy="561975"/>
          </a:xfrm>
          <a:prstGeom prst="rect">
            <a:avLst/>
          </a:prstGeom>
          <a:ln/>
        </p:spPr>
        <p:style>
          <a:lnRef idx="0">
            <a:schemeClr val="accent5"/>
          </a:lnRef>
          <a:fillRef idx="3">
            <a:schemeClr val="accent5"/>
          </a:fillRef>
          <a:effectRef idx="3">
            <a:schemeClr val="accent5"/>
          </a:effectRef>
          <a:fontRef idx="minor">
            <a:schemeClr val="lt1"/>
          </a:fontRef>
        </p:style>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a:t>
            </a:r>
            <a:r>
              <a:rPr lang="en-US" dirty="0" smtClean="0"/>
              <a:t>1-End</a:t>
            </a:r>
            <a:endParaRPr lang="en-US" dirty="0"/>
          </a:p>
        </p:txBody>
      </p:sp>
      <p:sp>
        <p:nvSpPr>
          <p:cNvPr id="39" name="Text Placeholder 32">
            <a:extLst>
              <a:ext uri="{FF2B5EF4-FFF2-40B4-BE49-F238E27FC236}">
                <a16:creationId xmlns="" xmlns:a16="http://schemas.microsoft.com/office/drawing/2014/main" id="{4108CB68-6F0A-484F-A51D-06A02D71D152}"/>
              </a:ext>
            </a:extLst>
          </p:cNvPr>
          <p:cNvSpPr txBox="1">
            <a:spLocks/>
          </p:cNvSpPr>
          <p:nvPr/>
        </p:nvSpPr>
        <p:spPr>
          <a:xfrm>
            <a:off x="1676800"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Feb, 7th 2020</a:t>
            </a:r>
            <a:endParaRPr lang="en-US" dirty="0"/>
          </a:p>
        </p:txBody>
      </p:sp>
      <p:sp>
        <p:nvSpPr>
          <p:cNvPr id="13" name="Text Placeholder 12">
            <a:extLst>
              <a:ext uri="{FF2B5EF4-FFF2-40B4-BE49-F238E27FC236}">
                <a16:creationId xmlns="" xmlns:a16="http://schemas.microsoft.com/office/drawing/2014/main" id="{D1FD068B-6917-4C40-B40D-5F7B670EA7BE}"/>
              </a:ext>
            </a:extLst>
          </p:cNvPr>
          <p:cNvSpPr>
            <a:spLocks noGrp="1"/>
          </p:cNvSpPr>
          <p:nvPr>
            <p:ph type="body" sz="quarter" idx="40"/>
          </p:nvPr>
        </p:nvSpPr>
        <p:spPr/>
        <p:txBody>
          <a:bodyPr/>
          <a:lstStyle/>
          <a:p>
            <a:r>
              <a:rPr lang="en-US" dirty="0"/>
              <a:t>JUN</a:t>
            </a:r>
          </a:p>
        </p:txBody>
      </p:sp>
      <p:sp>
        <p:nvSpPr>
          <p:cNvPr id="14" name="Text Placeholder 13">
            <a:extLst>
              <a:ext uri="{FF2B5EF4-FFF2-40B4-BE49-F238E27FC236}">
                <a16:creationId xmlns="" xmlns:a16="http://schemas.microsoft.com/office/drawing/2014/main" id="{EEAE71AD-30AF-4021-B577-B686EC6DA329}"/>
              </a:ext>
            </a:extLst>
          </p:cNvPr>
          <p:cNvSpPr>
            <a:spLocks noGrp="1"/>
          </p:cNvSpPr>
          <p:nvPr>
            <p:ph type="body" sz="quarter" idx="41"/>
          </p:nvPr>
        </p:nvSpPr>
        <p:spPr/>
        <p:txBody>
          <a:bodyPr/>
          <a:lstStyle/>
          <a:p>
            <a:r>
              <a:rPr lang="en-US" dirty="0"/>
              <a:t>JUL</a:t>
            </a:r>
          </a:p>
        </p:txBody>
      </p:sp>
      <p:sp>
        <p:nvSpPr>
          <p:cNvPr id="16" name="Text Placeholder 15">
            <a:extLst>
              <a:ext uri="{FF2B5EF4-FFF2-40B4-BE49-F238E27FC236}">
                <a16:creationId xmlns="" xmlns:a16="http://schemas.microsoft.com/office/drawing/2014/main" id="{D8E5FFBE-125E-43C8-A66E-DE8D2FE7AF38}"/>
              </a:ext>
            </a:extLst>
          </p:cNvPr>
          <p:cNvSpPr>
            <a:spLocks noGrp="1"/>
          </p:cNvSpPr>
          <p:nvPr>
            <p:ph type="body" sz="quarter" idx="43"/>
          </p:nvPr>
        </p:nvSpPr>
        <p:spPr/>
        <p:txBody>
          <a:bodyPr/>
          <a:lstStyle/>
          <a:p>
            <a:r>
              <a:rPr lang="en-US" dirty="0"/>
              <a:t>AUG</a:t>
            </a:r>
          </a:p>
        </p:txBody>
      </p:sp>
      <p:sp>
        <p:nvSpPr>
          <p:cNvPr id="17" name="Text Placeholder 16">
            <a:extLst>
              <a:ext uri="{FF2B5EF4-FFF2-40B4-BE49-F238E27FC236}">
                <a16:creationId xmlns="" xmlns:a16="http://schemas.microsoft.com/office/drawing/2014/main" id="{7209F81D-5EC6-4D97-B0C2-AC00081AB1A7}"/>
              </a:ext>
            </a:extLst>
          </p:cNvPr>
          <p:cNvSpPr>
            <a:spLocks noGrp="1"/>
          </p:cNvSpPr>
          <p:nvPr>
            <p:ph type="body" sz="quarter" idx="44"/>
          </p:nvPr>
        </p:nvSpPr>
        <p:spPr/>
        <p:txBody>
          <a:bodyPr/>
          <a:lstStyle/>
          <a:p>
            <a:r>
              <a:rPr lang="en-US" dirty="0"/>
              <a:t>SEP</a:t>
            </a:r>
          </a:p>
        </p:txBody>
      </p:sp>
      <p:sp>
        <p:nvSpPr>
          <p:cNvPr id="15" name="Text Placeholder 14">
            <a:extLst>
              <a:ext uri="{FF2B5EF4-FFF2-40B4-BE49-F238E27FC236}">
                <a16:creationId xmlns="" xmlns:a16="http://schemas.microsoft.com/office/drawing/2014/main" id="{4A477EE3-A17C-4158-91E8-03A401BE96CB}"/>
              </a:ext>
            </a:extLst>
          </p:cNvPr>
          <p:cNvSpPr>
            <a:spLocks noGrp="1"/>
          </p:cNvSpPr>
          <p:nvPr>
            <p:ph type="body" sz="quarter" idx="42"/>
          </p:nvPr>
        </p:nvSpPr>
        <p:spPr/>
        <p:txBody>
          <a:bodyPr/>
          <a:lstStyle/>
          <a:p>
            <a:r>
              <a:rPr lang="en-US" dirty="0"/>
              <a:t>OCT</a:t>
            </a:r>
          </a:p>
        </p:txBody>
      </p:sp>
      <p:cxnSp>
        <p:nvCxnSpPr>
          <p:cNvPr id="47" name="Straight Connector 46" descr="Milestone Connector">
            <a:extLst>
              <a:ext uri="{FF2B5EF4-FFF2-40B4-BE49-F238E27FC236}">
                <a16:creationId xmlns="" xmlns:a16="http://schemas.microsoft.com/office/drawing/2014/main" id="{75E1C21F-EF32-4CA2-BCB8-D7FA7A59B4FB}"/>
              </a:ext>
            </a:extLst>
          </p:cNvPr>
          <p:cNvCxnSpPr>
            <a:cxnSpLocks/>
          </p:cNvCxnSpPr>
          <p:nvPr/>
        </p:nvCxnSpPr>
        <p:spPr>
          <a:xfrm>
            <a:off x="3868665"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 Placeholder 31">
            <a:extLst>
              <a:ext uri="{FF2B5EF4-FFF2-40B4-BE49-F238E27FC236}">
                <a16:creationId xmlns="" xmlns:a16="http://schemas.microsoft.com/office/drawing/2014/main" id="{7FB66D8F-42FB-4D6F-B5C7-E8A2704C4D5D}"/>
              </a:ext>
            </a:extLst>
          </p:cNvPr>
          <p:cNvSpPr txBox="1">
            <a:spLocks/>
          </p:cNvSpPr>
          <p:nvPr/>
        </p:nvSpPr>
        <p:spPr>
          <a:xfrm>
            <a:off x="3530872" y="2235890"/>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2</a:t>
            </a:r>
            <a:endParaRPr lang="en-US" dirty="0"/>
          </a:p>
        </p:txBody>
      </p:sp>
      <p:sp>
        <p:nvSpPr>
          <p:cNvPr id="35" name="Text Placeholder 32">
            <a:extLst>
              <a:ext uri="{FF2B5EF4-FFF2-40B4-BE49-F238E27FC236}">
                <a16:creationId xmlns="" xmlns:a16="http://schemas.microsoft.com/office/drawing/2014/main" id="{970F9344-0ABB-49C3-B3ED-B9214081BFF4}"/>
              </a:ext>
            </a:extLst>
          </p:cNvPr>
          <p:cNvSpPr txBox="1">
            <a:spLocks/>
          </p:cNvSpPr>
          <p:nvPr/>
        </p:nvSpPr>
        <p:spPr>
          <a:xfrm>
            <a:off x="4066646" y="2505005"/>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Feb, 21</a:t>
            </a:r>
            <a:r>
              <a:rPr lang="en-US" baseline="30000" dirty="0" smtClean="0"/>
              <a:t>st</a:t>
            </a:r>
            <a:r>
              <a:rPr lang="en-US" dirty="0" smtClean="0"/>
              <a:t> , 2020</a:t>
            </a:r>
            <a:endParaRPr lang="en-US" dirty="0"/>
          </a:p>
        </p:txBody>
      </p:sp>
      <p:sp>
        <p:nvSpPr>
          <p:cNvPr id="18" name="Text Placeholder 17">
            <a:extLst>
              <a:ext uri="{FF2B5EF4-FFF2-40B4-BE49-F238E27FC236}">
                <a16:creationId xmlns="" xmlns:a16="http://schemas.microsoft.com/office/drawing/2014/main" id="{C477818B-3CAB-4A39-939D-99E98D2EE682}"/>
              </a:ext>
            </a:extLst>
          </p:cNvPr>
          <p:cNvSpPr>
            <a:spLocks noGrp="1"/>
          </p:cNvSpPr>
          <p:nvPr>
            <p:ph type="body" sz="quarter" idx="45"/>
          </p:nvPr>
        </p:nvSpPr>
        <p:spPr/>
        <p:txBody>
          <a:bodyPr/>
          <a:lstStyle/>
          <a:p>
            <a:r>
              <a:rPr lang="en-US" dirty="0"/>
              <a:t>NOV</a:t>
            </a:r>
          </a:p>
        </p:txBody>
      </p:sp>
      <p:sp>
        <p:nvSpPr>
          <p:cNvPr id="19" name="Text Placeholder 18">
            <a:extLst>
              <a:ext uri="{FF2B5EF4-FFF2-40B4-BE49-F238E27FC236}">
                <a16:creationId xmlns="" xmlns:a16="http://schemas.microsoft.com/office/drawing/2014/main" id="{A7907FC8-DAAF-4896-A2B1-C173BF2FAE69}"/>
              </a:ext>
            </a:extLst>
          </p:cNvPr>
          <p:cNvSpPr>
            <a:spLocks noGrp="1"/>
          </p:cNvSpPr>
          <p:nvPr>
            <p:ph type="body" sz="quarter" idx="46"/>
          </p:nvPr>
        </p:nvSpPr>
        <p:spPr/>
        <p:txBody>
          <a:bodyPr/>
          <a:lstStyle/>
          <a:p>
            <a:r>
              <a:rPr lang="en-US" dirty="0"/>
              <a:t>DEC</a:t>
            </a:r>
          </a:p>
        </p:txBody>
      </p:sp>
      <p:sp>
        <p:nvSpPr>
          <p:cNvPr id="11" name="Year">
            <a:extLst>
              <a:ext uri="{FF2B5EF4-FFF2-40B4-BE49-F238E27FC236}">
                <a16:creationId xmlns="" xmlns:a16="http://schemas.microsoft.com/office/drawing/2014/main" id="{44D29552-2F85-4F4F-9B7F-B79798681FB6}"/>
              </a:ext>
            </a:extLst>
          </p:cNvPr>
          <p:cNvSpPr>
            <a:spLocks noGrp="1"/>
          </p:cNvSpPr>
          <p:nvPr>
            <p:ph type="body" sz="quarter" idx="38"/>
          </p:nvPr>
        </p:nvSpPr>
        <p:spPr/>
        <p:txBody>
          <a:bodyPr/>
          <a:lstStyle/>
          <a:p>
            <a:r>
              <a:rPr lang="en-US" dirty="0" smtClean="0"/>
              <a:t>2020</a:t>
            </a:r>
            <a:endParaRPr lang="en-US" dirty="0"/>
          </a:p>
        </p:txBody>
      </p:sp>
      <p:sp>
        <p:nvSpPr>
          <p:cNvPr id="20" name="Text Placeholder 19">
            <a:extLst>
              <a:ext uri="{FF2B5EF4-FFF2-40B4-BE49-F238E27FC236}">
                <a16:creationId xmlns="" xmlns:a16="http://schemas.microsoft.com/office/drawing/2014/main" id="{FEC65619-A68A-4D21-9D17-40F8692EF196}"/>
              </a:ext>
            </a:extLst>
          </p:cNvPr>
          <p:cNvSpPr>
            <a:spLocks noGrp="1"/>
          </p:cNvSpPr>
          <p:nvPr>
            <p:ph type="body" sz="quarter" idx="47"/>
          </p:nvPr>
        </p:nvSpPr>
        <p:spPr/>
        <p:txBody>
          <a:bodyPr/>
          <a:lstStyle/>
          <a:p>
            <a:r>
              <a:rPr lang="en-US" b="1" dirty="0">
                <a:solidFill>
                  <a:schemeClr val="tx1"/>
                </a:solidFill>
              </a:rPr>
              <a:t>JAN</a:t>
            </a:r>
          </a:p>
        </p:txBody>
      </p:sp>
      <p:sp>
        <p:nvSpPr>
          <p:cNvPr id="21" name="Text Placeholder 20">
            <a:extLst>
              <a:ext uri="{FF2B5EF4-FFF2-40B4-BE49-F238E27FC236}">
                <a16:creationId xmlns="" xmlns:a16="http://schemas.microsoft.com/office/drawing/2014/main" id="{D9C4CCA5-A2BE-4897-994D-9B1669D69FD3}"/>
              </a:ext>
            </a:extLst>
          </p:cNvPr>
          <p:cNvSpPr>
            <a:spLocks noGrp="1"/>
          </p:cNvSpPr>
          <p:nvPr>
            <p:ph type="body" sz="quarter" idx="48"/>
          </p:nvPr>
        </p:nvSpPr>
        <p:spPr/>
        <p:txBody>
          <a:bodyPr/>
          <a:lstStyle/>
          <a:p>
            <a:r>
              <a:rPr lang="en-US" dirty="0"/>
              <a:t>FEB</a:t>
            </a:r>
          </a:p>
        </p:txBody>
      </p:sp>
      <p:cxnSp>
        <p:nvCxnSpPr>
          <p:cNvPr id="50" name="Straight Connector 49" descr="Milestone Connector">
            <a:extLst>
              <a:ext uri="{FF2B5EF4-FFF2-40B4-BE49-F238E27FC236}">
                <a16:creationId xmlns="" xmlns:a16="http://schemas.microsoft.com/office/drawing/2014/main" id="{000161CD-EB22-4A39-B831-F62D3980F039}"/>
              </a:ext>
            </a:extLst>
          </p:cNvPr>
          <p:cNvCxnSpPr>
            <a:cxnSpLocks/>
          </p:cNvCxnSpPr>
          <p:nvPr/>
        </p:nvCxnSpPr>
        <p:spPr>
          <a:xfrm rot="10800000">
            <a:off x="6780210" y="437612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 Placeholder 31">
            <a:extLst>
              <a:ext uri="{FF2B5EF4-FFF2-40B4-BE49-F238E27FC236}">
                <a16:creationId xmlns="" xmlns:a16="http://schemas.microsoft.com/office/drawing/2014/main" id="{0322F7C2-6007-4413-B0AC-012350267DE3}"/>
              </a:ext>
            </a:extLst>
          </p:cNvPr>
          <p:cNvSpPr txBox="1">
            <a:spLocks/>
          </p:cNvSpPr>
          <p:nvPr/>
        </p:nvSpPr>
        <p:spPr>
          <a:xfrm>
            <a:off x="5883272" y="5233378"/>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3</a:t>
            </a:r>
            <a:endParaRPr lang="en-US" dirty="0"/>
          </a:p>
        </p:txBody>
      </p:sp>
      <p:sp>
        <p:nvSpPr>
          <p:cNvPr id="41" name="Text Placeholder 32">
            <a:extLst>
              <a:ext uri="{FF2B5EF4-FFF2-40B4-BE49-F238E27FC236}">
                <a16:creationId xmlns="" xmlns:a16="http://schemas.microsoft.com/office/drawing/2014/main" id="{10494267-4554-4417-885E-D691A01C97F0}"/>
              </a:ext>
            </a:extLst>
          </p:cNvPr>
          <p:cNvSpPr txBox="1">
            <a:spLocks/>
          </p:cNvSpPr>
          <p:nvPr/>
        </p:nvSpPr>
        <p:spPr>
          <a:xfrm>
            <a:off x="5935001"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March 20</a:t>
            </a:r>
            <a:r>
              <a:rPr lang="en-US" baseline="30000" dirty="0" smtClean="0"/>
              <a:t>th</a:t>
            </a:r>
            <a:r>
              <a:rPr lang="en-US" dirty="0" smtClean="0"/>
              <a:t> </a:t>
            </a:r>
            <a:r>
              <a:rPr lang="en-US" dirty="0" smtClean="0"/>
              <a:t>, 2020</a:t>
            </a:r>
            <a:endParaRPr lang="en-US" dirty="0"/>
          </a:p>
        </p:txBody>
      </p:sp>
      <p:sp>
        <p:nvSpPr>
          <p:cNvPr id="22" name="Text Placeholder 21">
            <a:extLst>
              <a:ext uri="{FF2B5EF4-FFF2-40B4-BE49-F238E27FC236}">
                <a16:creationId xmlns="" xmlns:a16="http://schemas.microsoft.com/office/drawing/2014/main" id="{0C5FD452-DC3E-4D62-B19B-0A79E604A8A8}"/>
              </a:ext>
            </a:extLst>
          </p:cNvPr>
          <p:cNvSpPr>
            <a:spLocks noGrp="1"/>
          </p:cNvSpPr>
          <p:nvPr>
            <p:ph type="body" sz="quarter" idx="49"/>
          </p:nvPr>
        </p:nvSpPr>
        <p:spPr/>
        <p:txBody>
          <a:bodyPr/>
          <a:lstStyle/>
          <a:p>
            <a:r>
              <a:rPr lang="en-US" dirty="0"/>
              <a:t>MAR</a:t>
            </a:r>
          </a:p>
        </p:txBody>
      </p:sp>
      <p:sp>
        <p:nvSpPr>
          <p:cNvPr id="23" name="Text Placeholder 22">
            <a:extLst>
              <a:ext uri="{FF2B5EF4-FFF2-40B4-BE49-F238E27FC236}">
                <a16:creationId xmlns="" xmlns:a16="http://schemas.microsoft.com/office/drawing/2014/main" id="{96D290B2-F312-4D9A-96C7-D40523406AC5}"/>
              </a:ext>
            </a:extLst>
          </p:cNvPr>
          <p:cNvSpPr>
            <a:spLocks noGrp="1"/>
          </p:cNvSpPr>
          <p:nvPr>
            <p:ph type="body" sz="quarter" idx="50"/>
          </p:nvPr>
        </p:nvSpPr>
        <p:spPr/>
        <p:txBody>
          <a:bodyPr/>
          <a:lstStyle/>
          <a:p>
            <a:r>
              <a:rPr lang="en-US" dirty="0"/>
              <a:t>APR</a:t>
            </a:r>
          </a:p>
        </p:txBody>
      </p:sp>
      <p:sp>
        <p:nvSpPr>
          <p:cNvPr id="24" name="Text Placeholder 23">
            <a:extLst>
              <a:ext uri="{FF2B5EF4-FFF2-40B4-BE49-F238E27FC236}">
                <a16:creationId xmlns="" xmlns:a16="http://schemas.microsoft.com/office/drawing/2014/main" id="{80E52477-0BA9-471B-B2C2-F1A03FCF188F}"/>
              </a:ext>
            </a:extLst>
          </p:cNvPr>
          <p:cNvSpPr>
            <a:spLocks noGrp="1"/>
          </p:cNvSpPr>
          <p:nvPr>
            <p:ph type="body" sz="quarter" idx="51"/>
          </p:nvPr>
        </p:nvSpPr>
        <p:spPr/>
        <p:txBody>
          <a:bodyPr/>
          <a:lstStyle/>
          <a:p>
            <a:r>
              <a:rPr lang="en-US" dirty="0"/>
              <a:t>MAY</a:t>
            </a:r>
          </a:p>
        </p:txBody>
      </p:sp>
      <p:sp>
        <p:nvSpPr>
          <p:cNvPr id="25" name="Text Placeholder 24">
            <a:extLst>
              <a:ext uri="{FF2B5EF4-FFF2-40B4-BE49-F238E27FC236}">
                <a16:creationId xmlns="" xmlns:a16="http://schemas.microsoft.com/office/drawing/2014/main" id="{70D1D022-03FA-47E6-8430-252C6D5B4C4E}"/>
              </a:ext>
            </a:extLst>
          </p:cNvPr>
          <p:cNvSpPr>
            <a:spLocks noGrp="1"/>
          </p:cNvSpPr>
          <p:nvPr>
            <p:ph type="body" sz="quarter" idx="52"/>
          </p:nvPr>
        </p:nvSpPr>
        <p:spPr/>
        <p:txBody>
          <a:bodyPr/>
          <a:lstStyle/>
          <a:p>
            <a:r>
              <a:rPr lang="en-US" dirty="0"/>
              <a:t>JUN</a:t>
            </a:r>
          </a:p>
        </p:txBody>
      </p:sp>
      <p:sp>
        <p:nvSpPr>
          <p:cNvPr id="26" name="Text Placeholder 25">
            <a:extLst>
              <a:ext uri="{FF2B5EF4-FFF2-40B4-BE49-F238E27FC236}">
                <a16:creationId xmlns="" xmlns:a16="http://schemas.microsoft.com/office/drawing/2014/main" id="{FA7483FC-7290-41B1-B371-ECA1174519DE}"/>
              </a:ext>
            </a:extLst>
          </p:cNvPr>
          <p:cNvSpPr>
            <a:spLocks noGrp="1"/>
          </p:cNvSpPr>
          <p:nvPr>
            <p:ph type="body" sz="quarter" idx="53"/>
          </p:nvPr>
        </p:nvSpPr>
        <p:spPr/>
        <p:txBody>
          <a:bodyPr/>
          <a:lstStyle/>
          <a:p>
            <a:r>
              <a:rPr lang="en-US" dirty="0"/>
              <a:t>JUL</a:t>
            </a:r>
          </a:p>
        </p:txBody>
      </p:sp>
      <p:sp>
        <p:nvSpPr>
          <p:cNvPr id="42" name="Text Placeholder 31">
            <a:extLst>
              <a:ext uri="{FF2B5EF4-FFF2-40B4-BE49-F238E27FC236}">
                <a16:creationId xmlns="" xmlns:a16="http://schemas.microsoft.com/office/drawing/2014/main" id="{98DDA43F-34CF-4E57-97F0-535BCBD8A38F}"/>
              </a:ext>
            </a:extLst>
          </p:cNvPr>
          <p:cNvSpPr txBox="1">
            <a:spLocks/>
          </p:cNvSpPr>
          <p:nvPr/>
        </p:nvSpPr>
        <p:spPr>
          <a:xfrm>
            <a:off x="5935001" y="6032608"/>
            <a:ext cx="1793875" cy="561975"/>
          </a:xfrm>
          <a:prstGeom prst="rect">
            <a:avLst/>
          </a:prstGeom>
          <a:solidFill>
            <a:schemeClr val="accent1">
              <a:lumMod val="50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Launch</a:t>
            </a:r>
          </a:p>
        </p:txBody>
      </p:sp>
      <p:sp>
        <p:nvSpPr>
          <p:cNvPr id="43" name="Text Placeholder 32">
            <a:extLst>
              <a:ext uri="{FF2B5EF4-FFF2-40B4-BE49-F238E27FC236}">
                <a16:creationId xmlns="" xmlns:a16="http://schemas.microsoft.com/office/drawing/2014/main" id="{A73003EF-6143-460A-9787-61DCD9FD999B}"/>
              </a:ext>
            </a:extLst>
          </p:cNvPr>
          <p:cNvSpPr txBox="1">
            <a:spLocks/>
          </p:cNvSpPr>
          <p:nvPr/>
        </p:nvSpPr>
        <p:spPr>
          <a:xfrm>
            <a:off x="8275909"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Month, 20YY</a:t>
            </a:r>
          </a:p>
        </p:txBody>
      </p:sp>
      <p:sp>
        <p:nvSpPr>
          <p:cNvPr id="28" name="Text Placeholder 27">
            <a:extLst>
              <a:ext uri="{FF2B5EF4-FFF2-40B4-BE49-F238E27FC236}">
                <a16:creationId xmlns="" xmlns:a16="http://schemas.microsoft.com/office/drawing/2014/main" id="{D149E385-DCE9-4DC9-8F0A-F8BAF02D9797}"/>
              </a:ext>
            </a:extLst>
          </p:cNvPr>
          <p:cNvSpPr>
            <a:spLocks noGrp="1"/>
          </p:cNvSpPr>
          <p:nvPr>
            <p:ph type="body" sz="quarter" idx="55"/>
          </p:nvPr>
        </p:nvSpPr>
        <p:spPr/>
        <p:txBody>
          <a:bodyPr/>
          <a:lstStyle/>
          <a:p>
            <a:r>
              <a:rPr lang="en-US" dirty="0"/>
              <a:t>AUG</a:t>
            </a:r>
          </a:p>
        </p:txBody>
      </p:sp>
      <p:sp>
        <p:nvSpPr>
          <p:cNvPr id="29" name="Text Placeholder 28">
            <a:extLst>
              <a:ext uri="{FF2B5EF4-FFF2-40B4-BE49-F238E27FC236}">
                <a16:creationId xmlns="" xmlns:a16="http://schemas.microsoft.com/office/drawing/2014/main" id="{B7A506EE-32D5-4685-97A6-8FDFEF238C43}"/>
              </a:ext>
            </a:extLst>
          </p:cNvPr>
          <p:cNvSpPr>
            <a:spLocks noGrp="1"/>
          </p:cNvSpPr>
          <p:nvPr>
            <p:ph type="body" sz="quarter" idx="56"/>
          </p:nvPr>
        </p:nvSpPr>
        <p:spPr/>
        <p:txBody>
          <a:bodyPr/>
          <a:lstStyle/>
          <a:p>
            <a:r>
              <a:rPr lang="en-US" dirty="0"/>
              <a:t>SEP</a:t>
            </a:r>
          </a:p>
        </p:txBody>
      </p:sp>
      <p:sp>
        <p:nvSpPr>
          <p:cNvPr id="27" name="Text Placeholder 26">
            <a:extLst>
              <a:ext uri="{FF2B5EF4-FFF2-40B4-BE49-F238E27FC236}">
                <a16:creationId xmlns="" xmlns:a16="http://schemas.microsoft.com/office/drawing/2014/main" id="{1787EDAC-5EAB-4A0D-9BD2-D6E9FD0B26A1}"/>
              </a:ext>
            </a:extLst>
          </p:cNvPr>
          <p:cNvSpPr>
            <a:spLocks noGrp="1"/>
          </p:cNvSpPr>
          <p:nvPr>
            <p:ph type="body" sz="quarter" idx="54"/>
          </p:nvPr>
        </p:nvSpPr>
        <p:spPr/>
        <p:txBody>
          <a:bodyPr/>
          <a:lstStyle/>
          <a:p>
            <a:r>
              <a:rPr lang="en-US" dirty="0"/>
              <a:t>OCT</a:t>
            </a:r>
          </a:p>
        </p:txBody>
      </p:sp>
      <p:sp>
        <p:nvSpPr>
          <p:cNvPr id="30" name="Text Placeholder 29">
            <a:extLst>
              <a:ext uri="{FF2B5EF4-FFF2-40B4-BE49-F238E27FC236}">
                <a16:creationId xmlns="" xmlns:a16="http://schemas.microsoft.com/office/drawing/2014/main" id="{E80CB353-63CA-4305-9748-807B6905DBFF}"/>
              </a:ext>
            </a:extLst>
          </p:cNvPr>
          <p:cNvSpPr>
            <a:spLocks noGrp="1"/>
          </p:cNvSpPr>
          <p:nvPr>
            <p:ph type="body" sz="quarter" idx="57"/>
          </p:nvPr>
        </p:nvSpPr>
        <p:spPr/>
        <p:txBody>
          <a:bodyPr/>
          <a:lstStyle/>
          <a:p>
            <a:r>
              <a:rPr lang="en-US" dirty="0"/>
              <a:t>NOV</a:t>
            </a:r>
          </a:p>
        </p:txBody>
      </p:sp>
      <p:sp>
        <p:nvSpPr>
          <p:cNvPr id="31" name="Text Placeholder 30">
            <a:extLst>
              <a:ext uri="{FF2B5EF4-FFF2-40B4-BE49-F238E27FC236}">
                <a16:creationId xmlns="" xmlns:a16="http://schemas.microsoft.com/office/drawing/2014/main" id="{1B52C010-5159-4F61-821F-E73647E7C066}"/>
              </a:ext>
            </a:extLst>
          </p:cNvPr>
          <p:cNvSpPr>
            <a:spLocks noGrp="1"/>
          </p:cNvSpPr>
          <p:nvPr>
            <p:ph type="body" sz="quarter" idx="58"/>
          </p:nvPr>
        </p:nvSpPr>
        <p:spPr/>
        <p:txBody>
          <a:bodyPr/>
          <a:lstStyle/>
          <a:p>
            <a:r>
              <a:rPr lang="en-US" dirty="0"/>
              <a:t>DEC</a:t>
            </a:r>
          </a:p>
        </p:txBody>
      </p:sp>
      <p:cxnSp>
        <p:nvCxnSpPr>
          <p:cNvPr id="48" name="Straight Connector 47" descr="Milestone Connector">
            <a:extLst>
              <a:ext uri="{FF2B5EF4-FFF2-40B4-BE49-F238E27FC236}">
                <a16:creationId xmlns="" xmlns:a16="http://schemas.microsoft.com/office/drawing/2014/main" id="{53BC501E-8914-41D2-8643-052558AA1E7D}"/>
              </a:ext>
            </a:extLst>
          </p:cNvPr>
          <p:cNvCxnSpPr>
            <a:cxnSpLocks/>
          </p:cNvCxnSpPr>
          <p:nvPr/>
        </p:nvCxnSpPr>
        <p:spPr>
          <a:xfrm>
            <a:off x="7731750" y="2860512"/>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 Placeholder 31">
            <a:extLst>
              <a:ext uri="{FF2B5EF4-FFF2-40B4-BE49-F238E27FC236}">
                <a16:creationId xmlns="" xmlns:a16="http://schemas.microsoft.com/office/drawing/2014/main" id="{FD461938-72FB-4E5D-80CD-DE5F3EE1D5AE}"/>
              </a:ext>
            </a:extLst>
          </p:cNvPr>
          <p:cNvSpPr txBox="1">
            <a:spLocks/>
          </p:cNvSpPr>
          <p:nvPr/>
        </p:nvSpPr>
        <p:spPr>
          <a:xfrm>
            <a:off x="7640169" y="2289978"/>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Handover</a:t>
            </a:r>
          </a:p>
        </p:txBody>
      </p:sp>
      <p:sp>
        <p:nvSpPr>
          <p:cNvPr id="37" name="Text Placeholder 32">
            <a:extLst>
              <a:ext uri="{FF2B5EF4-FFF2-40B4-BE49-F238E27FC236}">
                <a16:creationId xmlns="" xmlns:a16="http://schemas.microsoft.com/office/drawing/2014/main" id="{3F2EA78E-7491-46CC-9C20-5B473BC28EED}"/>
              </a:ext>
            </a:extLst>
          </p:cNvPr>
          <p:cNvSpPr txBox="1">
            <a:spLocks/>
          </p:cNvSpPr>
          <p:nvPr/>
        </p:nvSpPr>
        <p:spPr>
          <a:xfrm>
            <a:off x="7691897" y="263368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April, 2020</a:t>
            </a:r>
            <a:endParaRPr lang="en-US" dirty="0"/>
          </a:p>
        </p:txBody>
      </p:sp>
      <p:sp>
        <p:nvSpPr>
          <p:cNvPr id="4" name="Slide Number Placeholder 3">
            <a:extLst>
              <a:ext uri="{FF2B5EF4-FFF2-40B4-BE49-F238E27FC236}">
                <a16:creationId xmlns="" xmlns:a16="http://schemas.microsoft.com/office/drawing/2014/main" id="{E259ECD5-0EAD-48D0-B30B-16305BC1062F}"/>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52" name="Rectangle 51"/>
          <p:cNvSpPr/>
          <p:nvPr/>
        </p:nvSpPr>
        <p:spPr>
          <a:xfrm>
            <a:off x="9581999" y="5929745"/>
            <a:ext cx="1725104" cy="767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31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TECHNOLOGIES</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4</a:t>
            </a:fld>
            <a:endParaRPr lang="en-US" noProof="0" dirty="0"/>
          </a:p>
        </p:txBody>
      </p:sp>
      <p:sp>
        <p:nvSpPr>
          <p:cNvPr id="32" name="Text Placeholder 31"/>
          <p:cNvSpPr>
            <a:spLocks noGrp="1"/>
          </p:cNvSpPr>
          <p:nvPr>
            <p:ph type="body" sz="quarter" idx="59"/>
          </p:nvPr>
        </p:nvSpPr>
        <p:spPr/>
        <p:txBody>
          <a:bodyPr/>
          <a:lstStyle/>
          <a:p>
            <a:endParaRPr lang="en-US"/>
          </a:p>
        </p:txBody>
      </p:sp>
      <p:sp>
        <p:nvSpPr>
          <p:cNvPr id="33" name="Text Placeholder 32"/>
          <p:cNvSpPr>
            <a:spLocks noGrp="1"/>
          </p:cNvSpPr>
          <p:nvPr>
            <p:ph type="body" sz="quarter" idx="60"/>
          </p:nvPr>
        </p:nvSpPr>
        <p:spPr/>
        <p:txBody>
          <a:bodyPr/>
          <a:lstStyle/>
          <a:p>
            <a:endParaRPr lang="en-US"/>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27" y="1472857"/>
            <a:ext cx="11303545" cy="3563600"/>
          </a:xfrm>
          <a:prstGeom prst="rect">
            <a:avLst/>
          </a:prstGeom>
        </p:spPr>
      </p:pic>
      <p:sp>
        <p:nvSpPr>
          <p:cNvPr id="35" name="Rectangle 34"/>
          <p:cNvSpPr/>
          <p:nvPr/>
        </p:nvSpPr>
        <p:spPr>
          <a:xfrm>
            <a:off x="9581999" y="5929745"/>
            <a:ext cx="1725104" cy="767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10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5E3EA69-4E0E-41BD-8095-A124225A2647}"/>
              </a:ext>
            </a:extLst>
          </p:cNvPr>
          <p:cNvSpPr>
            <a:spLocks noGrp="1"/>
          </p:cNvSpPr>
          <p:nvPr>
            <p:ph type="subTitle" idx="1"/>
          </p:nvPr>
        </p:nvSpPr>
        <p:spPr/>
        <p:txBody>
          <a:bodyPr/>
          <a:lstStyle/>
          <a:p>
            <a:r>
              <a:rPr lang="en-US" dirty="0"/>
              <a:t>Lorem ipsum dolor sit amet, consectetur adipiscing elit. Etiam aliquet eu mi quis lacinia. Ut fermentum a magna ut.</a:t>
            </a:r>
          </a:p>
        </p:txBody>
      </p:sp>
      <p:pic>
        <p:nvPicPr>
          <p:cNvPr id="13" name="Picture Placeholder 12" descr="blueprtint drawing of a chair">
            <a:extLst>
              <a:ext uri="{FF2B5EF4-FFF2-40B4-BE49-F238E27FC236}">
                <a16:creationId xmlns="" xmlns:a16="http://schemas.microsoft.com/office/drawing/2014/main" id="{6E643D59-F8F9-4C98-A5EE-B7CC655BB931}"/>
              </a:ext>
            </a:extLst>
          </p:cNvPr>
          <p:cNvPicPr>
            <a:picLocks noGrp="1" noChangeAspect="1"/>
          </p:cNvPicPr>
          <p:nvPr>
            <p:ph type="pic" sz="quarter" idx="16"/>
          </p:nvPr>
        </p:nvPicPr>
        <p:blipFill>
          <a:blip r:embed="rId2">
            <a:extLst>
              <a:ext uri="{28A0092B-C50C-407E-A947-70E740481C1C}">
                <a14:useLocalDpi xmlns:a14="http://schemas.microsoft.com/office/drawing/2010/main"/>
              </a:ext>
            </a:extLst>
          </a:blip>
          <a:stretch>
            <a:fillRect/>
          </a:stretch>
        </p:blipFill>
        <p:spPr>
          <a:xfrm>
            <a:off x="7652806" y="764519"/>
            <a:ext cx="1872000" cy="1872000"/>
          </a:xfrm>
        </p:spPr>
      </p:pic>
      <p:pic>
        <p:nvPicPr>
          <p:cNvPr id="12" name="Picture Placeholder 11" descr="close up image of inside building material">
            <a:extLst>
              <a:ext uri="{FF2B5EF4-FFF2-40B4-BE49-F238E27FC236}">
                <a16:creationId xmlns="" xmlns:a16="http://schemas.microsoft.com/office/drawing/2014/main" id="{538221E8-A1FD-47AB-9710-BF80F25B9D30}"/>
              </a:ext>
            </a:extLst>
          </p:cNvPr>
          <p:cNvPicPr>
            <a:picLocks noGrp="1" noChangeAspect="1"/>
          </p:cNvPicPr>
          <p:nvPr>
            <p:ph type="pic" sz="quarter" idx="17"/>
          </p:nvPr>
        </p:nvPicPr>
        <p:blipFill>
          <a:blip r:embed="rId3">
            <a:extLst>
              <a:ext uri="{28A0092B-C50C-407E-A947-70E740481C1C}">
                <a14:useLocalDpi xmlns:a14="http://schemas.microsoft.com/office/drawing/2010/main"/>
              </a:ext>
            </a:extLst>
          </a:blip>
          <a:stretch>
            <a:fillRect/>
          </a:stretch>
        </p:blipFill>
        <p:spPr>
          <a:xfrm>
            <a:off x="9713594" y="767558"/>
            <a:ext cx="1872000" cy="1865922"/>
          </a:xfrm>
        </p:spPr>
      </p:pic>
      <p:sp>
        <p:nvSpPr>
          <p:cNvPr id="9" name="Rectangle 6">
            <a:extLst>
              <a:ext uri="{FF2B5EF4-FFF2-40B4-BE49-F238E27FC236}">
                <a16:creationId xmlns="" xmlns:a16="http://schemas.microsoft.com/office/drawing/2014/main" id="{C9D745AD-2359-4511-AF2E-0CFC0783471A}"/>
              </a:ext>
              <a:ext uri="{C183D7F6-B498-43B3-948B-1728B52AA6E4}">
                <adec:decorative xmlns=""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 xmlns:a16="http://schemas.microsoft.com/office/drawing/2014/main" id="{A0F0B9BF-0637-4907-A537-C5F7C796FCA1}"/>
              </a:ext>
              <a:ext uri="{C183D7F6-B498-43B3-948B-1728B52AA6E4}">
                <adec:decorative xmlns=""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 xmlns:a16="http://schemas.microsoft.com/office/drawing/2014/main" id="{AF29EA23-F34E-486A-B8B2-0C3019266975}"/>
              </a:ext>
            </a:extLst>
          </p:cNvPr>
          <p:cNvSpPr>
            <a:spLocks noGrp="1"/>
          </p:cNvSpPr>
          <p:nvPr>
            <p:ph type="ftr" sz="quarter" idx="12"/>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5</a:t>
            </a:fld>
            <a:endParaRPr lang="en-US" dirty="0"/>
          </a:p>
        </p:txBody>
      </p:sp>
      <p:sp>
        <p:nvSpPr>
          <p:cNvPr id="7" name="Title 6"/>
          <p:cNvSpPr>
            <a:spLocks noGrp="1"/>
          </p:cNvSpPr>
          <p:nvPr>
            <p:ph type="ctrTitle"/>
          </p:nvPr>
        </p:nvSpPr>
        <p:spPr/>
        <p:txBody>
          <a:bodyPr/>
          <a:lstStyle/>
          <a:p>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9372"/>
            <a:ext cx="12192000" cy="5568913"/>
          </a:xfrm>
          <a:prstGeom prst="rect">
            <a:avLst/>
          </a:prstGeom>
        </p:spPr>
      </p:pic>
      <p:sp>
        <p:nvSpPr>
          <p:cNvPr id="14" name="TextBox 13"/>
          <p:cNvSpPr txBox="1"/>
          <p:nvPr/>
        </p:nvSpPr>
        <p:spPr>
          <a:xfrm>
            <a:off x="4365938" y="-108600"/>
            <a:ext cx="2210862" cy="646331"/>
          </a:xfrm>
          <a:prstGeom prst="rect">
            <a:avLst/>
          </a:prstGeom>
          <a:noFill/>
        </p:spPr>
        <p:txBody>
          <a:bodyPr wrap="none" rtlCol="0">
            <a:spAutoFit/>
          </a:bodyPr>
          <a:lstStyle/>
          <a:p>
            <a:r>
              <a:rPr lang="en-AU" sz="3600" dirty="0" smtClean="0">
                <a:latin typeface="Times New Roman" panose="02020603050405020304" pitchFamily="18" charset="0"/>
                <a:cs typeface="Times New Roman" panose="02020603050405020304" pitchFamily="18" charset="0"/>
              </a:rPr>
              <a:t>Repository</a:t>
            </a:r>
            <a:endParaRPr lang="en-US" sz="3600" dirty="0">
              <a:latin typeface="Times New Roman" panose="02020603050405020304" pitchFamily="18" charset="0"/>
              <a:cs typeface="Times New Roman" panose="02020603050405020304" pitchFamily="18" charset="0"/>
            </a:endParaRPr>
          </a:p>
        </p:txBody>
      </p:sp>
      <p:sp>
        <p:nvSpPr>
          <p:cNvPr id="15" name="Rectangle 14"/>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494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E0A63-A388-49B1-A04E-27CE9BD622EF}"/>
              </a:ext>
            </a:extLst>
          </p:cNvPr>
          <p:cNvSpPr>
            <a:spLocks noGrp="1"/>
          </p:cNvSpPr>
          <p:nvPr>
            <p:ph type="title"/>
          </p:nvPr>
        </p:nvSpPr>
        <p:spPr/>
        <p:txBody>
          <a:bodyPr/>
          <a:lstStyle/>
          <a:p>
            <a:r>
              <a:rPr lang="en-US" dirty="0" err="1" smtClean="0"/>
              <a:t>GitLab</a:t>
            </a:r>
            <a:r>
              <a:rPr lang="en-US" dirty="0" smtClean="0"/>
              <a:t> Board</a:t>
            </a:r>
            <a:endParaRPr lang="en-US" dirty="0"/>
          </a:p>
        </p:txBody>
      </p:sp>
      <p:sp>
        <p:nvSpPr>
          <p:cNvPr id="5" name="Text Placeholder 4">
            <a:extLst>
              <a:ext uri="{FF2B5EF4-FFF2-40B4-BE49-F238E27FC236}">
                <a16:creationId xmlns="" xmlns:a16="http://schemas.microsoft.com/office/drawing/2014/main" id="{06E82690-B145-4D4F-B2D1-0B2A8C50FD71}"/>
              </a:ext>
            </a:extLst>
          </p:cNvPr>
          <p:cNvSpPr>
            <a:spLocks noGrp="1"/>
          </p:cNvSpPr>
          <p:nvPr>
            <p:ph type="body" sz="quarter" idx="33"/>
          </p:nvPr>
        </p:nvSpPr>
        <p:spPr/>
        <p:txBody>
          <a:bodyPr/>
          <a:lstStyle/>
          <a:p>
            <a:r>
              <a:rPr lang="en-US" dirty="0"/>
              <a:t>Research</a:t>
            </a:r>
          </a:p>
        </p:txBody>
      </p:sp>
      <p:sp>
        <p:nvSpPr>
          <p:cNvPr id="6" name="Text Placeholder 5">
            <a:extLst>
              <a:ext uri="{FF2B5EF4-FFF2-40B4-BE49-F238E27FC236}">
                <a16:creationId xmlns="" xmlns:a16="http://schemas.microsoft.com/office/drawing/2014/main" id="{7640DF9D-0C9E-4C5D-9635-6B4DE10CCEE5}"/>
              </a:ext>
            </a:extLst>
          </p:cNvPr>
          <p:cNvSpPr>
            <a:spLocks noGrp="1"/>
          </p:cNvSpPr>
          <p:nvPr>
            <p:ph type="body" sz="quarter" idx="34"/>
          </p:nvPr>
        </p:nvSpPr>
        <p:spPr/>
        <p:txBody>
          <a:bodyPr/>
          <a:lstStyle/>
          <a:p>
            <a:r>
              <a:rPr lang="en-US" dirty="0"/>
              <a:t>Lorem </a:t>
            </a:r>
            <a:r>
              <a:rPr lang="en-US" noProof="1"/>
              <a:t>ipsum dolor sit amet, consectetur adipiscing elit. </a:t>
            </a:r>
          </a:p>
        </p:txBody>
      </p:sp>
      <p:sp>
        <p:nvSpPr>
          <p:cNvPr id="7" name="Text Placeholder 6">
            <a:extLst>
              <a:ext uri="{FF2B5EF4-FFF2-40B4-BE49-F238E27FC236}">
                <a16:creationId xmlns="" xmlns:a16="http://schemas.microsoft.com/office/drawing/2014/main" id="{40297407-CE4E-4284-879D-AEC395713625}"/>
              </a:ext>
            </a:extLst>
          </p:cNvPr>
          <p:cNvSpPr>
            <a:spLocks noGrp="1"/>
          </p:cNvSpPr>
          <p:nvPr>
            <p:ph type="body" sz="quarter" idx="35"/>
          </p:nvPr>
        </p:nvSpPr>
        <p:spPr/>
        <p:txBody>
          <a:bodyPr/>
          <a:lstStyle/>
          <a:p>
            <a:r>
              <a:rPr lang="en-US" dirty="0"/>
              <a:t>Abstract</a:t>
            </a:r>
          </a:p>
        </p:txBody>
      </p:sp>
      <p:sp>
        <p:nvSpPr>
          <p:cNvPr id="8" name="Text Placeholder 7">
            <a:extLst>
              <a:ext uri="{FF2B5EF4-FFF2-40B4-BE49-F238E27FC236}">
                <a16:creationId xmlns="" xmlns:a16="http://schemas.microsoft.com/office/drawing/2014/main" id="{F5C3A7BE-F7FC-4942-A31A-491A8A806103}"/>
              </a:ext>
            </a:extLst>
          </p:cNvPr>
          <p:cNvSpPr>
            <a:spLocks noGrp="1"/>
          </p:cNvSpPr>
          <p:nvPr>
            <p:ph type="body" sz="quarter" idx="36"/>
          </p:nvPr>
        </p:nvSpPr>
        <p:spPr/>
        <p:txBody>
          <a:bodyPr/>
          <a:lstStyle/>
          <a:p>
            <a:r>
              <a:rPr lang="en-US" dirty="0"/>
              <a:t>Lorem </a:t>
            </a:r>
            <a:r>
              <a:rPr lang="en-US" noProof="1"/>
              <a:t>ipsum dolor sit amet, consectetur adipiscing elit. </a:t>
            </a:r>
          </a:p>
        </p:txBody>
      </p:sp>
      <p:sp>
        <p:nvSpPr>
          <p:cNvPr id="9" name="Text Placeholder 8">
            <a:extLst>
              <a:ext uri="{FF2B5EF4-FFF2-40B4-BE49-F238E27FC236}">
                <a16:creationId xmlns="" xmlns:a16="http://schemas.microsoft.com/office/drawing/2014/main" id="{95CCE699-03D1-4642-B46A-B14EF17DA183}"/>
              </a:ext>
            </a:extLst>
          </p:cNvPr>
          <p:cNvSpPr>
            <a:spLocks noGrp="1"/>
          </p:cNvSpPr>
          <p:nvPr>
            <p:ph type="body" sz="quarter" idx="37"/>
          </p:nvPr>
        </p:nvSpPr>
        <p:spPr/>
        <p:txBody>
          <a:bodyPr/>
          <a:lstStyle/>
          <a:p>
            <a:r>
              <a:rPr lang="en-US" dirty="0"/>
              <a:t>Design</a:t>
            </a:r>
          </a:p>
        </p:txBody>
      </p:sp>
      <p:sp>
        <p:nvSpPr>
          <p:cNvPr id="10" name="Text Placeholder 9">
            <a:extLst>
              <a:ext uri="{FF2B5EF4-FFF2-40B4-BE49-F238E27FC236}">
                <a16:creationId xmlns="" xmlns:a16="http://schemas.microsoft.com/office/drawing/2014/main" id="{BC1DF189-6F2F-4C21-88CC-C82D3D0D147B}"/>
              </a:ext>
            </a:extLst>
          </p:cNvPr>
          <p:cNvSpPr>
            <a:spLocks noGrp="1"/>
          </p:cNvSpPr>
          <p:nvPr>
            <p:ph type="body" sz="quarter" idx="38"/>
          </p:nvPr>
        </p:nvSpPr>
        <p:spPr/>
        <p:txBody>
          <a:bodyPr/>
          <a:lstStyle/>
          <a:p>
            <a:endParaRPr lang="en-US" noProof="1"/>
          </a:p>
        </p:txBody>
      </p:sp>
      <p:sp>
        <p:nvSpPr>
          <p:cNvPr id="4" name="Slide Number Placeholder 3">
            <a:extLst>
              <a:ext uri="{FF2B5EF4-FFF2-40B4-BE49-F238E27FC236}">
                <a16:creationId xmlns="" xmlns:a16="http://schemas.microsoft.com/office/drawing/2014/main" id="{79ED4A67-3A46-4F54-A12A-EAE1B53E6457}"/>
              </a:ext>
            </a:extLst>
          </p:cNvPr>
          <p:cNvSpPr>
            <a:spLocks noGrp="1"/>
          </p:cNvSpPr>
          <p:nvPr>
            <p:ph type="sldNum" sz="quarter" idx="11"/>
          </p:nvPr>
        </p:nvSpPr>
        <p:spPr/>
        <p:txBody>
          <a:bodyPr/>
          <a:lstStyle/>
          <a:p>
            <a:fld id="{19B51A1E-902D-48AF-9020-955120F399B6}" type="slidenum">
              <a:rPr lang="en-US" smtClean="0"/>
              <a:pPr/>
              <a:t>6</a:t>
            </a:fld>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93" y="1297445"/>
            <a:ext cx="8672244" cy="5215271"/>
          </a:xfrm>
          <a:prstGeom prst="rect">
            <a:avLst/>
          </a:prstGeom>
        </p:spPr>
      </p:pic>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393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E0A63-A388-49B1-A04E-27CE9BD622EF}"/>
              </a:ext>
            </a:extLst>
          </p:cNvPr>
          <p:cNvSpPr>
            <a:spLocks noGrp="1"/>
          </p:cNvSpPr>
          <p:nvPr>
            <p:ph type="title"/>
          </p:nvPr>
        </p:nvSpPr>
        <p:spPr/>
        <p:txBody>
          <a:bodyPr/>
          <a:lstStyle/>
          <a:p>
            <a:r>
              <a:rPr lang="en-US" dirty="0" err="1" smtClean="0"/>
              <a:t>GitLab</a:t>
            </a:r>
            <a:r>
              <a:rPr lang="en-US" dirty="0" smtClean="0"/>
              <a:t> Closed Issues</a:t>
            </a:r>
            <a:endParaRPr lang="en-US" dirty="0"/>
          </a:p>
        </p:txBody>
      </p:sp>
      <p:sp>
        <p:nvSpPr>
          <p:cNvPr id="5" name="Text Placeholder 4">
            <a:extLst>
              <a:ext uri="{FF2B5EF4-FFF2-40B4-BE49-F238E27FC236}">
                <a16:creationId xmlns="" xmlns:a16="http://schemas.microsoft.com/office/drawing/2014/main" id="{06E82690-B145-4D4F-B2D1-0B2A8C50FD71}"/>
              </a:ext>
            </a:extLst>
          </p:cNvPr>
          <p:cNvSpPr>
            <a:spLocks noGrp="1"/>
          </p:cNvSpPr>
          <p:nvPr>
            <p:ph type="body" sz="quarter" idx="33"/>
          </p:nvPr>
        </p:nvSpPr>
        <p:spPr/>
        <p:txBody>
          <a:bodyPr/>
          <a:lstStyle/>
          <a:p>
            <a:r>
              <a:rPr lang="en-US" dirty="0"/>
              <a:t>Research</a:t>
            </a:r>
          </a:p>
        </p:txBody>
      </p:sp>
      <p:sp>
        <p:nvSpPr>
          <p:cNvPr id="6" name="Text Placeholder 5">
            <a:extLst>
              <a:ext uri="{FF2B5EF4-FFF2-40B4-BE49-F238E27FC236}">
                <a16:creationId xmlns="" xmlns:a16="http://schemas.microsoft.com/office/drawing/2014/main" id="{7640DF9D-0C9E-4C5D-9635-6B4DE10CCEE5}"/>
              </a:ext>
            </a:extLst>
          </p:cNvPr>
          <p:cNvSpPr>
            <a:spLocks noGrp="1"/>
          </p:cNvSpPr>
          <p:nvPr>
            <p:ph type="body" sz="quarter" idx="34"/>
          </p:nvPr>
        </p:nvSpPr>
        <p:spPr/>
        <p:txBody>
          <a:bodyPr/>
          <a:lstStyle/>
          <a:p>
            <a:r>
              <a:rPr lang="en-US" dirty="0"/>
              <a:t>Lorem </a:t>
            </a:r>
            <a:r>
              <a:rPr lang="en-US" noProof="1"/>
              <a:t>ipsum dolor sit amet, consectetur adipiscing elit. </a:t>
            </a:r>
          </a:p>
        </p:txBody>
      </p:sp>
      <p:sp>
        <p:nvSpPr>
          <p:cNvPr id="7" name="Text Placeholder 6">
            <a:extLst>
              <a:ext uri="{FF2B5EF4-FFF2-40B4-BE49-F238E27FC236}">
                <a16:creationId xmlns="" xmlns:a16="http://schemas.microsoft.com/office/drawing/2014/main" id="{40297407-CE4E-4284-879D-AEC395713625}"/>
              </a:ext>
            </a:extLst>
          </p:cNvPr>
          <p:cNvSpPr>
            <a:spLocks noGrp="1"/>
          </p:cNvSpPr>
          <p:nvPr>
            <p:ph type="body" sz="quarter" idx="35"/>
          </p:nvPr>
        </p:nvSpPr>
        <p:spPr/>
        <p:txBody>
          <a:bodyPr/>
          <a:lstStyle/>
          <a:p>
            <a:r>
              <a:rPr lang="en-US" dirty="0"/>
              <a:t>Abstract</a:t>
            </a:r>
          </a:p>
        </p:txBody>
      </p:sp>
      <p:sp>
        <p:nvSpPr>
          <p:cNvPr id="8" name="Text Placeholder 7">
            <a:extLst>
              <a:ext uri="{FF2B5EF4-FFF2-40B4-BE49-F238E27FC236}">
                <a16:creationId xmlns="" xmlns:a16="http://schemas.microsoft.com/office/drawing/2014/main" id="{F5C3A7BE-F7FC-4942-A31A-491A8A806103}"/>
              </a:ext>
            </a:extLst>
          </p:cNvPr>
          <p:cNvSpPr>
            <a:spLocks noGrp="1"/>
          </p:cNvSpPr>
          <p:nvPr>
            <p:ph type="body" sz="quarter" idx="36"/>
          </p:nvPr>
        </p:nvSpPr>
        <p:spPr/>
        <p:txBody>
          <a:bodyPr/>
          <a:lstStyle/>
          <a:p>
            <a:r>
              <a:rPr lang="en-US" dirty="0"/>
              <a:t>Lorem </a:t>
            </a:r>
            <a:r>
              <a:rPr lang="en-US" noProof="1"/>
              <a:t>ipsum dolor sit amet, consectetur adipiscing elit. </a:t>
            </a:r>
          </a:p>
        </p:txBody>
      </p:sp>
      <p:sp>
        <p:nvSpPr>
          <p:cNvPr id="9" name="Text Placeholder 8">
            <a:extLst>
              <a:ext uri="{FF2B5EF4-FFF2-40B4-BE49-F238E27FC236}">
                <a16:creationId xmlns="" xmlns:a16="http://schemas.microsoft.com/office/drawing/2014/main" id="{95CCE699-03D1-4642-B46A-B14EF17DA183}"/>
              </a:ext>
            </a:extLst>
          </p:cNvPr>
          <p:cNvSpPr>
            <a:spLocks noGrp="1"/>
          </p:cNvSpPr>
          <p:nvPr>
            <p:ph type="body" sz="quarter" idx="37"/>
          </p:nvPr>
        </p:nvSpPr>
        <p:spPr/>
        <p:txBody>
          <a:bodyPr/>
          <a:lstStyle/>
          <a:p>
            <a:r>
              <a:rPr lang="en-US" dirty="0"/>
              <a:t>Design</a:t>
            </a:r>
          </a:p>
        </p:txBody>
      </p:sp>
      <p:sp>
        <p:nvSpPr>
          <p:cNvPr id="10" name="Text Placeholder 9">
            <a:extLst>
              <a:ext uri="{FF2B5EF4-FFF2-40B4-BE49-F238E27FC236}">
                <a16:creationId xmlns="" xmlns:a16="http://schemas.microsoft.com/office/drawing/2014/main" id="{BC1DF189-6F2F-4C21-88CC-C82D3D0D147B}"/>
              </a:ext>
            </a:extLst>
          </p:cNvPr>
          <p:cNvSpPr>
            <a:spLocks noGrp="1"/>
          </p:cNvSpPr>
          <p:nvPr>
            <p:ph type="body" sz="quarter" idx="38"/>
          </p:nvPr>
        </p:nvSpPr>
        <p:spPr/>
        <p:txBody>
          <a:bodyPr/>
          <a:lstStyle/>
          <a:p>
            <a:endParaRPr lang="en-US" noProof="1"/>
          </a:p>
        </p:txBody>
      </p:sp>
      <p:sp>
        <p:nvSpPr>
          <p:cNvPr id="4" name="Slide Number Placeholder 3">
            <a:extLst>
              <a:ext uri="{FF2B5EF4-FFF2-40B4-BE49-F238E27FC236}">
                <a16:creationId xmlns="" xmlns:a16="http://schemas.microsoft.com/office/drawing/2014/main" id="{79ED4A67-3A46-4F54-A12A-EAE1B53E6457}"/>
              </a:ext>
            </a:extLst>
          </p:cNvPr>
          <p:cNvSpPr>
            <a:spLocks noGrp="1"/>
          </p:cNvSpPr>
          <p:nvPr>
            <p:ph type="sldNum" sz="quarter" idx="11"/>
          </p:nvPr>
        </p:nvSpPr>
        <p:spPr/>
        <p:txBody>
          <a:bodyPr/>
          <a:lstStyle/>
          <a:p>
            <a:fld id="{19B51A1E-902D-48AF-9020-955120F399B6}" type="slidenum">
              <a:rPr lang="en-US" smtClean="0"/>
              <a:pPr/>
              <a:t>7</a:t>
            </a:fld>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864001"/>
            <a:ext cx="10977631" cy="5684108"/>
          </a:xfrm>
          <a:prstGeom prst="rect">
            <a:avLst/>
          </a:prstGeom>
        </p:spPr>
      </p:pic>
    </p:spTree>
    <p:extLst>
      <p:ext uri="{BB962C8B-B14F-4D97-AF65-F5344CB8AC3E}">
        <p14:creationId xmlns:p14="http://schemas.microsoft.com/office/powerpoint/2010/main" val="140357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65915" y="864000"/>
            <a:ext cx="9852339" cy="5532183"/>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AU" dirty="0" smtClean="0"/>
              <a:t>Milestone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8</a:t>
            </a:fld>
            <a:endParaRPr lang="en-US" noProof="0" dirty="0"/>
          </a:p>
        </p:txBody>
      </p:sp>
      <p:pic>
        <p:nvPicPr>
          <p:cNvPr id="15" name="Picture 14"/>
          <p:cNvPicPr>
            <a:picLocks noChangeAspect="1"/>
          </p:cNvPicPr>
          <p:nvPr/>
        </p:nvPicPr>
        <p:blipFill>
          <a:blip r:embed="rId2"/>
          <a:stretch>
            <a:fillRect/>
          </a:stretch>
        </p:blipFill>
        <p:spPr>
          <a:xfrm>
            <a:off x="1081824" y="1088124"/>
            <a:ext cx="9474558" cy="4901372"/>
          </a:xfrm>
          <a:prstGeom prst="rect">
            <a:avLst/>
          </a:prstGeom>
        </p:spPr>
      </p:pic>
    </p:spTree>
    <p:extLst>
      <p:ext uri="{BB962C8B-B14F-4D97-AF65-F5344CB8AC3E}">
        <p14:creationId xmlns:p14="http://schemas.microsoft.com/office/powerpoint/2010/main" val="4129222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dirty="0" smtClean="0"/>
              <a:t>Status Display Function – Filling Application</a:t>
            </a:r>
            <a:endParaRPr lang="en-US" dirty="0"/>
          </a:p>
        </p:txBody>
      </p:sp>
      <p:pic>
        <p:nvPicPr>
          <p:cNvPr id="10" name="Content Placeholder 9"/>
          <p:cNvPicPr>
            <a:picLocks noGrp="1" noChangeAspect="1"/>
          </p:cNvPicPr>
          <p:nvPr>
            <p:ph sz="half" idx="29"/>
          </p:nvPr>
        </p:nvPicPr>
        <p:blipFill>
          <a:blip r:embed="rId2">
            <a:extLst>
              <a:ext uri="{28A0092B-C50C-407E-A947-70E740481C1C}">
                <a14:useLocalDpi xmlns:a14="http://schemas.microsoft.com/office/drawing/2010/main" val="0"/>
              </a:ext>
            </a:extLst>
          </a:blip>
          <a:stretch>
            <a:fillRect/>
          </a:stretch>
        </p:blipFill>
        <p:spPr>
          <a:xfrm>
            <a:off x="431800" y="1262743"/>
            <a:ext cx="7109060" cy="4266525"/>
          </a:xfrm>
        </p:spPr>
      </p:pic>
      <p:sp>
        <p:nvSpPr>
          <p:cNvPr id="13" name="Content Placeholder 12">
            <a:extLst>
              <a:ext uri="{FF2B5EF4-FFF2-40B4-BE49-F238E27FC236}">
                <a16:creationId xmlns="" xmlns:a16="http://schemas.microsoft.com/office/drawing/2014/main" id="{111E1D64-13B1-45CD-A29D-474622790A38}"/>
              </a:ext>
            </a:extLst>
          </p:cNvPr>
          <p:cNvSpPr>
            <a:spLocks noGrp="1"/>
          </p:cNvSpPr>
          <p:nvPr>
            <p:ph sz="half" idx="2"/>
          </p:nvPr>
        </p:nvSpPr>
        <p:spPr>
          <a:xfrm>
            <a:off x="7658100" y="1752956"/>
            <a:ext cx="3546675" cy="3580706"/>
          </a:xfrm>
        </p:spPr>
        <p:txBody>
          <a:bodyPr/>
          <a:lstStyle/>
          <a:p>
            <a:r>
              <a:rPr lang="en-US" sz="2400" dirty="0" smtClean="0">
                <a:latin typeface="Times New Roman" panose="02020603050405020304" pitchFamily="18" charset="0"/>
                <a:cs typeface="Times New Roman" panose="02020603050405020304" pitchFamily="18" charset="0"/>
              </a:rPr>
              <a:t>Status Display </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Random function utilized to generate simulated values</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API Returns response object which needs to be observe by front-end application</a:t>
            </a: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a:latin typeface="Times New Roman" panose="02020603050405020304" pitchFamily="18" charset="0"/>
                <a:cs typeface="Times New Roman" panose="02020603050405020304" pitchFamily="18" charset="0"/>
                <a:hlinkClick r:id="rId3" action="ppaction://hlinksldjump"/>
              </a:rPr>
              <a:t>Demo: </a:t>
            </a:r>
            <a:endParaRPr lang="en-US" sz="2400" noProof="1">
              <a:latin typeface="Times New Roman" panose="02020603050405020304" pitchFamily="18" charset="0"/>
              <a:cs typeface="Times New Roman" panose="02020603050405020304" pitchFamily="18" charset="0"/>
            </a:endParaRPr>
          </a:p>
          <a:p>
            <a:endParaRPr lang="en-US" sz="2400" noProof="1">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9</a:t>
            </a:fld>
            <a:endParaRPr lang="en-US" dirty="0"/>
          </a:p>
        </p:txBody>
      </p:sp>
      <p:sp>
        <p:nvSpPr>
          <p:cNvPr id="7" name="Rectangle 6"/>
          <p:cNvSpPr/>
          <p:nvPr/>
        </p:nvSpPr>
        <p:spPr>
          <a:xfrm>
            <a:off x="9581999" y="6117465"/>
            <a:ext cx="1725104" cy="579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443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5">
      <a:dk1>
        <a:sysClr val="windowText" lastClr="000000"/>
      </a:dk1>
      <a:lt1>
        <a:srgbClr val="FFFFFF"/>
      </a:lt1>
      <a:dk2>
        <a:srgbClr val="3F3F3F"/>
      </a:dk2>
      <a:lt2>
        <a:srgbClr val="F2F2F2"/>
      </a:lt2>
      <a:accent1>
        <a:srgbClr val="8E40C8"/>
      </a:accent1>
      <a:accent2>
        <a:srgbClr val="D1A458"/>
      </a:accent2>
      <a:accent3>
        <a:srgbClr val="219550"/>
      </a:accent3>
      <a:accent4>
        <a:srgbClr val="5AA2C8"/>
      </a:accent4>
      <a:accent5>
        <a:srgbClr val="D1737B"/>
      </a:accent5>
      <a:accent6>
        <a:srgbClr val="7B7931"/>
      </a:accent6>
      <a:hlink>
        <a:srgbClr val="8E40C8"/>
      </a:hlink>
      <a:folHlink>
        <a:srgbClr val="8E40C8"/>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48 (4).potx" id="{390B9148-2E44-4729-BA38-DDB5AE565DC7}" vid="{41D5A012-D669-49FF-A992-EBB02BCA5C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Architecture pitch deck</Template>
  <TotalTime>0</TotalTime>
  <Words>691</Words>
  <Application>Microsoft Office PowerPoint</Application>
  <PresentationFormat>Widescreen</PresentationFormat>
  <Paragraphs>190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Bell MT</vt:lpstr>
      <vt:lpstr>Calibri</vt:lpstr>
      <vt:lpstr>Cambria</vt:lpstr>
      <vt:lpstr>Times New Roman</vt:lpstr>
      <vt:lpstr>Wingdings</vt:lpstr>
      <vt:lpstr>Office Theme</vt:lpstr>
      <vt:lpstr>International Project Management Sprint -1  </vt:lpstr>
      <vt:lpstr>PowerPoint Presentation</vt:lpstr>
      <vt:lpstr>Duration </vt:lpstr>
      <vt:lpstr>TECHNOLOGIES</vt:lpstr>
      <vt:lpstr>PowerPoint Presentation</vt:lpstr>
      <vt:lpstr>GitLab Board</vt:lpstr>
      <vt:lpstr>GitLab Closed Issues</vt:lpstr>
      <vt:lpstr>Milestone </vt:lpstr>
      <vt:lpstr>Status Display Function – Filling Application</vt:lpstr>
      <vt:lpstr>Filling– Filling Application</vt:lpstr>
      <vt:lpstr>PowerPoint Presentation</vt:lpstr>
      <vt:lpstr>User interaction form- Filling application – GUI-1</vt:lpstr>
      <vt:lpstr>User interaction form – GUI 2 – Filling application </vt:lpstr>
      <vt:lpstr>Functionality</vt:lpstr>
      <vt:lpstr>PowerPoint Presentation</vt:lpstr>
      <vt:lpstr>GUI 2 and the associated code (Status Display GUI-Filling Application)</vt:lpstr>
      <vt:lpstr>Problems with the initial GUI</vt:lpstr>
      <vt:lpstr>The finalized GUI</vt:lpstr>
      <vt:lpstr>PowerPoint Presentation</vt:lpstr>
      <vt:lpstr>Sprint 2</vt:lpstr>
      <vt:lpstr>Product Backlog</vt:lpstr>
      <vt:lpstr>THANK YOU 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2020-02-07T02:20:06Z</dcterms:created>
  <dcterms:modified xsi:type="dcterms:W3CDTF">2020-02-08T17:12:44Z</dcterms:modified>
</cp:coreProperties>
</file>