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3" r:id="rId4"/>
    <p:sldId id="285" r:id="rId5"/>
    <p:sldId id="267" r:id="rId6"/>
    <p:sldId id="290" r:id="rId7"/>
    <p:sldId id="286" r:id="rId8"/>
    <p:sldId id="302" r:id="rId9"/>
    <p:sldId id="260" r:id="rId10"/>
    <p:sldId id="301" r:id="rId11"/>
    <p:sldId id="266" r:id="rId12"/>
    <p:sldId id="282" r:id="rId13"/>
    <p:sldId id="296" r:id="rId14"/>
    <p:sldId id="300" r:id="rId15"/>
    <p:sldId id="293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595" autoAdjust="0"/>
  </p:normalViewPr>
  <p:slideViewPr>
    <p:cSldViewPr snapToGrid="0">
      <p:cViewPr varScale="1">
        <p:scale>
          <a:sx n="79" d="100"/>
          <a:sy n="79" d="100"/>
        </p:scale>
        <p:origin x="-39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2/27/2020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xmlns="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xmlns="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xmlns="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xmlns="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567F4AE9-9C59-4A3C-9E27-EFC9EE499E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3DA09F5A-AF46-4646-A84F-35C1002AF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36D8447C-AA9F-491F-8EE4-A151146D1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826B47AC-1601-4AA8-BEB3-930A9A37FC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xmlns="" id="{EFC9E01C-1D66-47F5-B8D1-BF6041620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9F5FC000-6DCF-4A02-B144-CC77E752D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xmlns="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xmlns="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xmlns="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xmlns="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xmlns="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xmlns="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xmlns="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xmlns="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xmlns="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A31AFB6F-80F0-4E69-8E48-7431E3898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115CE1DD-8B35-4422-9BB1-DB18FB6B59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C174B088-E2BB-4A47-A4CE-403CAE014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xmlns="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xmlns="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xmlns="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xmlns="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xmlns="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A0FADEC-BFBD-4A6E-B51C-B0DFD4C80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xmlns="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xmlns="" id="{C76F92B7-6C7B-47FA-99F4-C2B7B3F6DE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xmlns="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xmlns="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xmlns="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xmlns="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xmlns="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xmlns="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xmlns="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xmlns="" id="{644FE3AF-A04D-4D49-BDFD-FAF66D921F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EAC46016-1B95-4163-8EAA-252BE4B863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EC09029D-7190-452C-92D6-6B055D055C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xmlns="" id="{78798274-03F6-4FD0-93AB-82A31D0A26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xmlns="" id="{1E3DDEC1-3507-486F-8CCF-7F1E9EB81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xmlns="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xmlns="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xmlns="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3E24480B-1EA1-4618-A14A-DFF8FA2638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43B620A-4118-4E00-9D79-5BD4C87DC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xmlns="" id="{612097E6-9559-4AEF-968E-6C2F89163D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xmlns="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xmlns="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xmlns="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xmlns="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xmlns="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xmlns="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xmlns="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CEDEC4EC-1B7D-4C30-9BDC-ED714BC0AD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61B31970-0B46-450B-916F-74D6DEF9B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xmlns="" id="{950320AF-7644-49E1-9D16-7054771391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xmlns="" id="{D36D919E-E710-495F-8E8C-3A987E502C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xmlns="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xmlns="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DFB96B7-45A3-4381-89C2-4A31A565FF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xmlns="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xmlns="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b="1" noProof="0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i="1" noProof="0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xmlns="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localhost:410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localhost:42100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xmlns="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624720B-51E1-474D-90C6-CD74ED1DA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xmlns="" id="{E4561AC7-2339-461B-BFF9-BEBEF6097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xmlns="" id="{6FFCCB15-66C7-4E86-BF09-14C5B15699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331297"/>
            <a:ext cx="4860000" cy="3878593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International Project Management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Sprint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xmlns="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522163"/>
            <a:ext cx="4860000" cy="836602"/>
          </a:xfrm>
        </p:spPr>
        <p:txBody>
          <a:bodyPr/>
          <a:lstStyle/>
          <a:p>
            <a:r>
              <a:rPr lang="en-US" sz="2000" dirty="0" smtClean="0"/>
              <a:t>Team-ITMWorkshop2</a:t>
            </a:r>
            <a:endParaRPr lang="en-US" sz="2000" noProof="1"/>
          </a:p>
        </p:txBody>
      </p:sp>
      <p:sp>
        <p:nvSpPr>
          <p:cNvPr id="8" name="Google Shape;131;p13"/>
          <p:cNvSpPr txBox="1"/>
          <p:nvPr/>
        </p:nvSpPr>
        <p:spPr>
          <a:xfrm>
            <a:off x="5379900" y="5522163"/>
            <a:ext cx="28479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1"/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Supervisors</a:t>
            </a:r>
            <a:endParaRPr sz="1800" b="1" dirty="0">
              <a:solidFill>
                <a:schemeClr val="bg1"/>
              </a:solidFill>
              <a:latin typeface="Bell MT" panose="02020503060305020303" pitchFamily="18" charset="0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1"/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Pierre </a:t>
            </a:r>
            <a:r>
              <a:rPr lang="en-GB" sz="1800" b="1" dirty="0" err="1">
                <a:solidFill>
                  <a:schemeClr val="bg1"/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Maret</a:t>
            </a:r>
            <a:endParaRPr sz="1800" b="1" dirty="0">
              <a:solidFill>
                <a:schemeClr val="bg1"/>
              </a:solidFill>
              <a:latin typeface="Bell MT" panose="02020503060305020303" pitchFamily="18" charset="0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1"/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Olivier </a:t>
            </a:r>
            <a:r>
              <a:rPr lang="en-GB" sz="1800" b="1" dirty="0" err="1">
                <a:solidFill>
                  <a:schemeClr val="bg1"/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Boissier</a:t>
            </a:r>
            <a:endParaRPr sz="1800" b="1" dirty="0">
              <a:solidFill>
                <a:schemeClr val="bg1"/>
              </a:solidFill>
              <a:latin typeface="Bell MT" panose="02020503060305020303" pitchFamily="18" charset="0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  <a:latin typeface="Bell MT" panose="02020503060305020303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30;p13"/>
          <p:cNvSpPr txBox="1"/>
          <p:nvPr/>
        </p:nvSpPr>
        <p:spPr>
          <a:xfrm>
            <a:off x="8721697" y="5522163"/>
            <a:ext cx="3964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Aninda</a:t>
            </a:r>
            <a:r>
              <a:rPr lang="en-GB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Maulik</a:t>
            </a:r>
            <a:endParaRPr sz="18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Mohamadnour</a:t>
            </a:r>
            <a:r>
              <a:rPr lang="en-GB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Badr</a:t>
            </a:r>
            <a:endParaRPr sz="18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Morad</a:t>
            </a:r>
            <a:r>
              <a:rPr lang="en-GB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Benkaraache</a:t>
            </a:r>
            <a:endParaRPr sz="18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Dhayananth</a:t>
            </a:r>
            <a:r>
              <a:rPr lang="en-GB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Dharmalingam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Commits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1" y="1070811"/>
            <a:ext cx="10922807" cy="552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61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Board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81999" y="5729793"/>
            <a:ext cx="1725104" cy="96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76325"/>
            <a:ext cx="114014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Closed Issues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" y="1351046"/>
            <a:ext cx="1195387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5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581999" y="5729793"/>
            <a:ext cx="1725104" cy="96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Milestone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933952"/>
            <a:ext cx="11117180" cy="527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2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79" y="200180"/>
            <a:ext cx="11340000" cy="432000"/>
          </a:xfrm>
        </p:spPr>
        <p:txBody>
          <a:bodyPr/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9581999" y="5729793"/>
            <a:ext cx="1725104" cy="96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811129"/>
            <a:ext cx="117157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8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76643487-0E80-46DF-96D0-A85C8B2DC2B1}"/>
              </a:ext>
            </a:extLst>
          </p:cNvPr>
          <p:cNvSpPr txBox="1">
            <a:spLocks/>
          </p:cNvSpPr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B50108CC-3DBD-4D59-8FF4-81954D1F33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Potting Application- Initialization:-DONE; To-Be-Continued:- YES</a:t>
            </a:r>
          </a:p>
          <a:p>
            <a:r>
              <a:rPr lang="en-US" sz="2400" dirty="0"/>
              <a:t>User interaction form – Initialization:-DONE; To-Be-Continued:- YES</a:t>
            </a:r>
          </a:p>
          <a:p>
            <a:r>
              <a:rPr lang="en-US" sz="2400" dirty="0"/>
              <a:t>Status Display –GUI- COMPLETED</a:t>
            </a:r>
          </a:p>
          <a:p>
            <a:r>
              <a:rPr lang="en-US" sz="2400" dirty="0"/>
              <a:t>Status Display – Potting Application- To be Started</a:t>
            </a:r>
          </a:p>
          <a:p>
            <a:r>
              <a:rPr lang="en-US" sz="2400" dirty="0"/>
              <a:t>Communication layer with other team- To be Started</a:t>
            </a:r>
          </a:p>
          <a:p>
            <a:r>
              <a:rPr lang="en-US" sz="2400" dirty="0"/>
              <a:t>Power Consumption management module- Initialization:-DONE; To-Be-Continued:- YES</a:t>
            </a:r>
          </a:p>
          <a:p>
            <a:r>
              <a:rPr lang="en-US" sz="2400" dirty="0"/>
              <a:t>Waste Management module-Initialization:-DONE; To-Be-Continued:- YES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581999" y="5729793"/>
            <a:ext cx="1725104" cy="96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2241" y="368785"/>
            <a:ext cx="27339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30655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426" y="2827469"/>
            <a:ext cx="2768958" cy="432000"/>
          </a:xfrm>
        </p:spPr>
        <p:txBody>
          <a:bodyPr/>
          <a:lstStyle/>
          <a:p>
            <a:pPr algn="ctr"/>
            <a:r>
              <a:rPr lang="en-AU" dirty="0" smtClean="0"/>
              <a:t>THANK YOU</a:t>
            </a:r>
            <a:br>
              <a:rPr lang="en-AU" dirty="0" smtClean="0"/>
            </a:br>
            <a:r>
              <a:rPr lang="en-AU" dirty="0" smtClean="0"/>
              <a:t>QUESTION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81999" y="5729793"/>
            <a:ext cx="1725104" cy="96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Triangular design of building up close">
            <a:extLst>
              <a:ext uri="{FF2B5EF4-FFF2-40B4-BE49-F238E27FC236}">
                <a16:creationId xmlns:a16="http://schemas.microsoft.com/office/drawing/2014/main" xmlns="" id="{2EC3AED0-517E-41C1-9ECD-ABB0A850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86636"/>
            <a:ext cx="11537139" cy="6480000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xmlns="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4345329"/>
            <a:ext cx="3932788" cy="750814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Filling workshop</a:t>
            </a:r>
            <a:endParaRPr lang="en-US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2C84AD-44F1-45D1-9F68-3FDC756E5C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8650" y="3386488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8442E937-7F5A-4CF2-98BD-C9CF5F2B4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4086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9" y="669953"/>
            <a:ext cx="5292051" cy="2561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93" y="291369"/>
            <a:ext cx="4698324" cy="3708112"/>
          </a:xfrm>
          <a:prstGeom prst="rect">
            <a:avLst/>
          </a:prstGeom>
        </p:spPr>
      </p:pic>
      <p:sp>
        <p:nvSpPr>
          <p:cNvPr id="25" name="Subtitle 22">
            <a:extLst>
              <a:ext uri="{FF2B5EF4-FFF2-40B4-BE49-F238E27FC236}">
                <a16:creationId xmlns:a16="http://schemas.microsoft.com/office/drawing/2014/main" xmlns="" id="{212BE0C8-3274-44C1-93C2-9347988BD0FF}"/>
              </a:ext>
            </a:extLst>
          </p:cNvPr>
          <p:cNvSpPr txBox="1">
            <a:spLocks/>
          </p:cNvSpPr>
          <p:nvPr/>
        </p:nvSpPr>
        <p:spPr>
          <a:xfrm>
            <a:off x="6345670" y="4417291"/>
            <a:ext cx="3932788" cy="750814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Architeccture of the developing system</a:t>
            </a:r>
            <a:endParaRPr lang="en-US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 descr="Milestone Connector">
            <a:extLst>
              <a:ext uri="{FF2B5EF4-FFF2-40B4-BE49-F238E27FC236}">
                <a16:creationId xmlns:a16="http://schemas.microsoft.com/office/drawing/2014/main" xmlns="" id="{08DB31DC-8655-4956-9B1E-754B8549DC2B}"/>
              </a:ext>
            </a:extLst>
          </p:cNvPr>
          <p:cNvCxnSpPr>
            <a:cxnSpLocks/>
          </p:cNvCxnSpPr>
          <p:nvPr/>
        </p:nvCxnSpPr>
        <p:spPr>
          <a:xfrm rot="10800000">
            <a:off x="6746920" y="517535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27313F-88F1-455D-8330-59BE361ECD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45" name="Straight Connector 44" descr="Milestone Connector">
            <a:extLst>
              <a:ext uri="{FF2B5EF4-FFF2-40B4-BE49-F238E27FC236}">
                <a16:creationId xmlns:a16="http://schemas.microsoft.com/office/drawing/2014/main" xmlns="" id="{7AAE5EC1-092E-4A01-B866-C63F654AC331}"/>
              </a:ext>
            </a:extLst>
          </p:cNvPr>
          <p:cNvCxnSpPr>
            <a:cxnSpLocks/>
          </p:cNvCxnSpPr>
          <p:nvPr/>
        </p:nvCxnSpPr>
        <p:spPr>
          <a:xfrm>
            <a:off x="1115483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59796" y="2190750"/>
            <a:ext cx="1793875" cy="561975"/>
          </a:xfrm>
        </p:spPr>
        <p:txBody>
          <a:bodyPr/>
          <a:lstStyle/>
          <a:p>
            <a:r>
              <a:rPr lang="en-US" dirty="0" smtClean="0"/>
              <a:t>Start-Sprint 1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C77C5603-8643-4603-9AC4-34B768C3DB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11525" y="2505005"/>
            <a:ext cx="1690417" cy="224670"/>
          </a:xfrm>
        </p:spPr>
        <p:txBody>
          <a:bodyPr/>
          <a:lstStyle/>
          <a:p>
            <a:r>
              <a:rPr lang="en-US" dirty="0" smtClean="0"/>
              <a:t>Jan, 10</a:t>
            </a:r>
            <a:r>
              <a:rPr lang="en-US" baseline="30000" dirty="0" smtClean="0"/>
              <a:t>th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cxnSp>
        <p:nvCxnSpPr>
          <p:cNvPr id="49" name="Straight Connector 48" descr="Milestone Connector">
            <a:extLst>
              <a:ext uri="{FF2B5EF4-FFF2-40B4-BE49-F238E27FC236}">
                <a16:creationId xmlns:a16="http://schemas.microsoft.com/office/drawing/2014/main" xmlns="" id="{9F9EC6C0-1013-478D-9D38-F5E0A03C22F7}"/>
              </a:ext>
            </a:extLst>
          </p:cNvPr>
          <p:cNvCxnSpPr>
            <a:cxnSpLocks/>
          </p:cNvCxnSpPr>
          <p:nvPr/>
        </p:nvCxnSpPr>
        <p:spPr>
          <a:xfrm rot="10800000">
            <a:off x="2522009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1">
            <a:extLst>
              <a:ext uri="{FF2B5EF4-FFF2-40B4-BE49-F238E27FC236}">
                <a16:creationId xmlns:a16="http://schemas.microsoft.com/office/drawing/2014/main" xmlns="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1625071" y="5233378"/>
            <a:ext cx="1793875" cy="5619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Sprint 1-End</a:t>
            </a:r>
            <a:endParaRPr lang="en-US" dirty="0"/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xmlns="" id="{4108CB68-6F0A-484F-A51D-06A02D71D152}"/>
              </a:ext>
            </a:extLst>
          </p:cNvPr>
          <p:cNvSpPr txBox="1">
            <a:spLocks/>
          </p:cNvSpPr>
          <p:nvPr/>
        </p:nvSpPr>
        <p:spPr>
          <a:xfrm>
            <a:off x="1676800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Feb, 7th 2020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cxnSp>
        <p:nvCxnSpPr>
          <p:cNvPr id="47" name="Straight Connector 46" descr="Milestone Connector">
            <a:extLst>
              <a:ext uri="{FF2B5EF4-FFF2-40B4-BE49-F238E27FC236}">
                <a16:creationId xmlns:a16="http://schemas.microsoft.com/office/drawing/2014/main" xmlns="" id="{75E1C21F-EF32-4CA2-BCB8-D7FA7A59B4FB}"/>
              </a:ext>
            </a:extLst>
          </p:cNvPr>
          <p:cNvCxnSpPr>
            <a:cxnSpLocks/>
          </p:cNvCxnSpPr>
          <p:nvPr/>
        </p:nvCxnSpPr>
        <p:spPr>
          <a:xfrm>
            <a:off x="3868665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1">
            <a:extLst>
              <a:ext uri="{FF2B5EF4-FFF2-40B4-BE49-F238E27FC236}">
                <a16:creationId xmlns:a16="http://schemas.microsoft.com/office/drawing/2014/main" xmlns="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3530872" y="223589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xmlns="" id="{970F9344-0ABB-49C3-B3ED-B9214081BFF4}"/>
              </a:ext>
            </a:extLst>
          </p:cNvPr>
          <p:cNvSpPr txBox="1">
            <a:spLocks/>
          </p:cNvSpPr>
          <p:nvPr/>
        </p:nvSpPr>
        <p:spPr>
          <a:xfrm>
            <a:off x="4066646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Feb, 21</a:t>
            </a:r>
            <a:r>
              <a:rPr lang="en-US" baseline="30000" dirty="0" smtClean="0"/>
              <a:t>st</a:t>
            </a:r>
            <a:r>
              <a:rPr lang="en-US" dirty="0" smtClean="0"/>
              <a:t> , 2020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xmlns="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50" name="Straight Connector 49" descr="Milestone Connector">
            <a:extLst>
              <a:ext uri="{FF2B5EF4-FFF2-40B4-BE49-F238E27FC236}">
                <a16:creationId xmlns:a16="http://schemas.microsoft.com/office/drawing/2014/main" xmlns="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6780210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1">
            <a:extLst>
              <a:ext uri="{FF2B5EF4-FFF2-40B4-BE49-F238E27FC236}">
                <a16:creationId xmlns:a16="http://schemas.microsoft.com/office/drawing/2014/main" xmlns="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5883272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xmlns="" id="{10494267-4554-4417-885E-D691A01C97F0}"/>
              </a:ext>
            </a:extLst>
          </p:cNvPr>
          <p:cNvSpPr txBox="1">
            <a:spLocks/>
          </p:cNvSpPr>
          <p:nvPr/>
        </p:nvSpPr>
        <p:spPr>
          <a:xfrm>
            <a:off x="5935001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March 20</a:t>
            </a:r>
            <a:r>
              <a:rPr lang="en-US" baseline="30000" dirty="0" smtClean="0"/>
              <a:t>th</a:t>
            </a:r>
            <a:r>
              <a:rPr lang="en-US" dirty="0" smtClean="0"/>
              <a:t> , 2020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xmlns="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5935001" y="6032608"/>
            <a:ext cx="1793875" cy="5619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Launch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xmlns="" id="{A73003EF-6143-460A-9787-61DCD9FD999B}"/>
              </a:ext>
            </a:extLst>
          </p:cNvPr>
          <p:cNvSpPr txBox="1">
            <a:spLocks/>
          </p:cNvSpPr>
          <p:nvPr/>
        </p:nvSpPr>
        <p:spPr>
          <a:xfrm>
            <a:off x="8275909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Month, 20YY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cxnSp>
        <p:nvCxnSpPr>
          <p:cNvPr id="48" name="Straight Connector 47" descr="Milestone Connector">
            <a:extLst>
              <a:ext uri="{FF2B5EF4-FFF2-40B4-BE49-F238E27FC236}">
                <a16:creationId xmlns:a16="http://schemas.microsoft.com/office/drawing/2014/main" xmlns="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7731750" y="2860512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1">
            <a:extLst>
              <a:ext uri="{FF2B5EF4-FFF2-40B4-BE49-F238E27FC236}">
                <a16:creationId xmlns:a16="http://schemas.microsoft.com/office/drawing/2014/main" xmlns="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7640169" y="22899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Handover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xmlns="" id="{3F2EA78E-7491-46CC-9C20-5B473BC28EED}"/>
              </a:ext>
            </a:extLst>
          </p:cNvPr>
          <p:cNvSpPr txBox="1">
            <a:spLocks/>
          </p:cNvSpPr>
          <p:nvPr/>
        </p:nvSpPr>
        <p:spPr>
          <a:xfrm>
            <a:off x="7691897" y="2633680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April, 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581999" y="5929745"/>
            <a:ext cx="1725104" cy="767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TECHNOLOGIES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7" y="1472857"/>
            <a:ext cx="11303545" cy="35636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9581999" y="5929745"/>
            <a:ext cx="1725104" cy="767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6840293F-4671-41F0-81A3-F8908F7D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Display Function – Filling Application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11E1D64-13B1-45CD-A29D-47462279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1752956"/>
            <a:ext cx="3546675" cy="3580706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Display </a:t>
            </a: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function utilized to generate simulated values</a:t>
            </a: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Returns response object which needs to be observe by front-end application</a:t>
            </a:r>
          </a:p>
          <a:p>
            <a:endParaRPr lang="en-AU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400" noProof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400" noProof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Demo: </a:t>
            </a: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03D420-AEB0-44F9-86F5-DB2505B0F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8525D2-29EF-4156-8E05-4971770BF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81999" y="6117465"/>
            <a:ext cx="1725104" cy="57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:\my university files\sem2\pm\random files\Prin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92" y="1222532"/>
            <a:ext cx="7066829" cy="484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2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associated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(Status Display GUI-Filling Application)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9581999" y="5729793"/>
            <a:ext cx="1725104" cy="96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6">
            <a:extLst>
              <a:ext uri="{FF2B5EF4-FFF2-40B4-BE49-F238E27FC236}">
                <a16:creationId xmlns="" xmlns:a16="http://schemas.microsoft.com/office/drawing/2014/main" id="{617E8494-8B22-4710-8D02-555C91B80D4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63587" y="942698"/>
            <a:ext cx="5181600" cy="5192224"/>
          </a:xfrm>
          <a:prstGeom prst="rect">
            <a:avLst/>
          </a:prstGeom>
        </p:spPr>
      </p:pic>
      <p:pic>
        <p:nvPicPr>
          <p:cNvPr id="14" name="Content Placeholder 7">
            <a:extLst>
              <a:ext uri="{FF2B5EF4-FFF2-40B4-BE49-F238E27FC236}">
                <a16:creationId xmlns="" xmlns:a16="http://schemas.microsoft.com/office/drawing/2014/main" id="{205F6301-CF71-487C-A3ED-E4DE7FB1D5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2859" y="1020907"/>
            <a:ext cx="4871916" cy="519271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370725" y="630333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noProof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Demo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6840293F-4671-41F0-81A3-F8908F7D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Filling- </a:t>
            </a:r>
            <a:r>
              <a:rPr lang="en-US" dirty="0" smtClean="0"/>
              <a:t>User </a:t>
            </a:r>
            <a:r>
              <a:rPr lang="en-US" dirty="0" smtClean="0"/>
              <a:t>Interaction– </a:t>
            </a:r>
            <a:r>
              <a:rPr lang="en-US" dirty="0" smtClean="0"/>
              <a:t>Filling Application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11E1D64-13B1-45CD-A29D-47462279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3181" y="1214583"/>
            <a:ext cx="3546675" cy="3580706"/>
          </a:xfrm>
        </p:spPr>
        <p:txBody>
          <a:bodyPr/>
          <a:lstStyle/>
          <a:p>
            <a:r>
              <a:rPr lang="en-US" sz="2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Sends commands to the API</a:t>
            </a: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 to intercept and change filling properties</a:t>
            </a: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response from API and pass it to the GUI2 – Status Display interface</a:t>
            </a:r>
            <a:endParaRPr lang="en-US" sz="2400" noProof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400" noProof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400" noProof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Demo: </a:t>
            </a: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03D420-AEB0-44F9-86F5-DB2505B0F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8525D2-29EF-4156-8E05-4971770BF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81999" y="5729793"/>
            <a:ext cx="1725104" cy="96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E:\my university files\sem2\pm\random files\User Intera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5" y="1221833"/>
            <a:ext cx="6498028" cy="52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my university files\sem2\pm\random files\potting_init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1" y="487449"/>
            <a:ext cx="8041848" cy="612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18357" y="1705748"/>
            <a:ext cx="35493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Process of Potting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using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integrated with API application in next Sprint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get Command from Filling Work-shop to initiate internal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9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pic>
        <p:nvPicPr>
          <p:cNvPr id="13" name="Picture Placeholder 12" descr="blueprtint drawing of a chair">
            <a:extLst>
              <a:ext uri="{FF2B5EF4-FFF2-40B4-BE49-F238E27FC236}">
                <a16:creationId xmlns:a16="http://schemas.microsoft.com/office/drawing/2014/main" xmlns="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xmlns="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C9D745AD-2359-4511-AF2E-0CFC078347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A0F0B9BF-0637-4907-A537-C5F7C796FC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372"/>
            <a:ext cx="12192000" cy="55689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65938" y="-10860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81999" y="5729793"/>
            <a:ext cx="1725104" cy="96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16411248 (4).potx" id="{390B9148-2E44-4729-BA38-DDB5AE565DC7}" vid="{41D5A012-D669-49FF-A992-EBB02BCA5C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0</TotalTime>
  <Words>379</Words>
  <Application>Microsoft Office PowerPoint</Application>
  <PresentationFormat>Custom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International Project Management Sprint -2 </vt:lpstr>
      <vt:lpstr>PowerPoint Presentation</vt:lpstr>
      <vt:lpstr>Duration </vt:lpstr>
      <vt:lpstr>TECHNOLOGIES</vt:lpstr>
      <vt:lpstr>Status Display Function – Filling Application</vt:lpstr>
      <vt:lpstr>GUI 2 and the associated code (Status Display GUI-Filling Application)</vt:lpstr>
      <vt:lpstr>Filling- User Interaction– Filling Application</vt:lpstr>
      <vt:lpstr>PowerPoint Presentation</vt:lpstr>
      <vt:lpstr>PowerPoint Presentation</vt:lpstr>
      <vt:lpstr>     Commits</vt:lpstr>
      <vt:lpstr>GitLab Board</vt:lpstr>
      <vt:lpstr>GitLab Closed Issues</vt:lpstr>
      <vt:lpstr>Milestone </vt:lpstr>
      <vt:lpstr>Product Backlog</vt:lpstr>
      <vt:lpstr>PowerPoint Presentation</vt:lpstr>
      <vt:lpstr>THANK YOU QUESTION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2020-02-07T02:20:06Z</dcterms:created>
  <dcterms:modified xsi:type="dcterms:W3CDTF">2020-02-27T14:18:31Z</dcterms:modified>
</cp:coreProperties>
</file>